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7" r:id="rId4"/>
  </p:sldMasterIdLst>
  <p:notesMasterIdLst>
    <p:notesMasterId r:id="rId14"/>
  </p:notesMasterIdLst>
  <p:sldIdLst>
    <p:sldId id="256" r:id="rId5"/>
    <p:sldId id="272" r:id="rId6"/>
    <p:sldId id="259" r:id="rId7"/>
    <p:sldId id="257" r:id="rId8"/>
    <p:sldId id="278" r:id="rId9"/>
    <p:sldId id="279" r:id="rId10"/>
    <p:sldId id="275" r:id="rId11"/>
    <p:sldId id="277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91"/>
    <a:srgbClr val="079FC9"/>
    <a:srgbClr val="08B6E6"/>
    <a:srgbClr val="66CCFF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2DBBD-03A1-49E8-956E-D74067A671E7}" v="1" dt="2022-01-17T15:02:19.350"/>
    <p1510:client id="{73F51745-8F13-4461-8F2B-8AE76585F034}" v="2" dt="2022-01-18T12:58:53.537"/>
    <p1510:client id="{BD7488C5-42DF-4752-81E9-D116EB8731A3}" v="4" dt="2022-01-21T03:48:33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, Ashwin (Cognizant)" userId="S::2081016@cognizant.com::da9a801e-f953-4ff3-879d-f8d18dca92e1" providerId="AD" clId="Web-{BD7488C5-42DF-4752-81E9-D116EB8731A3}"/>
    <pc:docChg chg="modSld">
      <pc:chgData name="R, Ashwin (Cognizant)" userId="S::2081016@cognizant.com::da9a801e-f953-4ff3-879d-f8d18dca92e1" providerId="AD" clId="Web-{BD7488C5-42DF-4752-81E9-D116EB8731A3}" dt="2022-01-21T03:48:30.148" v="2" actId="20577"/>
      <pc:docMkLst>
        <pc:docMk/>
      </pc:docMkLst>
      <pc:sldChg chg="modSp">
        <pc:chgData name="R, Ashwin (Cognizant)" userId="S::2081016@cognizant.com::da9a801e-f953-4ff3-879d-f8d18dca92e1" providerId="AD" clId="Web-{BD7488C5-42DF-4752-81E9-D116EB8731A3}" dt="2022-01-21T03:48:30.148" v="2" actId="20577"/>
        <pc:sldMkLst>
          <pc:docMk/>
          <pc:sldMk cId="1039759085" sldId="256"/>
        </pc:sldMkLst>
        <pc:spChg chg="mod">
          <ac:chgData name="R, Ashwin (Cognizant)" userId="S::2081016@cognizant.com::da9a801e-f953-4ff3-879d-f8d18dca92e1" providerId="AD" clId="Web-{BD7488C5-42DF-4752-81E9-D116EB8731A3}" dt="2022-01-21T03:48:30.148" v="2" actId="20577"/>
          <ac:spMkLst>
            <pc:docMk/>
            <pc:sldMk cId="1039759085" sldId="256"/>
            <ac:spMk id="5" creationId="{639AF166-E191-409C-98AE-C2A47C576895}"/>
          </ac:spMkLst>
        </pc:spChg>
      </pc:sldChg>
    </pc:docChg>
  </pc:docChgLst>
  <pc:docChgLst>
    <pc:chgData name="M, Sathya (Cognizant)" userId="S::2080166@cognizant.com::4c09837b-a29b-437d-a348-b42e94886af3" providerId="AD" clId="Web-{73F51745-8F13-4461-8F2B-8AE76585F034}"/>
    <pc:docChg chg="addSld delSld">
      <pc:chgData name="M, Sathya (Cognizant)" userId="S::2080166@cognizant.com::4c09837b-a29b-437d-a348-b42e94886af3" providerId="AD" clId="Web-{73F51745-8F13-4461-8F2B-8AE76585F034}" dt="2022-01-18T12:58:53.537" v="1"/>
      <pc:docMkLst>
        <pc:docMk/>
      </pc:docMkLst>
      <pc:sldChg chg="new del">
        <pc:chgData name="M, Sathya (Cognizant)" userId="S::2080166@cognizant.com::4c09837b-a29b-437d-a348-b42e94886af3" providerId="AD" clId="Web-{73F51745-8F13-4461-8F2B-8AE76585F034}" dt="2022-01-18T12:58:53.537" v="1"/>
        <pc:sldMkLst>
          <pc:docMk/>
          <pc:sldMk cId="2248612030" sldId="28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04DDF-E214-4276-85F5-184AD78C6276}" type="doc">
      <dgm:prSet loTypeId="urn:microsoft.com/office/officeart/2008/layout/LinedList" loCatId="list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3CB549B-6245-4BF9-82F4-0F15F5591AA8}">
      <dgm:prSet/>
      <dgm:spPr/>
      <dgm:t>
        <a:bodyPr/>
        <a:lstStyle/>
        <a:p>
          <a:r>
            <a:rPr lang="en-IN" b="0" i="0"/>
            <a:t>Selenium Java(Version 4.1.0) </a:t>
          </a:r>
          <a:endParaRPr lang="en-US"/>
        </a:p>
      </dgm:t>
    </dgm:pt>
    <dgm:pt modelId="{425EC050-66F5-4B0E-9B9F-4FA7BA46582E}" type="parTrans" cxnId="{1F3AE7CB-7C38-4B7A-8D6D-D479CFD69646}">
      <dgm:prSet/>
      <dgm:spPr/>
      <dgm:t>
        <a:bodyPr/>
        <a:lstStyle/>
        <a:p>
          <a:endParaRPr lang="en-US"/>
        </a:p>
      </dgm:t>
    </dgm:pt>
    <dgm:pt modelId="{FEC0F673-544B-406E-B424-783F869182D5}" type="sibTrans" cxnId="{1F3AE7CB-7C38-4B7A-8D6D-D479CFD69646}">
      <dgm:prSet/>
      <dgm:spPr/>
      <dgm:t>
        <a:bodyPr/>
        <a:lstStyle/>
        <a:p>
          <a:endParaRPr lang="en-US"/>
        </a:p>
      </dgm:t>
    </dgm:pt>
    <dgm:pt modelId="{2A39ACDC-8714-4E66-ADA4-26E54DFFFDE3}">
      <dgm:prSet/>
      <dgm:spPr/>
      <dgm:t>
        <a:bodyPr/>
        <a:lstStyle/>
        <a:p>
          <a:pPr rtl="0"/>
          <a:r>
            <a:rPr lang="en-IN" b="0" i="0"/>
            <a:t>Maven</a:t>
          </a:r>
          <a:r>
            <a:rPr lang="en-IN" b="0" i="0">
              <a:latin typeface="Calibri Light" panose="020F0302020204030204"/>
            </a:rPr>
            <a:t> </a:t>
          </a:r>
          <a:endParaRPr lang="en-US"/>
        </a:p>
      </dgm:t>
    </dgm:pt>
    <dgm:pt modelId="{FDABC804-7E0D-4ADB-ADAB-CB1621C85D5F}" type="parTrans" cxnId="{9A3C9A30-B894-4F03-92EE-ED0E45F55A17}">
      <dgm:prSet/>
      <dgm:spPr/>
      <dgm:t>
        <a:bodyPr/>
        <a:lstStyle/>
        <a:p>
          <a:endParaRPr lang="en-US"/>
        </a:p>
      </dgm:t>
    </dgm:pt>
    <dgm:pt modelId="{ED694C31-4550-43D2-A2C4-B6C9F152CD91}" type="sibTrans" cxnId="{9A3C9A30-B894-4F03-92EE-ED0E45F55A17}">
      <dgm:prSet/>
      <dgm:spPr/>
      <dgm:t>
        <a:bodyPr/>
        <a:lstStyle/>
        <a:p>
          <a:endParaRPr lang="en-US"/>
        </a:p>
      </dgm:t>
    </dgm:pt>
    <dgm:pt modelId="{52D9926E-FA77-4C2A-91B4-049B2BC73C51}">
      <dgm:prSet/>
      <dgm:spPr/>
      <dgm:t>
        <a:bodyPr/>
        <a:lstStyle/>
        <a:p>
          <a:r>
            <a:rPr lang="en-IN" b="0" i="0"/>
            <a:t>TestNG (Version 7.4.0) </a:t>
          </a:r>
          <a:endParaRPr lang="en-US"/>
        </a:p>
      </dgm:t>
    </dgm:pt>
    <dgm:pt modelId="{14D50FB6-21C6-4AFA-89D1-FA19D55EB591}" type="parTrans" cxnId="{62B29674-589A-44C1-8C82-4FD0525DBD68}">
      <dgm:prSet/>
      <dgm:spPr/>
      <dgm:t>
        <a:bodyPr/>
        <a:lstStyle/>
        <a:p>
          <a:endParaRPr lang="en-US"/>
        </a:p>
      </dgm:t>
    </dgm:pt>
    <dgm:pt modelId="{CD84DF4F-4ACF-480C-AFAD-384B20201B6F}" type="sibTrans" cxnId="{62B29674-589A-44C1-8C82-4FD0525DBD68}">
      <dgm:prSet/>
      <dgm:spPr/>
      <dgm:t>
        <a:bodyPr/>
        <a:lstStyle/>
        <a:p>
          <a:endParaRPr lang="en-US"/>
        </a:p>
      </dgm:t>
    </dgm:pt>
    <dgm:pt modelId="{6DC37F1D-7F35-43BC-92F8-B74591A4A497}">
      <dgm:prSet/>
      <dgm:spPr/>
      <dgm:t>
        <a:bodyPr/>
        <a:lstStyle/>
        <a:p>
          <a:r>
            <a:rPr lang="en-IN" b="0" i="0"/>
            <a:t>Extent Reports API (Version </a:t>
          </a:r>
          <a:r>
            <a:rPr lang="en-US"/>
            <a:t>3.1.5</a:t>
          </a:r>
          <a:r>
            <a:rPr lang="en-IN" b="0" i="0"/>
            <a:t>) </a:t>
          </a:r>
          <a:endParaRPr lang="en-US"/>
        </a:p>
      </dgm:t>
    </dgm:pt>
    <dgm:pt modelId="{F7361AA0-DC2B-4D87-936D-18AD66168580}" type="parTrans" cxnId="{04AEC28E-EBA5-4152-A22F-79EE5A0B2BB0}">
      <dgm:prSet/>
      <dgm:spPr/>
      <dgm:t>
        <a:bodyPr/>
        <a:lstStyle/>
        <a:p>
          <a:endParaRPr lang="en-US"/>
        </a:p>
      </dgm:t>
    </dgm:pt>
    <dgm:pt modelId="{6D068367-3F23-40ED-B0A7-4BAA53960464}" type="sibTrans" cxnId="{04AEC28E-EBA5-4152-A22F-79EE5A0B2BB0}">
      <dgm:prSet/>
      <dgm:spPr/>
      <dgm:t>
        <a:bodyPr/>
        <a:lstStyle/>
        <a:p>
          <a:endParaRPr lang="en-US"/>
        </a:p>
      </dgm:t>
    </dgm:pt>
    <dgm:pt modelId="{6D0AD6D0-E4E9-46EC-AF2C-A4B5E34129AF}">
      <dgm:prSet/>
      <dgm:spPr/>
      <dgm:t>
        <a:bodyPr/>
        <a:lstStyle/>
        <a:p>
          <a:r>
            <a:rPr lang="en-IN" b="0" i="0"/>
            <a:t>Apache POI </a:t>
          </a:r>
          <a:endParaRPr lang="en-US"/>
        </a:p>
      </dgm:t>
    </dgm:pt>
    <dgm:pt modelId="{3F14F056-73A2-4B6D-92B8-AD1EEECFD46F}" type="parTrans" cxnId="{11D84D95-197F-44B2-9A0A-18A23908FE04}">
      <dgm:prSet/>
      <dgm:spPr/>
      <dgm:t>
        <a:bodyPr/>
        <a:lstStyle/>
        <a:p>
          <a:endParaRPr lang="en-US"/>
        </a:p>
      </dgm:t>
    </dgm:pt>
    <dgm:pt modelId="{C24DB783-2349-4A36-9E39-1628A7D42D34}" type="sibTrans" cxnId="{11D84D95-197F-44B2-9A0A-18A23908FE04}">
      <dgm:prSet/>
      <dgm:spPr/>
      <dgm:t>
        <a:bodyPr/>
        <a:lstStyle/>
        <a:p>
          <a:endParaRPr lang="en-US"/>
        </a:p>
      </dgm:t>
    </dgm:pt>
    <dgm:pt modelId="{5065CEAD-FD9D-4487-AD90-99106E1830E1}">
      <dgm:prSet/>
      <dgm:spPr/>
      <dgm:t>
        <a:bodyPr/>
        <a:lstStyle/>
        <a:p>
          <a:r>
            <a:rPr lang="en-IN" b="0" i="0"/>
            <a:t>POM (Page Object Model) </a:t>
          </a:r>
          <a:endParaRPr lang="en-US"/>
        </a:p>
      </dgm:t>
    </dgm:pt>
    <dgm:pt modelId="{A6E60EC3-727C-40D8-BE58-DE179D41E36D}" type="parTrans" cxnId="{CEF3FA3C-D1D2-4DE5-8D77-553809695144}">
      <dgm:prSet/>
      <dgm:spPr/>
      <dgm:t>
        <a:bodyPr/>
        <a:lstStyle/>
        <a:p>
          <a:endParaRPr lang="en-US"/>
        </a:p>
      </dgm:t>
    </dgm:pt>
    <dgm:pt modelId="{DD67B9CF-30D6-4BE9-BA43-D368A14876F1}" type="sibTrans" cxnId="{CEF3FA3C-D1D2-4DE5-8D77-553809695144}">
      <dgm:prSet/>
      <dgm:spPr/>
      <dgm:t>
        <a:bodyPr/>
        <a:lstStyle/>
        <a:p>
          <a:endParaRPr lang="en-US"/>
        </a:p>
      </dgm:t>
    </dgm:pt>
    <dgm:pt modelId="{4E1FD831-F69E-4D51-91B8-3A8CAC4B3B4E}">
      <dgm:prSet/>
      <dgm:spPr/>
      <dgm:t>
        <a:bodyPr/>
        <a:lstStyle/>
        <a:p>
          <a:r>
            <a:rPr lang="en-IN" b="0" i="0"/>
            <a:t>TestNG Reports </a:t>
          </a:r>
          <a:endParaRPr lang="en-US"/>
        </a:p>
      </dgm:t>
    </dgm:pt>
    <dgm:pt modelId="{C8E77EE8-6546-43D2-A9AB-9FB9F610B0D3}" type="parTrans" cxnId="{D2E25F02-358C-4A41-B200-224DA6FAE6DE}">
      <dgm:prSet/>
      <dgm:spPr/>
      <dgm:t>
        <a:bodyPr/>
        <a:lstStyle/>
        <a:p>
          <a:endParaRPr lang="en-US"/>
        </a:p>
      </dgm:t>
    </dgm:pt>
    <dgm:pt modelId="{61D9F953-0E23-481C-A4D0-77D320599387}" type="sibTrans" cxnId="{D2E25F02-358C-4A41-B200-224DA6FAE6DE}">
      <dgm:prSet/>
      <dgm:spPr/>
      <dgm:t>
        <a:bodyPr/>
        <a:lstStyle/>
        <a:p>
          <a:endParaRPr lang="en-US"/>
        </a:p>
      </dgm:t>
    </dgm:pt>
    <dgm:pt modelId="{A4A13065-9987-4F3F-8A73-BFF4392BF970}">
      <dgm:prSet/>
      <dgm:spPr/>
      <dgm:t>
        <a:bodyPr/>
        <a:lstStyle/>
        <a:p>
          <a:r>
            <a:rPr lang="en-US"/>
            <a:t>Jenkins</a:t>
          </a:r>
        </a:p>
      </dgm:t>
    </dgm:pt>
    <dgm:pt modelId="{524C495E-8BE7-499C-9F35-8DC70302BF65}" type="parTrans" cxnId="{8AD8DA66-C7B1-4070-97CD-750CE89FDCC9}">
      <dgm:prSet/>
      <dgm:spPr/>
      <dgm:t>
        <a:bodyPr/>
        <a:lstStyle/>
        <a:p>
          <a:endParaRPr lang="en-US"/>
        </a:p>
      </dgm:t>
    </dgm:pt>
    <dgm:pt modelId="{BE321CC2-CAC6-4EEE-A953-73F37B9ED27D}" type="sibTrans" cxnId="{8AD8DA66-C7B1-4070-97CD-750CE89FDCC9}">
      <dgm:prSet/>
      <dgm:spPr/>
      <dgm:t>
        <a:bodyPr/>
        <a:lstStyle/>
        <a:p>
          <a:endParaRPr lang="en-US"/>
        </a:p>
      </dgm:t>
    </dgm:pt>
    <dgm:pt modelId="{612FC937-B134-4492-9586-58F1115D5DE8}">
      <dgm:prSet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WebDriverManager</a:t>
          </a:r>
          <a:endParaRPr lang="en-US" b="1"/>
        </a:p>
      </dgm:t>
    </dgm:pt>
    <dgm:pt modelId="{A76D4277-DBC3-49F3-8FA8-B6EE27E6B1AC}" type="parTrans" cxnId="{610818EF-96AC-4C6A-B226-777AC6A42DDD}">
      <dgm:prSet/>
      <dgm:spPr/>
      <dgm:t>
        <a:bodyPr/>
        <a:lstStyle/>
        <a:p>
          <a:endParaRPr lang="en-IN"/>
        </a:p>
      </dgm:t>
    </dgm:pt>
    <dgm:pt modelId="{9FCCEAED-A4C9-4E53-B3DE-36A40912B6BD}" type="sibTrans" cxnId="{610818EF-96AC-4C6A-B226-777AC6A42DDD}">
      <dgm:prSet/>
      <dgm:spPr/>
      <dgm:t>
        <a:bodyPr/>
        <a:lstStyle/>
        <a:p>
          <a:endParaRPr lang="en-IN"/>
        </a:p>
      </dgm:t>
    </dgm:pt>
    <dgm:pt modelId="{B97EC96F-EC46-4101-B711-93514147248B}" type="pres">
      <dgm:prSet presAssocID="{73704DDF-E214-4276-85F5-184AD78C6276}" presName="vert0" presStyleCnt="0">
        <dgm:presLayoutVars>
          <dgm:dir/>
          <dgm:animOne val="branch"/>
          <dgm:animLvl val="lvl"/>
        </dgm:presLayoutVars>
      </dgm:prSet>
      <dgm:spPr/>
    </dgm:pt>
    <dgm:pt modelId="{61C5CA64-42D6-49DD-935A-6CFD872E10CC}" type="pres">
      <dgm:prSet presAssocID="{83CB549B-6245-4BF9-82F4-0F15F5591AA8}" presName="thickLine" presStyleLbl="alignNode1" presStyleIdx="0" presStyleCnt="9"/>
      <dgm:spPr/>
    </dgm:pt>
    <dgm:pt modelId="{17B1AD30-CB48-4DD8-ABE4-575081E1D9DB}" type="pres">
      <dgm:prSet presAssocID="{83CB549B-6245-4BF9-82F4-0F15F5591AA8}" presName="horz1" presStyleCnt="0"/>
      <dgm:spPr/>
    </dgm:pt>
    <dgm:pt modelId="{A3591495-82E9-4E7B-AC7A-48204A6DD20C}" type="pres">
      <dgm:prSet presAssocID="{83CB549B-6245-4BF9-82F4-0F15F5591AA8}" presName="tx1" presStyleLbl="revTx" presStyleIdx="0" presStyleCnt="9"/>
      <dgm:spPr/>
    </dgm:pt>
    <dgm:pt modelId="{6811BC8B-A909-4AC8-B648-F20CB1675B92}" type="pres">
      <dgm:prSet presAssocID="{83CB549B-6245-4BF9-82F4-0F15F5591AA8}" presName="vert1" presStyleCnt="0"/>
      <dgm:spPr/>
    </dgm:pt>
    <dgm:pt modelId="{7A4D3F37-44DB-4CE1-A324-5DA1FB0EA48D}" type="pres">
      <dgm:prSet presAssocID="{2A39ACDC-8714-4E66-ADA4-26E54DFFFDE3}" presName="thickLine" presStyleLbl="alignNode1" presStyleIdx="1" presStyleCnt="9"/>
      <dgm:spPr/>
    </dgm:pt>
    <dgm:pt modelId="{10476FB0-38E0-41E3-87EE-7FC4E9BF05BE}" type="pres">
      <dgm:prSet presAssocID="{2A39ACDC-8714-4E66-ADA4-26E54DFFFDE3}" presName="horz1" presStyleCnt="0"/>
      <dgm:spPr/>
    </dgm:pt>
    <dgm:pt modelId="{59BAB3AF-0115-4226-B3E1-80E54852E96E}" type="pres">
      <dgm:prSet presAssocID="{2A39ACDC-8714-4E66-ADA4-26E54DFFFDE3}" presName="tx1" presStyleLbl="revTx" presStyleIdx="1" presStyleCnt="9"/>
      <dgm:spPr/>
    </dgm:pt>
    <dgm:pt modelId="{1B85ABB2-9C2D-4079-9F3B-7E78E1637EBF}" type="pres">
      <dgm:prSet presAssocID="{2A39ACDC-8714-4E66-ADA4-26E54DFFFDE3}" presName="vert1" presStyleCnt="0"/>
      <dgm:spPr/>
    </dgm:pt>
    <dgm:pt modelId="{9C80BF9D-BCD4-4B85-AF69-8CEF97C2EC0D}" type="pres">
      <dgm:prSet presAssocID="{52D9926E-FA77-4C2A-91B4-049B2BC73C51}" presName="thickLine" presStyleLbl="alignNode1" presStyleIdx="2" presStyleCnt="9"/>
      <dgm:spPr/>
    </dgm:pt>
    <dgm:pt modelId="{1B1347CF-536A-448A-8B56-C87F3C8B5610}" type="pres">
      <dgm:prSet presAssocID="{52D9926E-FA77-4C2A-91B4-049B2BC73C51}" presName="horz1" presStyleCnt="0"/>
      <dgm:spPr/>
    </dgm:pt>
    <dgm:pt modelId="{6A7EF40D-339E-49E6-99ED-A73E16CE686E}" type="pres">
      <dgm:prSet presAssocID="{52D9926E-FA77-4C2A-91B4-049B2BC73C51}" presName="tx1" presStyleLbl="revTx" presStyleIdx="2" presStyleCnt="9"/>
      <dgm:spPr/>
    </dgm:pt>
    <dgm:pt modelId="{F1F88034-DFA6-4CE2-8070-D7D798C8BBE5}" type="pres">
      <dgm:prSet presAssocID="{52D9926E-FA77-4C2A-91B4-049B2BC73C51}" presName="vert1" presStyleCnt="0"/>
      <dgm:spPr/>
    </dgm:pt>
    <dgm:pt modelId="{5F995F4C-F1FA-4FC5-85B7-661D861F3A8A}" type="pres">
      <dgm:prSet presAssocID="{6DC37F1D-7F35-43BC-92F8-B74591A4A497}" presName="thickLine" presStyleLbl="alignNode1" presStyleIdx="3" presStyleCnt="9"/>
      <dgm:spPr/>
    </dgm:pt>
    <dgm:pt modelId="{9463134A-00DC-47B7-B28B-3FA315272CAE}" type="pres">
      <dgm:prSet presAssocID="{6DC37F1D-7F35-43BC-92F8-B74591A4A497}" presName="horz1" presStyleCnt="0"/>
      <dgm:spPr/>
    </dgm:pt>
    <dgm:pt modelId="{C41717E5-96C8-42D3-960A-384C48C977FC}" type="pres">
      <dgm:prSet presAssocID="{6DC37F1D-7F35-43BC-92F8-B74591A4A497}" presName="tx1" presStyleLbl="revTx" presStyleIdx="3" presStyleCnt="9"/>
      <dgm:spPr/>
    </dgm:pt>
    <dgm:pt modelId="{3D172183-C0CE-4624-9DB5-46FAD121E38D}" type="pres">
      <dgm:prSet presAssocID="{6DC37F1D-7F35-43BC-92F8-B74591A4A497}" presName="vert1" presStyleCnt="0"/>
      <dgm:spPr/>
    </dgm:pt>
    <dgm:pt modelId="{80B838B2-3363-4C5E-8214-AA7222ED993E}" type="pres">
      <dgm:prSet presAssocID="{6D0AD6D0-E4E9-46EC-AF2C-A4B5E34129AF}" presName="thickLine" presStyleLbl="alignNode1" presStyleIdx="4" presStyleCnt="9"/>
      <dgm:spPr/>
    </dgm:pt>
    <dgm:pt modelId="{B29DBEFA-CED7-43DF-AA93-B5B88964870E}" type="pres">
      <dgm:prSet presAssocID="{6D0AD6D0-E4E9-46EC-AF2C-A4B5E34129AF}" presName="horz1" presStyleCnt="0"/>
      <dgm:spPr/>
    </dgm:pt>
    <dgm:pt modelId="{4384DA53-D50A-482E-A2CD-16EDC01B57F9}" type="pres">
      <dgm:prSet presAssocID="{6D0AD6D0-E4E9-46EC-AF2C-A4B5E34129AF}" presName="tx1" presStyleLbl="revTx" presStyleIdx="4" presStyleCnt="9"/>
      <dgm:spPr/>
    </dgm:pt>
    <dgm:pt modelId="{1D899610-77E7-4DD2-9A28-5A665E22D5D2}" type="pres">
      <dgm:prSet presAssocID="{6D0AD6D0-E4E9-46EC-AF2C-A4B5E34129AF}" presName="vert1" presStyleCnt="0"/>
      <dgm:spPr/>
    </dgm:pt>
    <dgm:pt modelId="{6DA12C93-7E32-42AE-9C24-362DC5294D91}" type="pres">
      <dgm:prSet presAssocID="{5065CEAD-FD9D-4487-AD90-99106E1830E1}" presName="thickLine" presStyleLbl="alignNode1" presStyleIdx="5" presStyleCnt="9"/>
      <dgm:spPr/>
    </dgm:pt>
    <dgm:pt modelId="{5B6316DD-7F56-4D0B-95F0-B2F31628DDBD}" type="pres">
      <dgm:prSet presAssocID="{5065CEAD-FD9D-4487-AD90-99106E1830E1}" presName="horz1" presStyleCnt="0"/>
      <dgm:spPr/>
    </dgm:pt>
    <dgm:pt modelId="{31DE798B-1CC7-4BF2-96A5-E91F0D06BAAE}" type="pres">
      <dgm:prSet presAssocID="{5065CEAD-FD9D-4487-AD90-99106E1830E1}" presName="tx1" presStyleLbl="revTx" presStyleIdx="5" presStyleCnt="9"/>
      <dgm:spPr/>
    </dgm:pt>
    <dgm:pt modelId="{8BFF346A-5898-46AD-BF39-95E79A064916}" type="pres">
      <dgm:prSet presAssocID="{5065CEAD-FD9D-4487-AD90-99106E1830E1}" presName="vert1" presStyleCnt="0"/>
      <dgm:spPr/>
    </dgm:pt>
    <dgm:pt modelId="{23B64D8A-2955-4CD5-B1E2-01F0D007E62C}" type="pres">
      <dgm:prSet presAssocID="{4E1FD831-F69E-4D51-91B8-3A8CAC4B3B4E}" presName="thickLine" presStyleLbl="alignNode1" presStyleIdx="6" presStyleCnt="9"/>
      <dgm:spPr/>
    </dgm:pt>
    <dgm:pt modelId="{3D908F28-32B5-489A-910E-3B3F40FEC3BE}" type="pres">
      <dgm:prSet presAssocID="{4E1FD831-F69E-4D51-91B8-3A8CAC4B3B4E}" presName="horz1" presStyleCnt="0"/>
      <dgm:spPr/>
    </dgm:pt>
    <dgm:pt modelId="{05CC08D2-7033-47E8-AD30-B4A67DA08D27}" type="pres">
      <dgm:prSet presAssocID="{4E1FD831-F69E-4D51-91B8-3A8CAC4B3B4E}" presName="tx1" presStyleLbl="revTx" presStyleIdx="6" presStyleCnt="9"/>
      <dgm:spPr/>
    </dgm:pt>
    <dgm:pt modelId="{E7CC9C69-EC95-4B58-8FF1-BE4E4CEABE98}" type="pres">
      <dgm:prSet presAssocID="{4E1FD831-F69E-4D51-91B8-3A8CAC4B3B4E}" presName="vert1" presStyleCnt="0"/>
      <dgm:spPr/>
    </dgm:pt>
    <dgm:pt modelId="{A1D68081-84CA-43C0-BFFD-6AB34311C733}" type="pres">
      <dgm:prSet presAssocID="{A4A13065-9987-4F3F-8A73-BFF4392BF970}" presName="thickLine" presStyleLbl="alignNode1" presStyleIdx="7" presStyleCnt="9"/>
      <dgm:spPr/>
    </dgm:pt>
    <dgm:pt modelId="{E0176B55-18C8-49BA-868F-06161093A194}" type="pres">
      <dgm:prSet presAssocID="{A4A13065-9987-4F3F-8A73-BFF4392BF970}" presName="horz1" presStyleCnt="0"/>
      <dgm:spPr/>
    </dgm:pt>
    <dgm:pt modelId="{F775A28A-BF37-4986-B32A-8DED0E3DD3FA}" type="pres">
      <dgm:prSet presAssocID="{A4A13065-9987-4F3F-8A73-BFF4392BF970}" presName="tx1" presStyleLbl="revTx" presStyleIdx="7" presStyleCnt="9"/>
      <dgm:spPr/>
    </dgm:pt>
    <dgm:pt modelId="{637357B8-E9A1-42FA-B034-69F201FB2ED5}" type="pres">
      <dgm:prSet presAssocID="{A4A13065-9987-4F3F-8A73-BFF4392BF970}" presName="vert1" presStyleCnt="0"/>
      <dgm:spPr/>
    </dgm:pt>
    <dgm:pt modelId="{5FA55C34-4CFE-4738-979B-6AAEBE363543}" type="pres">
      <dgm:prSet presAssocID="{612FC937-B134-4492-9586-58F1115D5DE8}" presName="thickLine" presStyleLbl="alignNode1" presStyleIdx="8" presStyleCnt="9"/>
      <dgm:spPr/>
    </dgm:pt>
    <dgm:pt modelId="{074D48E8-0EC8-4980-8818-A4EF6255F1F3}" type="pres">
      <dgm:prSet presAssocID="{612FC937-B134-4492-9586-58F1115D5DE8}" presName="horz1" presStyleCnt="0"/>
      <dgm:spPr/>
    </dgm:pt>
    <dgm:pt modelId="{B3B156AB-3D09-4CB8-B41E-748FC0C76597}" type="pres">
      <dgm:prSet presAssocID="{612FC937-B134-4492-9586-58F1115D5DE8}" presName="tx1" presStyleLbl="revTx" presStyleIdx="8" presStyleCnt="9"/>
      <dgm:spPr/>
    </dgm:pt>
    <dgm:pt modelId="{FA1E0511-6BCA-48B1-9F5C-0840253B1BAB}" type="pres">
      <dgm:prSet presAssocID="{612FC937-B134-4492-9586-58F1115D5DE8}" presName="vert1" presStyleCnt="0"/>
      <dgm:spPr/>
    </dgm:pt>
  </dgm:ptLst>
  <dgm:cxnLst>
    <dgm:cxn modelId="{D2E25F02-358C-4A41-B200-224DA6FAE6DE}" srcId="{73704DDF-E214-4276-85F5-184AD78C6276}" destId="{4E1FD831-F69E-4D51-91B8-3A8CAC4B3B4E}" srcOrd="6" destOrd="0" parTransId="{C8E77EE8-6546-43D2-A9AB-9FB9F610B0D3}" sibTransId="{61D9F953-0E23-481C-A4D0-77D320599387}"/>
    <dgm:cxn modelId="{F0BA7D18-D4A7-4E56-A094-428FC39B3D46}" type="presOf" srcId="{6D0AD6D0-E4E9-46EC-AF2C-A4B5E34129AF}" destId="{4384DA53-D50A-482E-A2CD-16EDC01B57F9}" srcOrd="0" destOrd="0" presId="urn:microsoft.com/office/officeart/2008/layout/LinedList"/>
    <dgm:cxn modelId="{EF4D9629-F8E1-4A83-907F-25FE2ABDCD01}" type="presOf" srcId="{73704DDF-E214-4276-85F5-184AD78C6276}" destId="{B97EC96F-EC46-4101-B711-93514147248B}" srcOrd="0" destOrd="0" presId="urn:microsoft.com/office/officeart/2008/layout/LinedList"/>
    <dgm:cxn modelId="{9A3C9A30-B894-4F03-92EE-ED0E45F55A17}" srcId="{73704DDF-E214-4276-85F5-184AD78C6276}" destId="{2A39ACDC-8714-4E66-ADA4-26E54DFFFDE3}" srcOrd="1" destOrd="0" parTransId="{FDABC804-7E0D-4ADB-ADAB-CB1621C85D5F}" sibTransId="{ED694C31-4550-43D2-A2C4-B6C9F152CD91}"/>
    <dgm:cxn modelId="{CA90043B-0DFA-46DF-8AF8-B609724EF41A}" type="presOf" srcId="{6DC37F1D-7F35-43BC-92F8-B74591A4A497}" destId="{C41717E5-96C8-42D3-960A-384C48C977FC}" srcOrd="0" destOrd="0" presId="urn:microsoft.com/office/officeart/2008/layout/LinedList"/>
    <dgm:cxn modelId="{CEF3FA3C-D1D2-4DE5-8D77-553809695144}" srcId="{73704DDF-E214-4276-85F5-184AD78C6276}" destId="{5065CEAD-FD9D-4487-AD90-99106E1830E1}" srcOrd="5" destOrd="0" parTransId="{A6E60EC3-727C-40D8-BE58-DE179D41E36D}" sibTransId="{DD67B9CF-30D6-4BE9-BA43-D368A14876F1}"/>
    <dgm:cxn modelId="{ED367F5D-6613-434F-9E5D-A497252DF6F8}" type="presOf" srcId="{83CB549B-6245-4BF9-82F4-0F15F5591AA8}" destId="{A3591495-82E9-4E7B-AC7A-48204A6DD20C}" srcOrd="0" destOrd="0" presId="urn:microsoft.com/office/officeart/2008/layout/LinedList"/>
    <dgm:cxn modelId="{D72B785E-D6F0-4D10-923F-512CB8969057}" type="presOf" srcId="{2A39ACDC-8714-4E66-ADA4-26E54DFFFDE3}" destId="{59BAB3AF-0115-4226-B3E1-80E54852E96E}" srcOrd="0" destOrd="0" presId="urn:microsoft.com/office/officeart/2008/layout/LinedList"/>
    <dgm:cxn modelId="{8AD8DA66-C7B1-4070-97CD-750CE89FDCC9}" srcId="{73704DDF-E214-4276-85F5-184AD78C6276}" destId="{A4A13065-9987-4F3F-8A73-BFF4392BF970}" srcOrd="7" destOrd="0" parTransId="{524C495E-8BE7-499C-9F35-8DC70302BF65}" sibTransId="{BE321CC2-CAC6-4EEE-A953-73F37B9ED27D}"/>
    <dgm:cxn modelId="{62B29674-589A-44C1-8C82-4FD0525DBD68}" srcId="{73704DDF-E214-4276-85F5-184AD78C6276}" destId="{52D9926E-FA77-4C2A-91B4-049B2BC73C51}" srcOrd="2" destOrd="0" parTransId="{14D50FB6-21C6-4AFA-89D1-FA19D55EB591}" sibTransId="{CD84DF4F-4ACF-480C-AFAD-384B20201B6F}"/>
    <dgm:cxn modelId="{9AD13A76-FB37-4E69-81EF-5F34F81A7572}" type="presOf" srcId="{612FC937-B134-4492-9586-58F1115D5DE8}" destId="{B3B156AB-3D09-4CB8-B41E-748FC0C76597}" srcOrd="0" destOrd="0" presId="urn:microsoft.com/office/officeart/2008/layout/LinedList"/>
    <dgm:cxn modelId="{9C1E188A-78B2-414C-A88B-0B08B4469E6C}" type="presOf" srcId="{4E1FD831-F69E-4D51-91B8-3A8CAC4B3B4E}" destId="{05CC08D2-7033-47E8-AD30-B4A67DA08D27}" srcOrd="0" destOrd="0" presId="urn:microsoft.com/office/officeart/2008/layout/LinedList"/>
    <dgm:cxn modelId="{04AEC28E-EBA5-4152-A22F-79EE5A0B2BB0}" srcId="{73704DDF-E214-4276-85F5-184AD78C6276}" destId="{6DC37F1D-7F35-43BC-92F8-B74591A4A497}" srcOrd="3" destOrd="0" parTransId="{F7361AA0-DC2B-4D87-936D-18AD66168580}" sibTransId="{6D068367-3F23-40ED-B0A7-4BAA53960464}"/>
    <dgm:cxn modelId="{11D84D95-197F-44B2-9A0A-18A23908FE04}" srcId="{73704DDF-E214-4276-85F5-184AD78C6276}" destId="{6D0AD6D0-E4E9-46EC-AF2C-A4B5E34129AF}" srcOrd="4" destOrd="0" parTransId="{3F14F056-73A2-4B6D-92B8-AD1EEECFD46F}" sibTransId="{C24DB783-2349-4A36-9E39-1628A7D42D34}"/>
    <dgm:cxn modelId="{3E935F9B-255E-492A-84AD-A00C270BE8C4}" type="presOf" srcId="{52D9926E-FA77-4C2A-91B4-049B2BC73C51}" destId="{6A7EF40D-339E-49E6-99ED-A73E16CE686E}" srcOrd="0" destOrd="0" presId="urn:microsoft.com/office/officeart/2008/layout/LinedList"/>
    <dgm:cxn modelId="{B85A31C0-BAE8-4845-845A-3EB8D17F410A}" type="presOf" srcId="{5065CEAD-FD9D-4487-AD90-99106E1830E1}" destId="{31DE798B-1CC7-4BF2-96A5-E91F0D06BAAE}" srcOrd="0" destOrd="0" presId="urn:microsoft.com/office/officeart/2008/layout/LinedList"/>
    <dgm:cxn modelId="{1F3AE7CB-7C38-4B7A-8D6D-D479CFD69646}" srcId="{73704DDF-E214-4276-85F5-184AD78C6276}" destId="{83CB549B-6245-4BF9-82F4-0F15F5591AA8}" srcOrd="0" destOrd="0" parTransId="{425EC050-66F5-4B0E-9B9F-4FA7BA46582E}" sibTransId="{FEC0F673-544B-406E-B424-783F869182D5}"/>
    <dgm:cxn modelId="{FE30D0D6-E8B2-41E1-838F-0A20FF8C54A4}" type="presOf" srcId="{A4A13065-9987-4F3F-8A73-BFF4392BF970}" destId="{F775A28A-BF37-4986-B32A-8DED0E3DD3FA}" srcOrd="0" destOrd="0" presId="urn:microsoft.com/office/officeart/2008/layout/LinedList"/>
    <dgm:cxn modelId="{610818EF-96AC-4C6A-B226-777AC6A42DDD}" srcId="{73704DDF-E214-4276-85F5-184AD78C6276}" destId="{612FC937-B134-4492-9586-58F1115D5DE8}" srcOrd="8" destOrd="0" parTransId="{A76D4277-DBC3-49F3-8FA8-B6EE27E6B1AC}" sibTransId="{9FCCEAED-A4C9-4E53-B3DE-36A40912B6BD}"/>
    <dgm:cxn modelId="{F87896D6-F6EB-4E0A-97D1-479FA88DA9F7}" type="presParOf" srcId="{B97EC96F-EC46-4101-B711-93514147248B}" destId="{61C5CA64-42D6-49DD-935A-6CFD872E10CC}" srcOrd="0" destOrd="0" presId="urn:microsoft.com/office/officeart/2008/layout/LinedList"/>
    <dgm:cxn modelId="{A9E69AC6-60B8-4940-9EB0-27BF8932A4DA}" type="presParOf" srcId="{B97EC96F-EC46-4101-B711-93514147248B}" destId="{17B1AD30-CB48-4DD8-ABE4-575081E1D9DB}" srcOrd="1" destOrd="0" presId="urn:microsoft.com/office/officeart/2008/layout/LinedList"/>
    <dgm:cxn modelId="{FE2BC01A-2735-45E4-8EDF-2244E5A6367C}" type="presParOf" srcId="{17B1AD30-CB48-4DD8-ABE4-575081E1D9DB}" destId="{A3591495-82E9-4E7B-AC7A-48204A6DD20C}" srcOrd="0" destOrd="0" presId="urn:microsoft.com/office/officeart/2008/layout/LinedList"/>
    <dgm:cxn modelId="{FEBC39A7-3642-4699-90D0-029AD72D5856}" type="presParOf" srcId="{17B1AD30-CB48-4DD8-ABE4-575081E1D9DB}" destId="{6811BC8B-A909-4AC8-B648-F20CB1675B92}" srcOrd="1" destOrd="0" presId="urn:microsoft.com/office/officeart/2008/layout/LinedList"/>
    <dgm:cxn modelId="{7ED6D840-70BD-4AE9-9A8B-A596023EF3F3}" type="presParOf" srcId="{B97EC96F-EC46-4101-B711-93514147248B}" destId="{7A4D3F37-44DB-4CE1-A324-5DA1FB0EA48D}" srcOrd="2" destOrd="0" presId="urn:microsoft.com/office/officeart/2008/layout/LinedList"/>
    <dgm:cxn modelId="{3A8359E4-3D9F-41C2-A5C3-578D01DB03DC}" type="presParOf" srcId="{B97EC96F-EC46-4101-B711-93514147248B}" destId="{10476FB0-38E0-41E3-87EE-7FC4E9BF05BE}" srcOrd="3" destOrd="0" presId="urn:microsoft.com/office/officeart/2008/layout/LinedList"/>
    <dgm:cxn modelId="{DD0CC3D1-1BF7-400B-BDE8-A6F2AE5B153A}" type="presParOf" srcId="{10476FB0-38E0-41E3-87EE-7FC4E9BF05BE}" destId="{59BAB3AF-0115-4226-B3E1-80E54852E96E}" srcOrd="0" destOrd="0" presId="urn:microsoft.com/office/officeart/2008/layout/LinedList"/>
    <dgm:cxn modelId="{F959167D-6B97-439B-92FF-844E564FC106}" type="presParOf" srcId="{10476FB0-38E0-41E3-87EE-7FC4E9BF05BE}" destId="{1B85ABB2-9C2D-4079-9F3B-7E78E1637EBF}" srcOrd="1" destOrd="0" presId="urn:microsoft.com/office/officeart/2008/layout/LinedList"/>
    <dgm:cxn modelId="{80347BDD-5E75-4215-8815-D8A2F84C5DD2}" type="presParOf" srcId="{B97EC96F-EC46-4101-B711-93514147248B}" destId="{9C80BF9D-BCD4-4B85-AF69-8CEF97C2EC0D}" srcOrd="4" destOrd="0" presId="urn:microsoft.com/office/officeart/2008/layout/LinedList"/>
    <dgm:cxn modelId="{27F9368B-3B01-4423-BB4A-A3299BEB0BDD}" type="presParOf" srcId="{B97EC96F-EC46-4101-B711-93514147248B}" destId="{1B1347CF-536A-448A-8B56-C87F3C8B5610}" srcOrd="5" destOrd="0" presId="urn:microsoft.com/office/officeart/2008/layout/LinedList"/>
    <dgm:cxn modelId="{C3F61BBC-CF90-4215-8DDC-DC1034909618}" type="presParOf" srcId="{1B1347CF-536A-448A-8B56-C87F3C8B5610}" destId="{6A7EF40D-339E-49E6-99ED-A73E16CE686E}" srcOrd="0" destOrd="0" presId="urn:microsoft.com/office/officeart/2008/layout/LinedList"/>
    <dgm:cxn modelId="{619CAC31-7550-45C3-8277-4307462E178C}" type="presParOf" srcId="{1B1347CF-536A-448A-8B56-C87F3C8B5610}" destId="{F1F88034-DFA6-4CE2-8070-D7D798C8BBE5}" srcOrd="1" destOrd="0" presId="urn:microsoft.com/office/officeart/2008/layout/LinedList"/>
    <dgm:cxn modelId="{F8C86260-C9EA-4687-BA75-7864EDDEB628}" type="presParOf" srcId="{B97EC96F-EC46-4101-B711-93514147248B}" destId="{5F995F4C-F1FA-4FC5-85B7-661D861F3A8A}" srcOrd="6" destOrd="0" presId="urn:microsoft.com/office/officeart/2008/layout/LinedList"/>
    <dgm:cxn modelId="{827E9F62-15C4-44D7-A8E5-64CC54F1F0B3}" type="presParOf" srcId="{B97EC96F-EC46-4101-B711-93514147248B}" destId="{9463134A-00DC-47B7-B28B-3FA315272CAE}" srcOrd="7" destOrd="0" presId="urn:microsoft.com/office/officeart/2008/layout/LinedList"/>
    <dgm:cxn modelId="{1AF9295A-4032-4425-9C50-C475160ADDB0}" type="presParOf" srcId="{9463134A-00DC-47B7-B28B-3FA315272CAE}" destId="{C41717E5-96C8-42D3-960A-384C48C977FC}" srcOrd="0" destOrd="0" presId="urn:microsoft.com/office/officeart/2008/layout/LinedList"/>
    <dgm:cxn modelId="{4C682D33-00A3-40E0-8BEF-FF3B5EFD6A24}" type="presParOf" srcId="{9463134A-00DC-47B7-B28B-3FA315272CAE}" destId="{3D172183-C0CE-4624-9DB5-46FAD121E38D}" srcOrd="1" destOrd="0" presId="urn:microsoft.com/office/officeart/2008/layout/LinedList"/>
    <dgm:cxn modelId="{52FC5B8C-F257-4C5C-8203-F47439F8E347}" type="presParOf" srcId="{B97EC96F-EC46-4101-B711-93514147248B}" destId="{80B838B2-3363-4C5E-8214-AA7222ED993E}" srcOrd="8" destOrd="0" presId="urn:microsoft.com/office/officeart/2008/layout/LinedList"/>
    <dgm:cxn modelId="{C1B1B0D5-BD73-4F12-A398-C821C9270BDF}" type="presParOf" srcId="{B97EC96F-EC46-4101-B711-93514147248B}" destId="{B29DBEFA-CED7-43DF-AA93-B5B88964870E}" srcOrd="9" destOrd="0" presId="urn:microsoft.com/office/officeart/2008/layout/LinedList"/>
    <dgm:cxn modelId="{2C095FFA-B86A-4F5F-884B-51044F48627C}" type="presParOf" srcId="{B29DBEFA-CED7-43DF-AA93-B5B88964870E}" destId="{4384DA53-D50A-482E-A2CD-16EDC01B57F9}" srcOrd="0" destOrd="0" presId="urn:microsoft.com/office/officeart/2008/layout/LinedList"/>
    <dgm:cxn modelId="{97EABCEC-E074-4EC6-A264-E200DC8C6CF3}" type="presParOf" srcId="{B29DBEFA-CED7-43DF-AA93-B5B88964870E}" destId="{1D899610-77E7-4DD2-9A28-5A665E22D5D2}" srcOrd="1" destOrd="0" presId="urn:microsoft.com/office/officeart/2008/layout/LinedList"/>
    <dgm:cxn modelId="{6B5BACBB-E0B7-4355-9B20-FE79BA14A167}" type="presParOf" srcId="{B97EC96F-EC46-4101-B711-93514147248B}" destId="{6DA12C93-7E32-42AE-9C24-362DC5294D91}" srcOrd="10" destOrd="0" presId="urn:microsoft.com/office/officeart/2008/layout/LinedList"/>
    <dgm:cxn modelId="{213B2AAE-E050-4AB5-AECC-A0D6CBD3C2BE}" type="presParOf" srcId="{B97EC96F-EC46-4101-B711-93514147248B}" destId="{5B6316DD-7F56-4D0B-95F0-B2F31628DDBD}" srcOrd="11" destOrd="0" presId="urn:microsoft.com/office/officeart/2008/layout/LinedList"/>
    <dgm:cxn modelId="{1B044DB1-1F30-4722-98E4-9170015C36DD}" type="presParOf" srcId="{5B6316DD-7F56-4D0B-95F0-B2F31628DDBD}" destId="{31DE798B-1CC7-4BF2-96A5-E91F0D06BAAE}" srcOrd="0" destOrd="0" presId="urn:microsoft.com/office/officeart/2008/layout/LinedList"/>
    <dgm:cxn modelId="{50F5E9B4-FBDE-4128-9067-3E80BB103D29}" type="presParOf" srcId="{5B6316DD-7F56-4D0B-95F0-B2F31628DDBD}" destId="{8BFF346A-5898-46AD-BF39-95E79A064916}" srcOrd="1" destOrd="0" presId="urn:microsoft.com/office/officeart/2008/layout/LinedList"/>
    <dgm:cxn modelId="{3D3433A8-8C9B-4A7A-931A-61BE24B97727}" type="presParOf" srcId="{B97EC96F-EC46-4101-B711-93514147248B}" destId="{23B64D8A-2955-4CD5-B1E2-01F0D007E62C}" srcOrd="12" destOrd="0" presId="urn:microsoft.com/office/officeart/2008/layout/LinedList"/>
    <dgm:cxn modelId="{0AA236CC-E0C2-4758-83A9-969A296BD933}" type="presParOf" srcId="{B97EC96F-EC46-4101-B711-93514147248B}" destId="{3D908F28-32B5-489A-910E-3B3F40FEC3BE}" srcOrd="13" destOrd="0" presId="urn:microsoft.com/office/officeart/2008/layout/LinedList"/>
    <dgm:cxn modelId="{496DE96E-3F00-4BEE-AD1E-E6A8C398FB32}" type="presParOf" srcId="{3D908F28-32B5-489A-910E-3B3F40FEC3BE}" destId="{05CC08D2-7033-47E8-AD30-B4A67DA08D27}" srcOrd="0" destOrd="0" presId="urn:microsoft.com/office/officeart/2008/layout/LinedList"/>
    <dgm:cxn modelId="{1AE3639C-8B6E-4D8A-874D-F640498B74BA}" type="presParOf" srcId="{3D908F28-32B5-489A-910E-3B3F40FEC3BE}" destId="{E7CC9C69-EC95-4B58-8FF1-BE4E4CEABE98}" srcOrd="1" destOrd="0" presId="urn:microsoft.com/office/officeart/2008/layout/LinedList"/>
    <dgm:cxn modelId="{6AAE582F-4A04-4EF5-B65D-C48B4035F08D}" type="presParOf" srcId="{B97EC96F-EC46-4101-B711-93514147248B}" destId="{A1D68081-84CA-43C0-BFFD-6AB34311C733}" srcOrd="14" destOrd="0" presId="urn:microsoft.com/office/officeart/2008/layout/LinedList"/>
    <dgm:cxn modelId="{5B903A7F-F50D-46B2-8238-2C55532A9EAA}" type="presParOf" srcId="{B97EC96F-EC46-4101-B711-93514147248B}" destId="{E0176B55-18C8-49BA-868F-06161093A194}" srcOrd="15" destOrd="0" presId="urn:microsoft.com/office/officeart/2008/layout/LinedList"/>
    <dgm:cxn modelId="{828B02FD-F786-43A6-9CE0-15C2B206A23A}" type="presParOf" srcId="{E0176B55-18C8-49BA-868F-06161093A194}" destId="{F775A28A-BF37-4986-B32A-8DED0E3DD3FA}" srcOrd="0" destOrd="0" presId="urn:microsoft.com/office/officeart/2008/layout/LinedList"/>
    <dgm:cxn modelId="{488123C8-2D2A-446C-8BAB-96FECE3CDEDA}" type="presParOf" srcId="{E0176B55-18C8-49BA-868F-06161093A194}" destId="{637357B8-E9A1-42FA-B034-69F201FB2ED5}" srcOrd="1" destOrd="0" presId="urn:microsoft.com/office/officeart/2008/layout/LinedList"/>
    <dgm:cxn modelId="{527F460C-F4EA-4A04-B1AB-0DD72B9A8C03}" type="presParOf" srcId="{B97EC96F-EC46-4101-B711-93514147248B}" destId="{5FA55C34-4CFE-4738-979B-6AAEBE363543}" srcOrd="16" destOrd="0" presId="urn:microsoft.com/office/officeart/2008/layout/LinedList"/>
    <dgm:cxn modelId="{C1DAD3E7-D392-4E5C-8126-E04CB29A647C}" type="presParOf" srcId="{B97EC96F-EC46-4101-B711-93514147248B}" destId="{074D48E8-0EC8-4980-8818-A4EF6255F1F3}" srcOrd="17" destOrd="0" presId="urn:microsoft.com/office/officeart/2008/layout/LinedList"/>
    <dgm:cxn modelId="{93880835-4E95-4012-9DC0-FAB4099D2317}" type="presParOf" srcId="{074D48E8-0EC8-4980-8818-A4EF6255F1F3}" destId="{B3B156AB-3D09-4CB8-B41E-748FC0C76597}" srcOrd="0" destOrd="0" presId="urn:microsoft.com/office/officeart/2008/layout/LinedList"/>
    <dgm:cxn modelId="{1D66B2FD-7511-43DF-883D-C61710E5541F}" type="presParOf" srcId="{074D48E8-0EC8-4980-8818-A4EF6255F1F3}" destId="{FA1E0511-6BCA-48B1-9F5C-0840253B1BAB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5CA64-42D6-49DD-935A-6CFD872E10CC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91495-82E9-4E7B-AC7A-48204A6DD20C}">
      <dsp:nvSpPr>
        <dsp:cNvPr id="0" name=""/>
        <dsp:cNvSpPr/>
      </dsp:nvSpPr>
      <dsp:spPr>
        <a:xfrm>
          <a:off x="0" y="675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/>
            <a:t>Selenium Java(Version 4.1.0) </a:t>
          </a:r>
          <a:endParaRPr lang="en-US" sz="2800" kern="1200"/>
        </a:p>
      </dsp:txBody>
      <dsp:txXfrm>
        <a:off x="0" y="675"/>
        <a:ext cx="6291714" cy="614376"/>
      </dsp:txXfrm>
    </dsp:sp>
    <dsp:sp modelId="{7A4D3F37-44DB-4CE1-A324-5DA1FB0EA48D}">
      <dsp:nvSpPr>
        <dsp:cNvPr id="0" name=""/>
        <dsp:cNvSpPr/>
      </dsp:nvSpPr>
      <dsp:spPr>
        <a:xfrm>
          <a:off x="0" y="61505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AB3AF-0115-4226-B3E1-80E54852E96E}">
      <dsp:nvSpPr>
        <dsp:cNvPr id="0" name=""/>
        <dsp:cNvSpPr/>
      </dsp:nvSpPr>
      <dsp:spPr>
        <a:xfrm>
          <a:off x="0" y="615051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/>
            <a:t>Maven</a:t>
          </a:r>
          <a:r>
            <a:rPr lang="en-IN" sz="2800" b="0" i="0" kern="1200">
              <a:latin typeface="Calibri Light" panose="020F0302020204030204"/>
            </a:rPr>
            <a:t> </a:t>
          </a:r>
          <a:endParaRPr lang="en-US" sz="2800" kern="1200"/>
        </a:p>
      </dsp:txBody>
      <dsp:txXfrm>
        <a:off x="0" y="615051"/>
        <a:ext cx="6291714" cy="614376"/>
      </dsp:txXfrm>
    </dsp:sp>
    <dsp:sp modelId="{9C80BF9D-BCD4-4B85-AF69-8CEF97C2EC0D}">
      <dsp:nvSpPr>
        <dsp:cNvPr id="0" name=""/>
        <dsp:cNvSpPr/>
      </dsp:nvSpPr>
      <dsp:spPr>
        <a:xfrm>
          <a:off x="0" y="122942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EF40D-339E-49E6-99ED-A73E16CE686E}">
      <dsp:nvSpPr>
        <dsp:cNvPr id="0" name=""/>
        <dsp:cNvSpPr/>
      </dsp:nvSpPr>
      <dsp:spPr>
        <a:xfrm>
          <a:off x="0" y="1229427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/>
            <a:t>TestNG (Version 7.4.0) </a:t>
          </a:r>
          <a:endParaRPr lang="en-US" sz="2800" kern="1200"/>
        </a:p>
      </dsp:txBody>
      <dsp:txXfrm>
        <a:off x="0" y="1229427"/>
        <a:ext cx="6291714" cy="614376"/>
      </dsp:txXfrm>
    </dsp:sp>
    <dsp:sp modelId="{5F995F4C-F1FA-4FC5-85B7-661D861F3A8A}">
      <dsp:nvSpPr>
        <dsp:cNvPr id="0" name=""/>
        <dsp:cNvSpPr/>
      </dsp:nvSpPr>
      <dsp:spPr>
        <a:xfrm>
          <a:off x="0" y="184380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717E5-96C8-42D3-960A-384C48C977FC}">
      <dsp:nvSpPr>
        <dsp:cNvPr id="0" name=""/>
        <dsp:cNvSpPr/>
      </dsp:nvSpPr>
      <dsp:spPr>
        <a:xfrm>
          <a:off x="0" y="1843803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/>
            <a:t>Extent Reports API (Version </a:t>
          </a:r>
          <a:r>
            <a:rPr lang="en-US" sz="2800" kern="1200"/>
            <a:t>3.1.5</a:t>
          </a:r>
          <a:r>
            <a:rPr lang="en-IN" sz="2800" b="0" i="0" kern="1200"/>
            <a:t>) </a:t>
          </a:r>
          <a:endParaRPr lang="en-US" sz="2800" kern="1200"/>
        </a:p>
      </dsp:txBody>
      <dsp:txXfrm>
        <a:off x="0" y="1843803"/>
        <a:ext cx="6291714" cy="614376"/>
      </dsp:txXfrm>
    </dsp:sp>
    <dsp:sp modelId="{80B838B2-3363-4C5E-8214-AA7222ED993E}">
      <dsp:nvSpPr>
        <dsp:cNvPr id="0" name=""/>
        <dsp:cNvSpPr/>
      </dsp:nvSpPr>
      <dsp:spPr>
        <a:xfrm>
          <a:off x="0" y="245817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4DA53-D50A-482E-A2CD-16EDC01B57F9}">
      <dsp:nvSpPr>
        <dsp:cNvPr id="0" name=""/>
        <dsp:cNvSpPr/>
      </dsp:nvSpPr>
      <dsp:spPr>
        <a:xfrm>
          <a:off x="0" y="2458179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/>
            <a:t>Apache POI </a:t>
          </a:r>
          <a:endParaRPr lang="en-US" sz="2800" kern="1200"/>
        </a:p>
      </dsp:txBody>
      <dsp:txXfrm>
        <a:off x="0" y="2458179"/>
        <a:ext cx="6291714" cy="614376"/>
      </dsp:txXfrm>
    </dsp:sp>
    <dsp:sp modelId="{6DA12C93-7E32-42AE-9C24-362DC5294D91}">
      <dsp:nvSpPr>
        <dsp:cNvPr id="0" name=""/>
        <dsp:cNvSpPr/>
      </dsp:nvSpPr>
      <dsp:spPr>
        <a:xfrm>
          <a:off x="0" y="307255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E798B-1CC7-4BF2-96A5-E91F0D06BAAE}">
      <dsp:nvSpPr>
        <dsp:cNvPr id="0" name=""/>
        <dsp:cNvSpPr/>
      </dsp:nvSpPr>
      <dsp:spPr>
        <a:xfrm>
          <a:off x="0" y="3072555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/>
            <a:t>POM (Page Object Model) </a:t>
          </a:r>
          <a:endParaRPr lang="en-US" sz="2800" kern="1200"/>
        </a:p>
      </dsp:txBody>
      <dsp:txXfrm>
        <a:off x="0" y="3072555"/>
        <a:ext cx="6291714" cy="614376"/>
      </dsp:txXfrm>
    </dsp:sp>
    <dsp:sp modelId="{23B64D8A-2955-4CD5-B1E2-01F0D007E62C}">
      <dsp:nvSpPr>
        <dsp:cNvPr id="0" name=""/>
        <dsp:cNvSpPr/>
      </dsp:nvSpPr>
      <dsp:spPr>
        <a:xfrm>
          <a:off x="0" y="368693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C08D2-7033-47E8-AD30-B4A67DA08D27}">
      <dsp:nvSpPr>
        <dsp:cNvPr id="0" name=""/>
        <dsp:cNvSpPr/>
      </dsp:nvSpPr>
      <dsp:spPr>
        <a:xfrm>
          <a:off x="0" y="3686931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/>
            <a:t>TestNG Reports </a:t>
          </a:r>
          <a:endParaRPr lang="en-US" sz="2800" kern="1200"/>
        </a:p>
      </dsp:txBody>
      <dsp:txXfrm>
        <a:off x="0" y="3686931"/>
        <a:ext cx="6291714" cy="614376"/>
      </dsp:txXfrm>
    </dsp:sp>
    <dsp:sp modelId="{A1D68081-84CA-43C0-BFFD-6AB34311C733}">
      <dsp:nvSpPr>
        <dsp:cNvPr id="0" name=""/>
        <dsp:cNvSpPr/>
      </dsp:nvSpPr>
      <dsp:spPr>
        <a:xfrm>
          <a:off x="0" y="430130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5A28A-BF37-4986-B32A-8DED0E3DD3FA}">
      <dsp:nvSpPr>
        <dsp:cNvPr id="0" name=""/>
        <dsp:cNvSpPr/>
      </dsp:nvSpPr>
      <dsp:spPr>
        <a:xfrm>
          <a:off x="0" y="4301307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Jenkins</a:t>
          </a:r>
        </a:p>
      </dsp:txBody>
      <dsp:txXfrm>
        <a:off x="0" y="4301307"/>
        <a:ext cx="6291714" cy="614376"/>
      </dsp:txXfrm>
    </dsp:sp>
    <dsp:sp modelId="{5FA55C34-4CFE-4738-979B-6AAEBE363543}">
      <dsp:nvSpPr>
        <dsp:cNvPr id="0" name=""/>
        <dsp:cNvSpPr/>
      </dsp:nvSpPr>
      <dsp:spPr>
        <a:xfrm>
          <a:off x="0" y="491568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156AB-3D09-4CB8-B41E-748FC0C76597}">
      <dsp:nvSpPr>
        <dsp:cNvPr id="0" name=""/>
        <dsp:cNvSpPr/>
      </dsp:nvSpPr>
      <dsp:spPr>
        <a:xfrm>
          <a:off x="0" y="4915683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Calibri Light" panose="020F0302020204030204"/>
            </a:rPr>
            <a:t>WebDriverManager</a:t>
          </a:r>
          <a:endParaRPr lang="en-US" sz="2800" b="1" kern="1200"/>
        </a:p>
      </dsp:txBody>
      <dsp:txXfrm>
        <a:off x="0" y="4915683"/>
        <a:ext cx="6291714" cy="614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0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2755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0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3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9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4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0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672310-8BD2-419A-B5F6-3A079F223CB2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940C2-55D9-43A8-A257-0C66CFF7652F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F9697C-20D2-4F21-87C1-5E61F4167E3E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95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3" r:id="rId15"/>
    <p:sldLayoutId id="2147483783" r:id="rId16"/>
    <p:sldLayoutId id="2147483784" r:id="rId17"/>
    <p:sldLayoutId id="2147483782" r:id="rId18"/>
    <p:sldLayoutId id="2147483778" r:id="rId19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racto.com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 hospitals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HACKATHON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PROJECT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Medical equipment with a stethoscope">
            <a:extLst>
              <a:ext uri="{FF2B5EF4-FFF2-40B4-BE49-F238E27FC236}">
                <a16:creationId xmlns:a16="http://schemas.microsoft.com/office/drawing/2014/main" id="{D9011B7D-CD6B-49C3-8163-9672E7B5EB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1035177" y="3085041"/>
            <a:ext cx="10118598" cy="29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CA1CDE-6FF1-4E62-B727-5131BA8C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895245"/>
            <a:ext cx="10993546" cy="468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28289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URL</a:t>
            </a:r>
            <a:r>
              <a:rPr lang="en-US" sz="1800" b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: </a:t>
            </a:r>
            <a:r>
              <a:rPr lang="en-US" sz="1800" b="1" u="sng" dirty="0">
                <a:solidFill>
                  <a:srgbClr val="08B6E6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https://www.practo.com/</a:t>
            </a:r>
            <a:endParaRPr lang="en-IN" dirty="0">
              <a:solidFill>
                <a:srgbClr val="08B6E6"/>
              </a:solidFill>
              <a:latin typeface="Times New Roman"/>
              <a:cs typeface="Times New Roman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57EF7E-3068-49D8-84C3-E327745825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5888EB-8BA3-4313-8225-07FA9798F17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1852613"/>
            <a:ext cx="11265408" cy="45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282891"/>
                </a:solidFill>
                <a:latin typeface="+mj-lt"/>
                <a:ea typeface="+mj-ea"/>
                <a:cs typeface="+mj-cs"/>
              </a:rPr>
              <a:t>About Practo</a:t>
            </a:r>
            <a:endParaRPr lang="en-US" kern="1200" dirty="0">
              <a:solidFill>
                <a:srgbClr val="282891"/>
              </a:solidFill>
              <a:latin typeface="+mj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2711395"/>
            <a:ext cx="4114801" cy="3465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i="0" dirty="0">
                <a:solidFill>
                  <a:srgbClr val="282891"/>
                </a:solidFill>
                <a:effectLst/>
              </a:rPr>
              <a:t>Practo is on a mission to make quality healthcare affordable and accessible for over a billion+ Indians. We believe in empowering our users with the most accurate, comprehensive, and curated information and care, enabling them to make better healthcare decisions.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7" name="Picture Placeholder 7" descr="doctor talking to patient">
            <a:extLst>
              <a:ext uri="{FF2B5EF4-FFF2-40B4-BE49-F238E27FC236}">
                <a16:creationId xmlns:a16="http://schemas.microsoft.com/office/drawing/2014/main" id="{86357C99-DEFC-4892-8C64-EF1482AB3E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7" r="30667" b="1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  <a:solidFill>
            <a:schemeClr val="accent2"/>
          </a:solidFill>
        </p:spPr>
      </p:pic>
      <p:pic>
        <p:nvPicPr>
          <p:cNvPr id="10" name="Picture Placeholder 9" descr="A doctor with his arms crossed">
            <a:extLst>
              <a:ext uri="{FF2B5EF4-FFF2-40B4-BE49-F238E27FC236}">
                <a16:creationId xmlns:a16="http://schemas.microsoft.com/office/drawing/2014/main" id="{24A8453A-33BC-42B9-9F32-A38E7F1AC2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r="31525" b="2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12" name="Picture Placeholder 11" descr="A smiling doctor with a stethoscope and patient">
            <a:extLst>
              <a:ext uri="{FF2B5EF4-FFF2-40B4-BE49-F238E27FC236}">
                <a16:creationId xmlns:a16="http://schemas.microsoft.com/office/drawing/2014/main" id="{F2F92A19-D60A-4D6C-8103-E5036EBC08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0" r="16414" b="3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174766-9DFA-4FE2-802E-A1E97945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838D91-2BF9-4595-90F6-6E2D751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4038600" y="6923881"/>
            <a:ext cx="4114800" cy="75406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defTabSz="914400">
              <a:spcAft>
                <a:spcPts val="600"/>
              </a:spcAft>
            </a:pPr>
            <a:endParaRPr lang="en-US" kern="1200">
              <a:latin typeface="+mn-lt"/>
              <a:cs typeface="Calibri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356350"/>
            <a:ext cx="2286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1">
            <a:extLst>
              <a:ext uri="{FF2B5EF4-FFF2-40B4-BE49-F238E27FC236}">
                <a16:creationId xmlns:a16="http://schemas.microsoft.com/office/drawing/2014/main" id="{9A42C7B2-7BD6-433A-95AB-5AA4F44B5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 descr="Doctors in surgery">
            <a:extLst>
              <a:ext uri="{FF2B5EF4-FFF2-40B4-BE49-F238E27FC236}">
                <a16:creationId xmlns:a16="http://schemas.microsoft.com/office/drawing/2014/main" id="{945B1BB8-49E7-4A38-B10A-734F467CE2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b="36037"/>
          <a:stretch/>
        </p:blipFill>
        <p:spPr>
          <a:xfrm>
            <a:off x="83338" y="-152390"/>
            <a:ext cx="7642746" cy="6857990"/>
          </a:xfrm>
          <a:prstGeom prst="rect">
            <a:avLst/>
          </a:prstGeom>
        </p:spPr>
      </p:pic>
      <p:sp>
        <p:nvSpPr>
          <p:cNvPr id="21" name="Rectangle 2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986129"/>
            <a:ext cx="6288261" cy="2253231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52624"/>
            <a:ext cx="2112264" cy="19202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 - 1</a:t>
            </a: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CB9D21-E124-4A65-982C-49550A38148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r="6040" b="-1"/>
          <a:stretch/>
        </p:blipFill>
        <p:spPr>
          <a:xfrm>
            <a:off x="7809454" y="1"/>
            <a:ext cx="4382546" cy="3345645"/>
          </a:xfrm>
          <a:prstGeom prst="rect">
            <a:avLst/>
          </a:prstGeom>
        </p:spPr>
      </p:pic>
      <p:sp>
        <p:nvSpPr>
          <p:cNvPr id="23" name="Rectangle 2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535" y="47845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4346" y="5103601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95D9B-1C30-46A7-AC78-0AD00F70B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4992" y="4151376"/>
                <a:ext cx="3319272" cy="192024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1700" b="1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700">
                    <a:effectLst/>
                  </a:rPr>
                  <a:t>For Bangalore city, identify Hospitals that is Open 24</a:t>
                </a:r>
                <a14:m>
                  <m:oMath xmlns:m="http://schemas.openxmlformats.org/officeDocument/2006/math">
                    <m:r>
                      <a:rPr lang="en-US" sz="1700" b="0" i="1">
                        <a:effectLst/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700">
                    <a:effectLst/>
                  </a:rPr>
                  <a:t>7, has Parking facility with rating more than 3.5; Display the hospital names.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95D9B-1C30-46A7-AC78-0AD00F70B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4992" y="4151376"/>
                <a:ext cx="3319272" cy="1920240"/>
              </a:xfrm>
              <a:blipFill>
                <a:blip r:embed="rId4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DFAC773-B88D-4D58-9F49-43222F2F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153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AA17CD5-6A6E-4EE4-BD68-9B35865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179" y="6915944"/>
            <a:ext cx="33192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pic>
        <p:nvPicPr>
          <p:cNvPr id="16" name="Picture 15" descr="Graphical user interface, text, application, chat or text message, website&#10;&#10;Description automatically generated">
            <a:extLst>
              <a:ext uri="{FF2B5EF4-FFF2-40B4-BE49-F238E27FC236}">
                <a16:creationId xmlns:a16="http://schemas.microsoft.com/office/drawing/2014/main" id="{11BC46D9-DBD8-4646-BFDC-88A6D7250229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r="1685" b="3"/>
          <a:stretch/>
        </p:blipFill>
        <p:spPr>
          <a:xfrm>
            <a:off x="7809462" y="3512354"/>
            <a:ext cx="4382545" cy="334564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BBD5B30-C741-4E67-AFD8-17917090A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Website, timeline&#10;&#10;Description automatically generated with medium confidence">
            <a:extLst>
              <a:ext uri="{FF2B5EF4-FFF2-40B4-BE49-F238E27FC236}">
                <a16:creationId xmlns:a16="http://schemas.microsoft.com/office/drawing/2014/main" id="{B61BBE99-39CC-4640-8184-98455168142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40332" b="2"/>
          <a:stretch/>
        </p:blipFill>
        <p:spPr>
          <a:xfrm>
            <a:off x="7817583" y="10"/>
            <a:ext cx="4374417" cy="6857990"/>
          </a:xfrm>
          <a:custGeom>
            <a:avLst/>
            <a:gdLst/>
            <a:ahLst/>
            <a:cxnLst/>
            <a:rect l="l" t="t" r="r" b="b"/>
            <a:pathLst>
              <a:path w="4374417" h="6858000">
                <a:moveTo>
                  <a:pt x="22719" y="0"/>
                </a:moveTo>
                <a:lnTo>
                  <a:pt x="4374417" y="0"/>
                </a:lnTo>
                <a:lnTo>
                  <a:pt x="4374417" y="6858000"/>
                </a:lnTo>
                <a:lnTo>
                  <a:pt x="0" y="6858000"/>
                </a:lnTo>
                <a:lnTo>
                  <a:pt x="6670" y="6845555"/>
                </a:lnTo>
                <a:cubicBezTo>
                  <a:pt x="495881" y="5886487"/>
                  <a:pt x="785588" y="4695963"/>
                  <a:pt x="785588" y="3406233"/>
                </a:cubicBezTo>
                <a:cubicBezTo>
                  <a:pt x="785588" y="2215714"/>
                  <a:pt x="538737" y="1109724"/>
                  <a:pt x="115983" y="192283"/>
                </a:cubicBezTo>
                <a:close/>
              </a:path>
            </a:pathLst>
          </a:custGeom>
        </p:spPr>
      </p:pic>
      <p:pic>
        <p:nvPicPr>
          <p:cNvPr id="17" name="Picture 1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637F4194-FEA9-485D-AB33-F5760202D74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7" r="-2" b="2342"/>
          <a:stretch/>
        </p:blipFill>
        <p:spPr>
          <a:xfrm>
            <a:off x="357231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9" name="Picture Placeholder 8" descr="Doctors in surgery">
            <a:extLst>
              <a:ext uri="{FF2B5EF4-FFF2-40B4-BE49-F238E27FC236}">
                <a16:creationId xmlns:a16="http://schemas.microsoft.com/office/drawing/2014/main" id="{945B1BB8-49E7-4A38-B10A-734F467CE2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2" b="42704"/>
          <a:stretch/>
        </p:blipFill>
        <p:spPr>
          <a:xfrm>
            <a:off x="3637264" y="3408807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189BBEAA-BB93-4878-8C95-3C8AADE2E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529C0C6-AAEB-4982-A9E6-BC6A8B2AE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08760"/>
            <a:ext cx="342900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4773168"/>
            <a:ext cx="3429000" cy="13350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Diagnostics page, pick all the top cities name &amp; store in a List; Display the same.</a:t>
            </a:r>
            <a:endParaRPr lang="en-US"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D36F24-5EC0-4A09-9836-6580E1D4B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0B334E-66E0-442A-8306-19629EC2D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DFAC773-B88D-4D58-9F49-43222F2F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988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0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71A784BF-09DB-448D-99FC-B49DFC660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22">
            <a:extLst>
              <a:ext uri="{FF2B5EF4-FFF2-40B4-BE49-F238E27FC236}">
                <a16:creationId xmlns:a16="http://schemas.microsoft.com/office/drawing/2014/main" id="{917859B3-4C91-478D-929D-BB6433F9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5052"/>
            <a:ext cx="309372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 - 3</a:t>
            </a:r>
          </a:p>
        </p:txBody>
      </p:sp>
      <p:pic>
        <p:nvPicPr>
          <p:cNvPr id="9" name="Picture Placeholder 8" descr="Doctors in surgery">
            <a:extLst>
              <a:ext uri="{FF2B5EF4-FFF2-40B4-BE49-F238E27FC236}">
                <a16:creationId xmlns:a16="http://schemas.microsoft.com/office/drawing/2014/main" id="{945B1BB8-49E7-4A38-B10A-734F467CE2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 r="1" b="32126"/>
          <a:stretch/>
        </p:blipFill>
        <p:spPr>
          <a:xfrm>
            <a:off x="20" y="-6"/>
            <a:ext cx="3931900" cy="4005072"/>
          </a:xfrm>
          <a:prstGeom prst="rect">
            <a:avLst/>
          </a:prstGeom>
        </p:spPr>
      </p:pic>
      <p:pic>
        <p:nvPicPr>
          <p:cNvPr id="16" name="Picture 15" descr="Two people sitting on a couch and looking at a phone&#10;&#10;Description automatically generated with low confidence">
            <a:extLst>
              <a:ext uri="{FF2B5EF4-FFF2-40B4-BE49-F238E27FC236}">
                <a16:creationId xmlns:a16="http://schemas.microsoft.com/office/drawing/2014/main" id="{C642CEAA-9867-4790-A370-F300760E998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r="-1" b="-1"/>
          <a:stretch/>
        </p:blipFill>
        <p:spPr bwMode="auto">
          <a:xfrm>
            <a:off x="4130040" y="6"/>
            <a:ext cx="3931920" cy="400507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036736A-36A5-43C8-B970-75ECB449CE9C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88"/>
          <a:stretch/>
        </p:blipFill>
        <p:spPr>
          <a:xfrm>
            <a:off x="8260080" y="-1"/>
            <a:ext cx="3931920" cy="4005072"/>
          </a:xfrm>
          <a:prstGeom prst="rect">
            <a:avLst/>
          </a:prstGeom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6283FBD2-A663-469F-855C-06D86E3C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8A1279FC-7441-4E55-B082-2774E6316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520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266" y="4435052"/>
            <a:ext cx="710418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>
                <a:effectLst/>
              </a:rPr>
              <a:t>Go to Corporate Wellness, fill invalid details, schedule &amp; capture the warning message from the alert.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DFAC773-B88D-4D58-9F49-43222F2F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738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6" descr="Graph paper with calculator, ruler, highlighter, and pencils">
            <a:extLst>
              <a:ext uri="{FF2B5EF4-FFF2-40B4-BE49-F238E27FC236}">
                <a16:creationId xmlns:a16="http://schemas.microsoft.com/office/drawing/2014/main" id="{FFAD538D-92BD-4B61-8345-7D3007925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133" t="20068" r="12585" b="18651"/>
          <a:stretch/>
        </p:blipFill>
        <p:spPr>
          <a:xfrm>
            <a:off x="170167" y="800099"/>
            <a:ext cx="6208372" cy="62198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59A6D-E83E-4DB9-A312-505C5178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750" y="2052199"/>
            <a:ext cx="3137565" cy="2753601"/>
          </a:xfrm>
        </p:spPr>
        <p:txBody>
          <a:bodyPr>
            <a:normAutofit/>
          </a:bodyPr>
          <a:lstStyle/>
          <a:p>
            <a:r>
              <a:rPr lang="en-IN" sz="2800">
                <a:latin typeface="Times New Roman"/>
                <a:cs typeface="Times New Roman"/>
              </a:rPr>
              <a:t>TOOLS </a:t>
            </a:r>
            <a:br>
              <a:rPr lang="en-IN" sz="2800">
                <a:latin typeface="Times New Roman"/>
              </a:rPr>
            </a:br>
            <a:r>
              <a:rPr lang="en-IN" sz="2800">
                <a:latin typeface="Times New Roman"/>
                <a:cs typeface="Times New Roman"/>
              </a:rPr>
              <a:t>AND TECHNOLOGIES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4D06783-5117-4CB5-9287-01CAA1797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840697"/>
              </p:ext>
            </p:extLst>
          </p:nvPr>
        </p:nvGraphicFramePr>
        <p:xfrm>
          <a:off x="6096000" y="1327265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F3FD53-BE94-4A88-96B7-0B9E5D29DEE4}"/>
              </a:ext>
            </a:extLst>
          </p:cNvPr>
          <p:cNvSpPr txBox="1"/>
          <p:nvPr/>
        </p:nvSpPr>
        <p:spPr>
          <a:xfrm>
            <a:off x="1027537" y="2126899"/>
            <a:ext cx="725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77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D76CA59-A8D3-4332-8113-43FB54756C33}"/>
              </a:ext>
            </a:extLst>
          </p:cNvPr>
          <p:cNvSpPr/>
          <p:nvPr/>
        </p:nvSpPr>
        <p:spPr>
          <a:xfrm>
            <a:off x="8272463" y="2589014"/>
            <a:ext cx="1657349" cy="923330"/>
          </a:xfrm>
          <a:prstGeom prst="rect">
            <a:avLst/>
          </a:prstGeom>
          <a:noFill/>
          <a:ln w="28575">
            <a:solidFill>
              <a:srgbClr val="28289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921B100A-06B4-41DE-88AC-335AB59C386F}"/>
              </a:ext>
            </a:extLst>
          </p:cNvPr>
          <p:cNvSpPr/>
          <p:nvPr/>
        </p:nvSpPr>
        <p:spPr>
          <a:xfrm>
            <a:off x="4352925" y="2400896"/>
            <a:ext cx="2933699" cy="2495550"/>
          </a:xfrm>
          <a:prstGeom prst="pentagon">
            <a:avLst/>
          </a:prstGeom>
          <a:solidFill>
            <a:srgbClr val="282891"/>
          </a:solidFill>
          <a:ln>
            <a:solidFill>
              <a:srgbClr val="28289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Scope 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and Plan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of the 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CD71B2-1763-43CA-957D-00F352B829F4}"/>
              </a:ext>
            </a:extLst>
          </p:cNvPr>
          <p:cNvSpPr txBox="1"/>
          <p:nvPr/>
        </p:nvSpPr>
        <p:spPr>
          <a:xfrm>
            <a:off x="4743450" y="847725"/>
            <a:ext cx="2133600" cy="923330"/>
          </a:xfrm>
          <a:prstGeom prst="rect">
            <a:avLst/>
          </a:prstGeom>
          <a:noFill/>
          <a:ln w="19050">
            <a:solidFill>
              <a:srgbClr val="28289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rgbClr val="2828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 tested the website based on the 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C6DA1-D776-4412-8767-1B49EFF63C33}"/>
              </a:ext>
            </a:extLst>
          </p:cNvPr>
          <p:cNvSpPr txBox="1"/>
          <p:nvPr/>
        </p:nvSpPr>
        <p:spPr>
          <a:xfrm>
            <a:off x="1666876" y="2589013"/>
            <a:ext cx="1943100" cy="923330"/>
          </a:xfrm>
          <a:prstGeom prst="rect">
            <a:avLst/>
          </a:prstGeom>
          <a:noFill/>
          <a:ln w="19050">
            <a:solidFill>
              <a:srgbClr val="28289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rgbClr val="282891"/>
                </a:solidFill>
                <a:latin typeface="Times New Roman"/>
                <a:cs typeface="Times New Roman"/>
              </a:rPr>
              <a:t>Efficient working of the website</a:t>
            </a:r>
            <a:endParaRPr lang="en-US" sz="1800">
              <a:solidFill>
                <a:srgbClr val="282891"/>
              </a:solidFill>
              <a:latin typeface="Times New Roman"/>
              <a:cs typeface="Times New Roman"/>
            </a:endParaRPr>
          </a:p>
          <a:p>
            <a:endParaRPr lang="en-IN">
              <a:solidFill>
                <a:srgbClr val="28289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6CE73-C591-472F-9D64-C2691F8F0866}"/>
              </a:ext>
            </a:extLst>
          </p:cNvPr>
          <p:cNvSpPr txBox="1"/>
          <p:nvPr/>
        </p:nvSpPr>
        <p:spPr>
          <a:xfrm>
            <a:off x="8474868" y="2719388"/>
            <a:ext cx="156209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solidFill>
                  <a:srgbClr val="282891"/>
                </a:solidFill>
                <a:latin typeface="Times New Roman"/>
                <a:cs typeface="Times New Roman"/>
              </a:rPr>
              <a:t>Automation was carried</a:t>
            </a:r>
          </a:p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C27CB-72A6-4A3D-A56B-9B9F992259C5}"/>
              </a:ext>
            </a:extLst>
          </p:cNvPr>
          <p:cNvSpPr txBox="1"/>
          <p:nvPr/>
        </p:nvSpPr>
        <p:spPr>
          <a:xfrm>
            <a:off x="1502569" y="5267325"/>
            <a:ext cx="2571750" cy="1200329"/>
          </a:xfrm>
          <a:prstGeom prst="rect">
            <a:avLst/>
          </a:prstGeom>
          <a:noFill/>
          <a:ln w="28575">
            <a:solidFill>
              <a:srgbClr val="28289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solidFill>
                  <a:srgbClr val="282891"/>
                </a:solidFill>
                <a:latin typeface="Times New Roman"/>
                <a:cs typeface="Times New Roman"/>
              </a:rPr>
              <a:t>TestNG was invoked with smoke and Regression suites</a:t>
            </a:r>
          </a:p>
          <a:p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AFF7CF-ED3F-4910-8697-4598D5E929C9}"/>
              </a:ext>
            </a:extLst>
          </p:cNvPr>
          <p:cNvSpPr txBox="1"/>
          <p:nvPr/>
        </p:nvSpPr>
        <p:spPr>
          <a:xfrm>
            <a:off x="7703344" y="5183981"/>
            <a:ext cx="2571750" cy="1477328"/>
          </a:xfrm>
          <a:prstGeom prst="rect">
            <a:avLst/>
          </a:prstGeom>
          <a:noFill/>
          <a:ln w="28575">
            <a:solidFill>
              <a:srgbClr val="28289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solidFill>
                  <a:srgbClr val="282891"/>
                </a:solidFill>
                <a:latin typeface="Times New Roman"/>
                <a:cs typeface="Times New Roman"/>
              </a:rPr>
              <a:t>Extent Report, Readme Documents and Power Point Presentation was done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9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4754A-AC21-456B-AC22-377C344A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 dirty="0">
                <a:solidFill>
                  <a:srgbClr val="282891"/>
                </a:solidFill>
                <a:latin typeface="Times New Roman"/>
                <a:cs typeface="Times New Roman"/>
              </a:rPr>
              <a:t>Thank you</a:t>
            </a:r>
            <a:endParaRPr lang="en-US" sz="5600" dirty="0">
              <a:solidFill>
                <a:srgbClr val="282891"/>
              </a:solidFill>
            </a:endParaRP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5" descr="A doctor talking to a patient&#10;">
            <a:extLst>
              <a:ext uri="{FF2B5EF4-FFF2-40B4-BE49-F238E27FC236}">
                <a16:creationId xmlns:a16="http://schemas.microsoft.com/office/drawing/2014/main" id="{73386541-9B8D-4D4F-940A-08DAD8E9ED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r="-2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7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00E0-20E1-444F-8539-36A91CCC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2000" dirty="0">
                <a:solidFill>
                  <a:srgbClr val="282891">
                    <a:alpha val="80000"/>
                  </a:srgbClr>
                </a:solidFill>
              </a:rPr>
              <a:t>BY</a:t>
            </a:r>
          </a:p>
          <a:p>
            <a:pPr marL="0" indent="0">
              <a:spcAft>
                <a:spcPts val="800"/>
              </a:spcAft>
              <a:buNone/>
            </a:pPr>
            <a:endParaRPr lang="en-US" sz="2000" dirty="0">
              <a:solidFill>
                <a:srgbClr val="282891">
                  <a:alpha val="80000"/>
                </a:srgbClr>
              </a:solidFill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000" dirty="0">
                <a:solidFill>
                  <a:srgbClr val="282891">
                    <a:alpha val="80000"/>
                  </a:srgbClr>
                </a:solidFill>
              </a:rPr>
              <a:t>	</a:t>
            </a:r>
            <a:r>
              <a:rPr lang="en-US" sz="3600" dirty="0">
                <a:solidFill>
                  <a:srgbClr val="282891">
                    <a:alpha val="80000"/>
                  </a:srgbClr>
                </a:solidFill>
              </a:rPr>
              <a:t>TECHIE SQUAD </a:t>
            </a:r>
          </a:p>
        </p:txBody>
      </p:sp>
      <p:sp>
        <p:nvSpPr>
          <p:cNvPr id="21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F064-5A03-4762-A4B9-F279E86F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C70F-03C6-4240-AE27-297549DC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23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33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46B4C1B8F28409F6DC6F1ABCFE156" ma:contentTypeVersion="10" ma:contentTypeDescription="Create a new document." ma:contentTypeScope="" ma:versionID="fe6204b7a815f0d8fd857b9f6945a527">
  <xsd:schema xmlns:xsd="http://www.w3.org/2001/XMLSchema" xmlns:xs="http://www.w3.org/2001/XMLSchema" xmlns:p="http://schemas.microsoft.com/office/2006/metadata/properties" xmlns:ns3="95bb5e6e-39f1-4905-b976-bee93072e318" xmlns:ns4="e395aa1b-0835-43f1-87b8-2701a37628f5" targetNamespace="http://schemas.microsoft.com/office/2006/metadata/properties" ma:root="true" ma:fieldsID="a4718f94d113d785765962a008396455" ns3:_="" ns4:_="">
    <xsd:import namespace="95bb5e6e-39f1-4905-b976-bee93072e318"/>
    <xsd:import namespace="e395aa1b-0835-43f1-87b8-2701a3762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bb5e6e-39f1-4905-b976-bee93072e3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5aa1b-0835-43f1-87b8-2701a37628f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1E1708-29C4-4124-8C4B-EC7398E040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bb5e6e-39f1-4905-b976-bee93072e318"/>
    <ds:schemaRef ds:uri="e395aa1b-0835-43f1-87b8-2701a3762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333985-6DEC-4BB6-B360-FFFEFA02249A}">
  <ds:schemaRefs>
    <ds:schemaRef ds:uri="http://www.w3.org/XML/1998/namespace"/>
    <ds:schemaRef ds:uri="http://schemas.microsoft.com/office/2006/metadata/properties"/>
    <ds:schemaRef ds:uri="e395aa1b-0835-43f1-87b8-2701a3762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5bb5e6e-39f1-4905-b976-bee93072e318"/>
    <ds:schemaRef ds:uri="http://purl.org/dc/dcmitype/"/>
    <ds:schemaRef ds:uri="http://purl.org/dc/terms/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239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Finding hospitals</vt:lpstr>
      <vt:lpstr>PowerPoint Presentation</vt:lpstr>
      <vt:lpstr>About Practo</vt:lpstr>
      <vt:lpstr>PROBLEM STATEMENT - 1</vt:lpstr>
      <vt:lpstr>PROBLEM STATEMENT - 2</vt:lpstr>
      <vt:lpstr>PROBLEM STATEMENT - 3</vt:lpstr>
      <vt:lpstr>TOOLS  AND TECHNOLOGIES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hospitals</dc:title>
  <dc:creator>K Jain, Rosemary (Cognizant)</dc:creator>
  <cp:lastModifiedBy>K, Sowmiya K (Cognizant)</cp:lastModifiedBy>
  <cp:revision>10</cp:revision>
  <dcterms:created xsi:type="dcterms:W3CDTF">2022-01-11T16:08:12Z</dcterms:created>
  <dcterms:modified xsi:type="dcterms:W3CDTF">2022-01-21T03:48:37Z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0x010100D3E46B4C1B8F28409F6DC6F1ABCFE156</vt:lpwstr>
  </property>
</Properties>
</file>