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Traffic management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IN" dirty="0" smtClean="0"/>
              <a:t>By : P. Anjali</a:t>
            </a:r>
          </a:p>
          <a:p>
            <a:r>
              <a:rPr lang="en-IN" dirty="0" smtClean="0"/>
              <a:t>Iii-</a:t>
            </a:r>
            <a:r>
              <a:rPr lang="en-IN" dirty="0" err="1" smtClean="0"/>
              <a:t>ece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30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Block diagram</a:t>
            </a:r>
            <a:endParaRPr lang="en-IN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5279574" y="4038600"/>
            <a:ext cx="2053656" cy="233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62721" y="4648197"/>
            <a:ext cx="16459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59709" y="4187731"/>
            <a:ext cx="19724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IR Module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59709" y="5562597"/>
            <a:ext cx="19724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Power Supply</a:t>
            </a:r>
            <a:endParaRPr lang="en-IN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6925492" y="5102131"/>
            <a:ext cx="1237229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32200" y="4787537"/>
            <a:ext cx="747374" cy="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32200" y="6152606"/>
            <a:ext cx="74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Explanation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The LED have been powered by Arduino UNO(board).It contains a code which uploaded to the board.</a:t>
            </a:r>
          </a:p>
          <a:p>
            <a:r>
              <a:rPr lang="en-IN" dirty="0" smtClean="0"/>
              <a:t>And once it simulated LED start’s blinking like a traffic light.</a:t>
            </a:r>
          </a:p>
          <a:p>
            <a:r>
              <a:rPr lang="en-IN" dirty="0" smtClean="0"/>
              <a:t>In this 15 second will for Red light 6 second for Yellow light and 20 second for Green light.</a:t>
            </a:r>
          </a:p>
          <a:p>
            <a:r>
              <a:rPr lang="en-IN" dirty="0" smtClean="0"/>
              <a:t>IR sensors are used as sensors to detect the density of traffic and Arduino is used as microcontroller.</a:t>
            </a:r>
          </a:p>
          <a:p>
            <a:r>
              <a:rPr lang="en-IN" dirty="0" smtClean="0"/>
              <a:t>An Infrared(IR) sensor is used to measure and detect infrared radiation in its surrounding environment.</a:t>
            </a:r>
          </a:p>
          <a:p>
            <a:r>
              <a:rPr lang="en-IN" dirty="0" smtClean="0"/>
              <a:t>The PC is interfaced with the microcontroller in order to provide all time traffic control to the administrator.</a:t>
            </a:r>
          </a:p>
          <a:p>
            <a:r>
              <a:rPr lang="en-IN" dirty="0" smtClean="0"/>
              <a:t>Which are used in building services to switch on lamps or in alarm systems to detect unwelcome guests.</a:t>
            </a:r>
          </a:p>
          <a:p>
            <a:r>
              <a:rPr lang="en-IN" dirty="0" smtClean="0"/>
              <a:t>Effective distance range of 2cm to 80cm.</a:t>
            </a:r>
          </a:p>
          <a:p>
            <a:r>
              <a:rPr lang="en-IN" dirty="0" smtClean="0"/>
              <a:t>IR proximity sensors emit infrared light and once light hits an object , It is reflected back to the sensor.</a:t>
            </a:r>
          </a:p>
          <a:p>
            <a:r>
              <a:rPr lang="en-IN" dirty="0" smtClean="0"/>
              <a:t>If the power supply cable travels underground ,it is run in a separate RGS conduit from the detector , signal, and communications cables.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3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497" y="1841862"/>
            <a:ext cx="9179422" cy="2547257"/>
          </a:xfrm>
        </p:spPr>
        <p:txBody>
          <a:bodyPr>
            <a:norm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95962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199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Traffic management</vt:lpstr>
      <vt:lpstr>Block diagram</vt:lpstr>
      <vt:lpstr>Explanation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Universal</dc:creator>
  <cp:lastModifiedBy>Universal</cp:lastModifiedBy>
  <cp:revision>6</cp:revision>
  <dcterms:created xsi:type="dcterms:W3CDTF">2023-10-11T14:05:33Z</dcterms:created>
  <dcterms:modified xsi:type="dcterms:W3CDTF">2023-10-11T15:04:12Z</dcterms:modified>
</cp:coreProperties>
</file>