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sk-4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20B0157-E970-4C5B-ADD9-DBF8C79651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 Task-4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C42EB09-34FC-4602-A9A7-EFDD3969034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4/27/2025 8:08:39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83CE558-FB87-4ABF-A49F-127A75407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695325"/>
            <a:ext cx="61817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2025-04-27T20:08:39Z</dcterms:created>
  <dcterms:modified xsi:type="dcterms:W3CDTF">2025-04-27T20:08:39Z</dcterms:modified>
</cp:coreProperties>
</file>