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67437"/>
            <a:ext cx="6815669" cy="1171497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Mini </a:t>
            </a:r>
            <a:r>
              <a:rPr lang="en-US" b="1" dirty="0"/>
              <a:t>Project </a:t>
            </a:r>
            <a:r>
              <a:rPr lang="en-US" b="1" dirty="0" smtClean="0"/>
              <a:t>2</a:t>
            </a:r>
            <a:br>
              <a:rPr lang="en-US" b="1" dirty="0" smtClean="0"/>
            </a:br>
            <a:r>
              <a:rPr lang="en-IN" sz="3600" dirty="0"/>
              <a:t>Loan Application Status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953813"/>
            <a:ext cx="6815669" cy="1159099"/>
          </a:xfrm>
        </p:spPr>
        <p:txBody>
          <a:bodyPr/>
          <a:lstStyle/>
          <a:p>
            <a:r>
              <a:rPr lang="en-US" sz="2400" dirty="0"/>
              <a:t>Submitted By-</a:t>
            </a:r>
          </a:p>
          <a:p>
            <a:r>
              <a:rPr lang="en-US" sz="2400" dirty="0" err="1"/>
              <a:t>Anjandeep</a:t>
            </a:r>
            <a:r>
              <a:rPr lang="en-US" sz="2400" dirty="0"/>
              <a:t> Kaur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8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 Tuning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495540" cy="3318936"/>
          </a:xfrm>
        </p:spPr>
        <p:txBody>
          <a:bodyPr/>
          <a:lstStyle/>
          <a:p>
            <a:r>
              <a:rPr lang="en-US" dirty="0"/>
              <a:t>Using Grid Search CV We Applied Hyper parameter Tuning And Improved The Accuracy </a:t>
            </a:r>
            <a:r>
              <a:rPr lang="en-US" dirty="0" smtClean="0"/>
              <a:t>79.39%.</a:t>
            </a:r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68" y="1996224"/>
            <a:ext cx="5839448" cy="430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2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The Medical Insurance Dataset In-depth Data Analysis Conducted.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Multiple </a:t>
            </a:r>
            <a:r>
              <a:rPr lang="en-US" dirty="0" smtClean="0"/>
              <a:t>Classification </a:t>
            </a:r>
            <a:r>
              <a:rPr lang="en-US" dirty="0"/>
              <a:t>Models Were Trained And Random Forest Perform The Best.</a:t>
            </a:r>
          </a:p>
          <a:p>
            <a:r>
              <a:rPr lang="en-US" b="1" dirty="0" smtClean="0"/>
              <a:t>Future </a:t>
            </a:r>
            <a:r>
              <a:rPr lang="en-US" b="1" dirty="0"/>
              <a:t>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more advanced models like Neural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Testing with additional datasets or more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06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498501"/>
            <a:ext cx="9909219" cy="3377367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This dataset includes details of applicants who have applied for loan. The dataset includes details like credit history, loan amount, their income, dependents etc.</a:t>
            </a:r>
          </a:p>
          <a:p>
            <a:pPr algn="just"/>
            <a:r>
              <a:rPr lang="en-US" dirty="0" err="1" smtClean="0"/>
              <a:t>IndependentVariables</a:t>
            </a:r>
            <a:r>
              <a:rPr lang="en-US" dirty="0" smtClean="0"/>
              <a:t>: </a:t>
            </a:r>
            <a:r>
              <a:rPr lang="en-US" dirty="0" err="1" smtClean="0"/>
              <a:t>Loan_ID</a:t>
            </a:r>
            <a:r>
              <a:rPr lang="en-US" dirty="0" smtClean="0"/>
              <a:t>, Gender, Married, Dependents, Education, </a:t>
            </a:r>
            <a:r>
              <a:rPr lang="en-US" dirty="0" err="1" smtClean="0"/>
              <a:t>Self_Employed</a:t>
            </a:r>
            <a:r>
              <a:rPr lang="en-US" dirty="0" smtClean="0"/>
              <a:t>, </a:t>
            </a:r>
            <a:r>
              <a:rPr lang="en-US" dirty="0" err="1" smtClean="0"/>
              <a:t>ApplicantIncome</a:t>
            </a:r>
            <a:r>
              <a:rPr lang="en-US" dirty="0" smtClean="0"/>
              <a:t>, </a:t>
            </a:r>
            <a:r>
              <a:rPr lang="en-US" dirty="0" err="1" smtClean="0"/>
              <a:t>CoapplicantIncome</a:t>
            </a:r>
            <a:r>
              <a:rPr lang="en-US" dirty="0" smtClean="0"/>
              <a:t>, </a:t>
            </a:r>
            <a:r>
              <a:rPr lang="en-US" dirty="0" err="1" smtClean="0"/>
              <a:t>Loan_Amount</a:t>
            </a:r>
            <a:r>
              <a:rPr lang="en-US" dirty="0" smtClean="0"/>
              <a:t>, </a:t>
            </a:r>
            <a:r>
              <a:rPr lang="en-US" dirty="0" err="1" smtClean="0"/>
              <a:t>Loan_Amount_Term</a:t>
            </a:r>
            <a:r>
              <a:rPr lang="en-US" dirty="0" smtClean="0"/>
              <a:t>, Credit History,  </a:t>
            </a:r>
            <a:r>
              <a:rPr lang="en-US" dirty="0" err="1" smtClean="0"/>
              <a:t>Property_Area</a:t>
            </a:r>
            <a:endParaRPr lang="en-US" dirty="0"/>
          </a:p>
          <a:p>
            <a:pPr algn="just"/>
            <a:r>
              <a:rPr lang="en-US" dirty="0"/>
              <a:t>Dependent Variable (Target Variable</a:t>
            </a:r>
            <a:r>
              <a:rPr lang="en-US" dirty="0" smtClean="0"/>
              <a:t>): </a:t>
            </a:r>
            <a:r>
              <a:rPr lang="en-US" dirty="0" err="1" smtClean="0"/>
              <a:t>Loan_Status</a:t>
            </a:r>
            <a:endParaRPr lang="en-US" dirty="0"/>
          </a:p>
          <a:p>
            <a:pPr algn="just"/>
            <a:r>
              <a:rPr lang="en-US" dirty="0"/>
              <a:t>Objective </a:t>
            </a:r>
            <a:r>
              <a:rPr lang="en-US" dirty="0" smtClean="0"/>
              <a:t>: You </a:t>
            </a:r>
            <a:r>
              <a:rPr lang="en-US" dirty="0"/>
              <a:t>have to build a model that can predict whether the loan of the applicant will be approved or not on the basis of the details provided in the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3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We Have </a:t>
            </a:r>
            <a:r>
              <a:rPr lang="en-US" dirty="0" smtClean="0"/>
              <a:t>13 features </a:t>
            </a:r>
            <a:r>
              <a:rPr lang="en-US" dirty="0"/>
              <a:t>in this Dataset.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We have dataset including Object, Integer And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Float </a:t>
            </a:r>
            <a:r>
              <a:rPr lang="en-US" dirty="0"/>
              <a:t>dataset.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We Have Total </a:t>
            </a:r>
            <a:r>
              <a:rPr lang="en-US" dirty="0" smtClean="0"/>
              <a:t>614 </a:t>
            </a:r>
            <a:r>
              <a:rPr lang="en-US" dirty="0"/>
              <a:t>Rows.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We Do Not Have Any Null Values.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141" y="2459865"/>
            <a:ext cx="3737421" cy="379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3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27965"/>
            <a:ext cx="9601196" cy="948266"/>
          </a:xfrm>
        </p:spPr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76230"/>
            <a:ext cx="9601196" cy="4843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Distribution Of Continuous Variables  :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2" y="2060620"/>
            <a:ext cx="8306874" cy="419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4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766" y="763192"/>
            <a:ext cx="9601196" cy="1303867"/>
          </a:xfrm>
        </p:spPr>
        <p:txBody>
          <a:bodyPr/>
          <a:lstStyle/>
          <a:p>
            <a:r>
              <a:rPr lang="en-US" dirty="0"/>
              <a:t>Distribution Of Categorical Variables: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315" y="1893194"/>
            <a:ext cx="8435662" cy="42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2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2" y="721217"/>
            <a:ext cx="9852338" cy="54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4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 Feature Encoding On Categorical Variables Using Label Encoding.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Scale </a:t>
            </a:r>
            <a:r>
              <a:rPr lang="en-IN" dirty="0" err="1"/>
              <a:t>CoapplicantIncome</a:t>
            </a:r>
            <a:r>
              <a:rPr lang="en-IN" dirty="0"/>
              <a:t> using power transform yeo-</a:t>
            </a:r>
            <a:r>
              <a:rPr lang="en-IN" dirty="0" err="1"/>
              <a:t>johnson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Handling Outliers : Plotting Boxplot </a:t>
            </a:r>
            <a:r>
              <a:rPr lang="en-US" dirty="0" err="1"/>
              <a:t>Loan_Amount_Term</a:t>
            </a:r>
            <a:r>
              <a:rPr lang="en-US" dirty="0"/>
              <a:t> and </a:t>
            </a:r>
            <a:r>
              <a:rPr lang="en-US" dirty="0" err="1"/>
              <a:t>Creidt_History</a:t>
            </a:r>
            <a:r>
              <a:rPr lang="en-US" dirty="0"/>
              <a:t> shows Outliers.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z core Method To Remove The Outliers.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Scale data Using Max Min Scaler.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47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Algorithms Tested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Decision Tree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K Nearest Neighbour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Random Forest Classifier</a:t>
            </a:r>
            <a:endParaRPr lang="en-US" dirty="0"/>
          </a:p>
          <a:p>
            <a:r>
              <a:rPr lang="en-US" dirty="0"/>
              <a:t>Cross Validation : Performed 5-fold cross validation to prevent overfitting</a:t>
            </a:r>
          </a:p>
          <a:p>
            <a:r>
              <a:rPr lang="en-US" dirty="0"/>
              <a:t>Hyper parameter Tuning : Applied Grid Search CV to the best algorithm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4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and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Precision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F1 Score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Best Performing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Forest with accuracy of 76%.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762" y="2285999"/>
            <a:ext cx="5873835" cy="36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19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</TotalTime>
  <Words>315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  Mini Project 2 Loan Application Status Prediction</vt:lpstr>
      <vt:lpstr>Problem Statement </vt:lpstr>
      <vt:lpstr>Dataset Information</vt:lpstr>
      <vt:lpstr>Data Visualization</vt:lpstr>
      <vt:lpstr>Distribution Of Categorical Variables:</vt:lpstr>
      <vt:lpstr>PowerPoint Presentation</vt:lpstr>
      <vt:lpstr>Data Preprocessing </vt:lpstr>
      <vt:lpstr>Model Selection </vt:lpstr>
      <vt:lpstr>Model Evaluation and Metrics</vt:lpstr>
      <vt:lpstr>Hyper Parameter Tuning</vt:lpstr>
      <vt:lpstr>Conclusion And Future Scope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 Loan Application Status Prediction</dc:title>
  <dc:creator>Microsoft account</dc:creator>
  <cp:lastModifiedBy>Microsoft account</cp:lastModifiedBy>
  <cp:revision>8</cp:revision>
  <dcterms:created xsi:type="dcterms:W3CDTF">2024-11-09T16:34:23Z</dcterms:created>
  <dcterms:modified xsi:type="dcterms:W3CDTF">2024-11-13T03:41:03Z</dcterms:modified>
</cp:coreProperties>
</file>