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98" d="100"/>
          <a:sy n="98" d="100"/>
        </p:scale>
        <p:origin x="10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16-07-2025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16-07-2025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16-07-2025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16-07-2025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avg column?</a:t>
            </a: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9543</TotalTime>
  <Words>376</Words>
  <Application>Microsoft Office PowerPoint</Application>
  <PresentationFormat>On-screen Show (16:9)</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Anjan ajak</cp:lastModifiedBy>
  <cp:revision>1411</cp:revision>
  <dcterms:created xsi:type="dcterms:W3CDTF">2022-12-29T08:52:07Z</dcterms:created>
  <dcterms:modified xsi:type="dcterms:W3CDTF">2025-07-16T18:33:12Z</dcterms:modified>
</cp:coreProperties>
</file>