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PRCurve of YDIP dataset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YDIP!$K$7</c:f>
              <c:strCache>
                <c:ptCount val="1"/>
                <c:pt idx="0">
                  <c:v>MMA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YDIP!$G$5:$G$9</c:f>
              <c:numCache>
                <c:formatCode>General</c:formatCode>
                <c:ptCount val="5"/>
                <c:pt idx="0">
                  <c:v>0.64</c:v>
                </c:pt>
                <c:pt idx="1">
                  <c:v>0.66</c:v>
                </c:pt>
                <c:pt idx="2">
                  <c:v>0.61333333333333329</c:v>
                </c:pt>
                <c:pt idx="3">
                  <c:v>0.57999999999999996</c:v>
                </c:pt>
                <c:pt idx="4">
                  <c:v>0.56200000000000006</c:v>
                </c:pt>
              </c:numCache>
            </c:numRef>
          </c:xVal>
          <c:yVal>
            <c:numRef>
              <c:f>YDIP!$F$5:$F$9</c:f>
              <c:numCache>
                <c:formatCode>General</c:formatCode>
                <c:ptCount val="5"/>
                <c:pt idx="0">
                  <c:v>5.4841473864610114E-2</c:v>
                </c:pt>
                <c:pt idx="1">
                  <c:v>0.11311053984575835</c:v>
                </c:pt>
                <c:pt idx="2">
                  <c:v>0.15766923736075408</c:v>
                </c:pt>
                <c:pt idx="3">
                  <c:v>0.19880034275921166</c:v>
                </c:pt>
                <c:pt idx="4">
                  <c:v>0.24078834618680378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YDIP!$K$12</c:f>
              <c:strCache>
                <c:ptCount val="1"/>
                <c:pt idx="0">
                  <c:v>DC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YDIP!$G$10:$G$14</c:f>
              <c:numCache>
                <c:formatCode>General</c:formatCode>
                <c:ptCount val="5"/>
                <c:pt idx="0">
                  <c:v>0.46</c:v>
                </c:pt>
                <c:pt idx="1">
                  <c:v>0.41</c:v>
                </c:pt>
                <c:pt idx="2">
                  <c:v>0.38333333333333336</c:v>
                </c:pt>
                <c:pt idx="3">
                  <c:v>0.4</c:v>
                </c:pt>
                <c:pt idx="4">
                  <c:v>0.39800000000000002</c:v>
                </c:pt>
              </c:numCache>
            </c:numRef>
          </c:xVal>
          <c:yVal>
            <c:numRef>
              <c:f>YDIP!$F$10:$F$14</c:f>
              <c:numCache>
                <c:formatCode>General</c:formatCode>
                <c:ptCount val="5"/>
                <c:pt idx="0">
                  <c:v>3.9417309340188521E-2</c:v>
                </c:pt>
                <c:pt idx="1">
                  <c:v>7.0265638389031701E-2</c:v>
                </c:pt>
                <c:pt idx="2">
                  <c:v>9.8543273350471292E-2</c:v>
                </c:pt>
                <c:pt idx="3">
                  <c:v>0.13710368466152528</c:v>
                </c:pt>
                <c:pt idx="4">
                  <c:v>0.17052270779777207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YDIP!$K$17</c:f>
              <c:strCache>
                <c:ptCount val="1"/>
                <c:pt idx="0">
                  <c:v>LAC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YDIP!$G$15:$G$19</c:f>
              <c:numCache>
                <c:formatCode>General</c:formatCode>
                <c:ptCount val="5"/>
                <c:pt idx="0">
                  <c:v>0.59</c:v>
                </c:pt>
                <c:pt idx="1">
                  <c:v>0.60499999999999998</c:v>
                </c:pt>
                <c:pt idx="2">
                  <c:v>0.58666666666666667</c:v>
                </c:pt>
                <c:pt idx="3">
                  <c:v>0.56999999999999995</c:v>
                </c:pt>
                <c:pt idx="4">
                  <c:v>0.53200000000000003</c:v>
                </c:pt>
              </c:numCache>
            </c:numRef>
          </c:xVal>
          <c:yVal>
            <c:numRef>
              <c:f>YDIP!$F$15:$F$19</c:f>
              <c:numCache>
                <c:formatCode>General</c:formatCode>
                <c:ptCount val="5"/>
                <c:pt idx="0">
                  <c:v>5.0556983718937444E-2</c:v>
                </c:pt>
                <c:pt idx="1">
                  <c:v>0.1036846615252785</c:v>
                </c:pt>
                <c:pt idx="2">
                  <c:v>0.15081405312767782</c:v>
                </c:pt>
                <c:pt idx="3">
                  <c:v>0.19537275064267351</c:v>
                </c:pt>
                <c:pt idx="4">
                  <c:v>0.22793487574978577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YDIP!$K$22</c:f>
              <c:strCache>
                <c:ptCount val="1"/>
                <c:pt idx="0">
                  <c:v>SC/EC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YDIP!$G$20:$G$24</c:f>
              <c:numCache>
                <c:formatCode>General</c:formatCode>
                <c:ptCount val="5"/>
                <c:pt idx="0">
                  <c:v>0.37</c:v>
                </c:pt>
                <c:pt idx="1">
                  <c:v>0.38500000000000001</c:v>
                </c:pt>
                <c:pt idx="2">
                  <c:v>0.39666666666666667</c:v>
                </c:pt>
                <c:pt idx="3">
                  <c:v>0.39250000000000002</c:v>
                </c:pt>
                <c:pt idx="4">
                  <c:v>0.38200000000000001</c:v>
                </c:pt>
              </c:numCache>
            </c:numRef>
          </c:xVal>
          <c:yVal>
            <c:numRef>
              <c:f>YDIP!$F$20:$F$24</c:f>
              <c:numCache>
                <c:formatCode>General</c:formatCode>
                <c:ptCount val="5"/>
                <c:pt idx="0">
                  <c:v>3.1705227077977724E-2</c:v>
                </c:pt>
                <c:pt idx="1">
                  <c:v>6.5981148243359045E-2</c:v>
                </c:pt>
                <c:pt idx="2">
                  <c:v>0.10197086546700942</c:v>
                </c:pt>
                <c:pt idx="3">
                  <c:v>0.13453299057412169</c:v>
                </c:pt>
                <c:pt idx="4">
                  <c:v>0.1636675235646958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YDIP!$K$27</c:f>
              <c:strCache>
                <c:ptCount val="1"/>
                <c:pt idx="0">
                  <c:v>BC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YDIP!$G$25:$G$29</c:f>
              <c:numCache>
                <c:formatCode>General</c:formatCode>
                <c:ptCount val="5"/>
                <c:pt idx="0">
                  <c:v>0.44</c:v>
                </c:pt>
                <c:pt idx="1">
                  <c:v>0.38500000000000001</c:v>
                </c:pt>
                <c:pt idx="2">
                  <c:v>0.37333333333333335</c:v>
                </c:pt>
                <c:pt idx="3">
                  <c:v>0.36249999999999999</c:v>
                </c:pt>
                <c:pt idx="4">
                  <c:v>0.35399999999999998</c:v>
                </c:pt>
              </c:numCache>
            </c:numRef>
          </c:xVal>
          <c:yVal>
            <c:numRef>
              <c:f>YDIP!$F$25:$F$29</c:f>
              <c:numCache>
                <c:formatCode>General</c:formatCode>
                <c:ptCount val="5"/>
                <c:pt idx="0">
                  <c:v>3.7703513281919454E-2</c:v>
                </c:pt>
                <c:pt idx="1">
                  <c:v>6.5981148243359045E-2</c:v>
                </c:pt>
                <c:pt idx="2">
                  <c:v>9.5972579263067695E-2</c:v>
                </c:pt>
                <c:pt idx="3">
                  <c:v>0.12425021422450729</c:v>
                </c:pt>
                <c:pt idx="4">
                  <c:v>0.15167095115681234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YDIP!$K$32</c:f>
              <c:strCache>
                <c:ptCount val="1"/>
                <c:pt idx="0">
                  <c:v>NC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YDIP!$G$30:$G$34</c:f>
              <c:numCache>
                <c:formatCode>General</c:formatCode>
                <c:ptCount val="5"/>
                <c:pt idx="0">
                  <c:v>0.55000000000000004</c:v>
                </c:pt>
                <c:pt idx="1">
                  <c:v>0.63</c:v>
                </c:pt>
                <c:pt idx="2">
                  <c:v>0.60666666666666669</c:v>
                </c:pt>
                <c:pt idx="3">
                  <c:v>0.57499999999999996</c:v>
                </c:pt>
                <c:pt idx="4">
                  <c:v>0.55800000000000005</c:v>
                </c:pt>
              </c:numCache>
            </c:numRef>
          </c:xVal>
          <c:yVal>
            <c:numRef>
              <c:f>YDIP!$F$30:$F$34</c:f>
              <c:numCache>
                <c:formatCode>General</c:formatCode>
                <c:ptCount val="5"/>
                <c:pt idx="0">
                  <c:v>4.7129391602399318E-2</c:v>
                </c:pt>
                <c:pt idx="1">
                  <c:v>0.10796915167095116</c:v>
                </c:pt>
                <c:pt idx="2">
                  <c:v>0.15595544130248501</c:v>
                </c:pt>
                <c:pt idx="3">
                  <c:v>0.19708654670094258</c:v>
                </c:pt>
                <c:pt idx="4">
                  <c:v>0.23907455012853471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YDIP!$K$37</c:f>
              <c:strCache>
                <c:ptCount val="1"/>
                <c:pt idx="0">
                  <c:v>Ortho_Sim_Loc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YDIP!$G$35:$G$39</c:f>
              <c:numCache>
                <c:formatCode>General</c:formatCode>
                <c:ptCount val="5"/>
                <c:pt idx="0">
                  <c:v>0.62</c:v>
                </c:pt>
                <c:pt idx="1">
                  <c:v>0.65500000000000003</c:v>
                </c:pt>
                <c:pt idx="2">
                  <c:v>0.60666666666666669</c:v>
                </c:pt>
                <c:pt idx="3">
                  <c:v>0.57999999999999996</c:v>
                </c:pt>
                <c:pt idx="4">
                  <c:v>0.56200000000000006</c:v>
                </c:pt>
              </c:numCache>
            </c:numRef>
          </c:xVal>
          <c:yVal>
            <c:numRef>
              <c:f>YDIP!$F$35:$F$39</c:f>
              <c:numCache>
                <c:formatCode>General</c:formatCode>
                <c:ptCount val="5"/>
                <c:pt idx="0">
                  <c:v>5.3127677806341048E-2</c:v>
                </c:pt>
                <c:pt idx="1">
                  <c:v>0.11225364181662383</c:v>
                </c:pt>
                <c:pt idx="2">
                  <c:v>0.15595544130248501</c:v>
                </c:pt>
                <c:pt idx="3">
                  <c:v>0.19880034275921166</c:v>
                </c:pt>
                <c:pt idx="4">
                  <c:v>0.24078834618680378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6524728"/>
        <c:axId val="196761376"/>
      </c:scatterChart>
      <c:valAx>
        <c:axId val="196524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Recall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96761376"/>
        <c:crosses val="autoZero"/>
        <c:crossBetween val="midCat"/>
      </c:valAx>
      <c:valAx>
        <c:axId val="196761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Precision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965247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1032370953630777E-3"/>
          <c:y val="0.75764545056867894"/>
          <c:w val="0.99589676290463691"/>
          <c:h val="0.21457677165354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PR Curve of YHQ Dataset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YHQ!$K$7</c:f>
              <c:strCache>
                <c:ptCount val="1"/>
                <c:pt idx="0">
                  <c:v>MMA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YHQ!$G$5:$G$9</c:f>
              <c:numCache>
                <c:formatCode>General</c:formatCode>
                <c:ptCount val="5"/>
                <c:pt idx="0">
                  <c:v>0.18</c:v>
                </c:pt>
                <c:pt idx="1">
                  <c:v>0.435</c:v>
                </c:pt>
                <c:pt idx="2">
                  <c:v>0.49666666666666665</c:v>
                </c:pt>
                <c:pt idx="3">
                  <c:v>0.52500000000000002</c:v>
                </c:pt>
                <c:pt idx="4">
                  <c:v>0.50600000000000001</c:v>
                </c:pt>
              </c:numCache>
            </c:numRef>
          </c:xVal>
          <c:yVal>
            <c:numRef>
              <c:f>YHQ!$F$5:$F$9</c:f>
              <c:numCache>
                <c:formatCode>General</c:formatCode>
                <c:ptCount val="5"/>
                <c:pt idx="0">
                  <c:v>1.6245487364620937E-2</c:v>
                </c:pt>
                <c:pt idx="1">
                  <c:v>7.8519855595667876E-2</c:v>
                </c:pt>
                <c:pt idx="2">
                  <c:v>0.13447653429602888</c:v>
                </c:pt>
                <c:pt idx="3">
                  <c:v>0.18953068592057762</c:v>
                </c:pt>
                <c:pt idx="4">
                  <c:v>0.22833935018050541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YHQ!$K$12</c:f>
              <c:strCache>
                <c:ptCount val="1"/>
                <c:pt idx="0">
                  <c:v>DC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YHQ!$G$10:$G$14</c:f>
              <c:numCache>
                <c:formatCode>General</c:formatCode>
                <c:ptCount val="5"/>
                <c:pt idx="0">
                  <c:v>0.33</c:v>
                </c:pt>
                <c:pt idx="1">
                  <c:v>0.49</c:v>
                </c:pt>
                <c:pt idx="2">
                  <c:v>0.52666666666666662</c:v>
                </c:pt>
                <c:pt idx="3">
                  <c:v>0.51249999999999996</c:v>
                </c:pt>
                <c:pt idx="4">
                  <c:v>0.502</c:v>
                </c:pt>
              </c:numCache>
            </c:numRef>
          </c:xVal>
          <c:yVal>
            <c:numRef>
              <c:f>YHQ!$F$10:$F$14</c:f>
              <c:numCache>
                <c:formatCode>General</c:formatCode>
                <c:ptCount val="5"/>
                <c:pt idx="0">
                  <c:v>2.9783393501805054E-2</c:v>
                </c:pt>
                <c:pt idx="1">
                  <c:v>8.8447653429602882E-2</c:v>
                </c:pt>
                <c:pt idx="2">
                  <c:v>0.14259927797833935</c:v>
                </c:pt>
                <c:pt idx="3">
                  <c:v>0.18501805054151624</c:v>
                </c:pt>
                <c:pt idx="4">
                  <c:v>0.22653429602888087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YHQ!$K$17</c:f>
              <c:strCache>
                <c:ptCount val="1"/>
                <c:pt idx="0">
                  <c:v>LAC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YHQ!$G$15:$G$19</c:f>
              <c:numCache>
                <c:formatCode>General</c:formatCode>
                <c:ptCount val="5"/>
                <c:pt idx="0">
                  <c:v>0.15</c:v>
                </c:pt>
                <c:pt idx="1">
                  <c:v>0.39500000000000002</c:v>
                </c:pt>
                <c:pt idx="2">
                  <c:v>0.48</c:v>
                </c:pt>
                <c:pt idx="3">
                  <c:v>0.51500000000000001</c:v>
                </c:pt>
                <c:pt idx="4">
                  <c:v>0.48399999999999999</c:v>
                </c:pt>
              </c:numCache>
            </c:numRef>
          </c:xVal>
          <c:yVal>
            <c:numRef>
              <c:f>YHQ!$F$15:$F$19</c:f>
              <c:numCache>
                <c:formatCode>General</c:formatCode>
                <c:ptCount val="5"/>
                <c:pt idx="0">
                  <c:v>1.3537906137184115E-2</c:v>
                </c:pt>
                <c:pt idx="1">
                  <c:v>7.1299638989169675E-2</c:v>
                </c:pt>
                <c:pt idx="2">
                  <c:v>0.1299638989169675</c:v>
                </c:pt>
                <c:pt idx="3">
                  <c:v>0.18592057761732853</c:v>
                </c:pt>
                <c:pt idx="4">
                  <c:v>0.21841155234657039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YHQ!$K$22</c:f>
              <c:strCache>
                <c:ptCount val="1"/>
                <c:pt idx="0">
                  <c:v>SC/EC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YHQ!$G$20:$G$24</c:f>
              <c:numCache>
                <c:formatCode>General</c:formatCode>
                <c:ptCount val="5"/>
                <c:pt idx="0">
                  <c:v>0.23</c:v>
                </c:pt>
                <c:pt idx="1">
                  <c:v>0.52</c:v>
                </c:pt>
                <c:pt idx="2">
                  <c:v>0.51666666666666672</c:v>
                </c:pt>
                <c:pt idx="3">
                  <c:v>0.52</c:v>
                </c:pt>
                <c:pt idx="4">
                  <c:v>0.48799999999999999</c:v>
                </c:pt>
              </c:numCache>
            </c:numRef>
          </c:xVal>
          <c:yVal>
            <c:numRef>
              <c:f>YHQ!$F$20:$F$24</c:f>
              <c:numCache>
                <c:formatCode>General</c:formatCode>
                <c:ptCount val="5"/>
                <c:pt idx="0">
                  <c:v>2.0758122743682311E-2</c:v>
                </c:pt>
                <c:pt idx="1">
                  <c:v>9.3862815884476536E-2</c:v>
                </c:pt>
                <c:pt idx="2">
                  <c:v>0.13989169675090252</c:v>
                </c:pt>
                <c:pt idx="3">
                  <c:v>0.18772563176895307</c:v>
                </c:pt>
                <c:pt idx="4">
                  <c:v>0.22021660649819494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YHQ!$K$27</c:f>
              <c:strCache>
                <c:ptCount val="1"/>
                <c:pt idx="0">
                  <c:v>BC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YHQ!$G$25:$G$29</c:f>
              <c:numCache>
                <c:formatCode>General</c:formatCode>
                <c:ptCount val="5"/>
                <c:pt idx="0">
                  <c:v>0.46</c:v>
                </c:pt>
                <c:pt idx="1">
                  <c:v>0.46</c:v>
                </c:pt>
                <c:pt idx="2">
                  <c:v>0.44</c:v>
                </c:pt>
                <c:pt idx="3">
                  <c:v>0.42499999999999999</c:v>
                </c:pt>
                <c:pt idx="4">
                  <c:v>0.42</c:v>
                </c:pt>
              </c:numCache>
            </c:numRef>
          </c:xVal>
          <c:yVal>
            <c:numRef>
              <c:f>YHQ!$F$25:$F$29</c:f>
              <c:numCache>
                <c:formatCode>General</c:formatCode>
                <c:ptCount val="5"/>
                <c:pt idx="0">
                  <c:v>4.1516245487364621E-2</c:v>
                </c:pt>
                <c:pt idx="1">
                  <c:v>8.3032490974729242E-2</c:v>
                </c:pt>
                <c:pt idx="2">
                  <c:v>0.11913357400722022</c:v>
                </c:pt>
                <c:pt idx="3">
                  <c:v>0.15342960288808663</c:v>
                </c:pt>
                <c:pt idx="4">
                  <c:v>0.18953068592057762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YHQ!$K$32</c:f>
              <c:strCache>
                <c:ptCount val="1"/>
                <c:pt idx="0">
                  <c:v>NC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YHQ!$G$30:$G$34</c:f>
              <c:numCache>
                <c:formatCode>General</c:formatCode>
                <c:ptCount val="5"/>
                <c:pt idx="0">
                  <c:v>0.28000000000000003</c:v>
                </c:pt>
                <c:pt idx="1">
                  <c:v>0.4</c:v>
                </c:pt>
                <c:pt idx="2">
                  <c:v>0.49</c:v>
                </c:pt>
                <c:pt idx="3">
                  <c:v>0.50749999999999995</c:v>
                </c:pt>
                <c:pt idx="4">
                  <c:v>0.502</c:v>
                </c:pt>
              </c:numCache>
            </c:numRef>
          </c:xVal>
          <c:yVal>
            <c:numRef>
              <c:f>YHQ!$F$30:$F$34</c:f>
              <c:numCache>
                <c:formatCode>General</c:formatCode>
                <c:ptCount val="5"/>
                <c:pt idx="0">
                  <c:v>2.5270758122743681E-2</c:v>
                </c:pt>
                <c:pt idx="1">
                  <c:v>7.2202166064981949E-2</c:v>
                </c:pt>
                <c:pt idx="2">
                  <c:v>0.13267148014440433</c:v>
                </c:pt>
                <c:pt idx="3">
                  <c:v>0.18321299638989169</c:v>
                </c:pt>
                <c:pt idx="4">
                  <c:v>0.22653429602888087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YHQ!$K$37</c:f>
              <c:strCache>
                <c:ptCount val="1"/>
                <c:pt idx="0">
                  <c:v>Ortho_Sim_Loc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YHQ!$G$35:$G$39</c:f>
              <c:numCache>
                <c:formatCode>General</c:formatCode>
                <c:ptCount val="5"/>
                <c:pt idx="0">
                  <c:v>0.2</c:v>
                </c:pt>
                <c:pt idx="1">
                  <c:v>0.47499999999999998</c:v>
                </c:pt>
                <c:pt idx="2">
                  <c:v>0.51666666666666672</c:v>
                </c:pt>
                <c:pt idx="3">
                  <c:v>0.5625</c:v>
                </c:pt>
                <c:pt idx="4">
                  <c:v>0.52200000000000002</c:v>
                </c:pt>
              </c:numCache>
            </c:numRef>
          </c:xVal>
          <c:yVal>
            <c:numRef>
              <c:f>YHQ!$F$35:$F$39</c:f>
              <c:numCache>
                <c:formatCode>General</c:formatCode>
                <c:ptCount val="5"/>
                <c:pt idx="0">
                  <c:v>1.8050541516245487E-2</c:v>
                </c:pt>
                <c:pt idx="1">
                  <c:v>8.5740072202166062E-2</c:v>
                </c:pt>
                <c:pt idx="2">
                  <c:v>0.13989169675090252</c:v>
                </c:pt>
                <c:pt idx="3">
                  <c:v>0.20306859205776173</c:v>
                </c:pt>
                <c:pt idx="4">
                  <c:v>0.2355595667870036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525200"/>
        <c:axId val="157525592"/>
      </c:scatterChart>
      <c:valAx>
        <c:axId val="157525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Recall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57525592"/>
        <c:crosses val="autoZero"/>
        <c:crossBetween val="midCat"/>
      </c:valAx>
      <c:valAx>
        <c:axId val="157525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Precesion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575252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75764545056867894"/>
          <c:w val="1"/>
          <c:h val="0.21457677165354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PR Curve of YMIPS Dataset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YMIPS!$K$7</c:f>
              <c:strCache>
                <c:ptCount val="1"/>
                <c:pt idx="0">
                  <c:v>MMA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YMIPS!$G$5:$G$9</c:f>
              <c:numCache>
                <c:formatCode>General</c:formatCode>
                <c:ptCount val="5"/>
                <c:pt idx="0">
                  <c:v>0.33</c:v>
                </c:pt>
                <c:pt idx="1">
                  <c:v>0.34</c:v>
                </c:pt>
                <c:pt idx="2">
                  <c:v>0.35333333333333333</c:v>
                </c:pt>
                <c:pt idx="3">
                  <c:v>0.36249999999999999</c:v>
                </c:pt>
                <c:pt idx="4">
                  <c:v>0.36199999999999999</c:v>
                </c:pt>
              </c:numCache>
            </c:numRef>
          </c:xVal>
          <c:yVal>
            <c:numRef>
              <c:f>YMIPS!$F$5:$F$9</c:f>
              <c:numCache>
                <c:formatCode>General</c:formatCode>
                <c:ptCount val="5"/>
                <c:pt idx="0">
                  <c:v>3.2480314960629919E-2</c:v>
                </c:pt>
                <c:pt idx="1">
                  <c:v>6.6929133858267723E-2</c:v>
                </c:pt>
                <c:pt idx="2">
                  <c:v>0.10433070866141732</c:v>
                </c:pt>
                <c:pt idx="3">
                  <c:v>0.14271653543307086</c:v>
                </c:pt>
                <c:pt idx="4">
                  <c:v>0.17814960629921259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YMIPS!$K$12</c:f>
              <c:strCache>
                <c:ptCount val="1"/>
                <c:pt idx="0">
                  <c:v>DC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YMIPS!$G$10:$G$14</c:f>
              <c:numCache>
                <c:formatCode>General</c:formatCode>
                <c:ptCount val="5"/>
                <c:pt idx="0">
                  <c:v>0.23</c:v>
                </c:pt>
                <c:pt idx="1">
                  <c:v>0.245</c:v>
                </c:pt>
                <c:pt idx="2">
                  <c:v>0.27</c:v>
                </c:pt>
                <c:pt idx="3">
                  <c:v>0.27250000000000002</c:v>
                </c:pt>
                <c:pt idx="4">
                  <c:v>0.28199999999999997</c:v>
                </c:pt>
              </c:numCache>
            </c:numRef>
          </c:xVal>
          <c:yVal>
            <c:numRef>
              <c:f>YMIPS!$F$10:$F$14</c:f>
              <c:numCache>
                <c:formatCode>General</c:formatCode>
                <c:ptCount val="5"/>
                <c:pt idx="0">
                  <c:v>2.2637795275590553E-2</c:v>
                </c:pt>
                <c:pt idx="1">
                  <c:v>4.8228346456692911E-2</c:v>
                </c:pt>
                <c:pt idx="2">
                  <c:v>7.9724409448818895E-2</c:v>
                </c:pt>
                <c:pt idx="3">
                  <c:v>0.10728346456692914</c:v>
                </c:pt>
                <c:pt idx="4">
                  <c:v>0.13877952755905512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YMIPS!$K$17</c:f>
              <c:strCache>
                <c:ptCount val="1"/>
                <c:pt idx="0">
                  <c:v>LAC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YMIPS!$G$15:$G$19</c:f>
              <c:numCache>
                <c:formatCode>General</c:formatCode>
                <c:ptCount val="5"/>
                <c:pt idx="0">
                  <c:v>0.23</c:v>
                </c:pt>
                <c:pt idx="1">
                  <c:v>0.23</c:v>
                </c:pt>
                <c:pt idx="2">
                  <c:v>0.24</c:v>
                </c:pt>
                <c:pt idx="3">
                  <c:v>0.2525</c:v>
                </c:pt>
                <c:pt idx="4">
                  <c:v>0.28199999999999997</c:v>
                </c:pt>
              </c:numCache>
            </c:numRef>
          </c:xVal>
          <c:yVal>
            <c:numRef>
              <c:f>YMIPS!$F$15:$F$19</c:f>
              <c:numCache>
                <c:formatCode>General</c:formatCode>
                <c:ptCount val="5"/>
                <c:pt idx="0">
                  <c:v>2.2637795275590553E-2</c:v>
                </c:pt>
                <c:pt idx="1">
                  <c:v>4.5275590551181105E-2</c:v>
                </c:pt>
                <c:pt idx="2">
                  <c:v>7.0866141732283464E-2</c:v>
                </c:pt>
                <c:pt idx="3">
                  <c:v>9.9409448818897642E-2</c:v>
                </c:pt>
                <c:pt idx="4">
                  <c:v>0.13877952755905512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YMIPS!$K$22</c:f>
              <c:strCache>
                <c:ptCount val="1"/>
                <c:pt idx="0">
                  <c:v>SC/EC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YMIPS!$G$20:$G$24</c:f>
              <c:numCache>
                <c:formatCode>General</c:formatCode>
                <c:ptCount val="5"/>
                <c:pt idx="0">
                  <c:v>0.09</c:v>
                </c:pt>
                <c:pt idx="1">
                  <c:v>8.5000000000000006E-2</c:v>
                </c:pt>
                <c:pt idx="2">
                  <c:v>9.3333333333333338E-2</c:v>
                </c:pt>
                <c:pt idx="3">
                  <c:v>0.11749999999999999</c:v>
                </c:pt>
                <c:pt idx="4">
                  <c:v>0.128</c:v>
                </c:pt>
              </c:numCache>
            </c:numRef>
          </c:xVal>
          <c:yVal>
            <c:numRef>
              <c:f>YMIPS!$F$20:$F$24</c:f>
              <c:numCache>
                <c:formatCode>General</c:formatCode>
                <c:ptCount val="5"/>
                <c:pt idx="0">
                  <c:v>8.8582677165354329E-3</c:v>
                </c:pt>
                <c:pt idx="1">
                  <c:v>1.6732283464566931E-2</c:v>
                </c:pt>
                <c:pt idx="2">
                  <c:v>2.7559055118110236E-2</c:v>
                </c:pt>
                <c:pt idx="3">
                  <c:v>4.625984251968504E-2</c:v>
                </c:pt>
                <c:pt idx="4">
                  <c:v>6.2992125984251968E-2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YMIPS!$K$27</c:f>
              <c:strCache>
                <c:ptCount val="1"/>
                <c:pt idx="0">
                  <c:v>BC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YMIPS!$G$25:$G$29</c:f>
              <c:numCache>
                <c:formatCode>General</c:formatCode>
                <c:ptCount val="5"/>
                <c:pt idx="0">
                  <c:v>0.24</c:v>
                </c:pt>
                <c:pt idx="1">
                  <c:v>0.28999999999999998</c:v>
                </c:pt>
                <c:pt idx="2">
                  <c:v>0.27666666666666667</c:v>
                </c:pt>
                <c:pt idx="3">
                  <c:v>0.27250000000000002</c:v>
                </c:pt>
                <c:pt idx="4">
                  <c:v>0.28399999999999997</c:v>
                </c:pt>
              </c:numCache>
            </c:numRef>
          </c:xVal>
          <c:yVal>
            <c:numRef>
              <c:f>YMIPS!$F$25:$F$29</c:f>
              <c:numCache>
                <c:formatCode>General</c:formatCode>
                <c:ptCount val="5"/>
                <c:pt idx="0">
                  <c:v>2.3622047244094488E-2</c:v>
                </c:pt>
                <c:pt idx="1">
                  <c:v>5.7086614173228349E-2</c:v>
                </c:pt>
                <c:pt idx="2">
                  <c:v>8.1692913385826765E-2</c:v>
                </c:pt>
                <c:pt idx="3">
                  <c:v>0.10728346456692914</c:v>
                </c:pt>
                <c:pt idx="4">
                  <c:v>0.13976377952755906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YMIPS!$K$32</c:f>
              <c:strCache>
                <c:ptCount val="1"/>
                <c:pt idx="0">
                  <c:v>NC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YMIPS!$G$30:$G$34</c:f>
              <c:numCache>
                <c:formatCode>General</c:formatCode>
                <c:ptCount val="5"/>
                <c:pt idx="0">
                  <c:v>0.25</c:v>
                </c:pt>
                <c:pt idx="1">
                  <c:v>0.29499999999999998</c:v>
                </c:pt>
                <c:pt idx="2">
                  <c:v>0.27</c:v>
                </c:pt>
                <c:pt idx="3">
                  <c:v>0.28000000000000003</c:v>
                </c:pt>
                <c:pt idx="4">
                  <c:v>0.3</c:v>
                </c:pt>
              </c:numCache>
            </c:numRef>
          </c:xVal>
          <c:yVal>
            <c:numRef>
              <c:f>YMIPS!$F$30:$F$34</c:f>
              <c:numCache>
                <c:formatCode>General</c:formatCode>
                <c:ptCount val="5"/>
                <c:pt idx="0">
                  <c:v>2.4606299212598427E-2</c:v>
                </c:pt>
                <c:pt idx="1">
                  <c:v>5.8070866141732284E-2</c:v>
                </c:pt>
                <c:pt idx="2">
                  <c:v>7.9724409448818895E-2</c:v>
                </c:pt>
                <c:pt idx="3">
                  <c:v>0.11023622047244094</c:v>
                </c:pt>
                <c:pt idx="4">
                  <c:v>0.14763779527559054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YMIPS!$K$37</c:f>
              <c:strCache>
                <c:ptCount val="1"/>
                <c:pt idx="0">
                  <c:v>Ortho_Sim_Loc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YMIPS!$G$35:$G$39</c:f>
              <c:numCache>
                <c:formatCode>General</c:formatCode>
                <c:ptCount val="5"/>
                <c:pt idx="0">
                  <c:v>0.31</c:v>
                </c:pt>
                <c:pt idx="1">
                  <c:v>0.34</c:v>
                </c:pt>
                <c:pt idx="2">
                  <c:v>0.36666666666666664</c:v>
                </c:pt>
                <c:pt idx="3">
                  <c:v>0.3775</c:v>
                </c:pt>
                <c:pt idx="4">
                  <c:v>0.38400000000000001</c:v>
                </c:pt>
              </c:numCache>
            </c:numRef>
          </c:xVal>
          <c:yVal>
            <c:numRef>
              <c:f>YMIPS!$F$35:$F$39</c:f>
              <c:numCache>
                <c:formatCode>General</c:formatCode>
                <c:ptCount val="5"/>
                <c:pt idx="0">
                  <c:v>3.0511811023622049E-2</c:v>
                </c:pt>
                <c:pt idx="1">
                  <c:v>6.6929133858267723E-2</c:v>
                </c:pt>
                <c:pt idx="2">
                  <c:v>0.10826771653543307</c:v>
                </c:pt>
                <c:pt idx="3">
                  <c:v>0.1486220472440945</c:v>
                </c:pt>
                <c:pt idx="4">
                  <c:v>0.1889763779527559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744544"/>
        <c:axId val="197739056"/>
      </c:scatterChart>
      <c:valAx>
        <c:axId val="197744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Recall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97739056"/>
        <c:crosses val="autoZero"/>
        <c:crossBetween val="midCat"/>
      </c:valAx>
      <c:valAx>
        <c:axId val="197739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Precision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977445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75764545056867894"/>
          <c:w val="1"/>
          <c:h val="0.21457677165354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PR Curve of YMBD dataset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YMBD!$K$7</c:f>
              <c:strCache>
                <c:ptCount val="1"/>
                <c:pt idx="0">
                  <c:v>MMA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YMBD!$G$5:$G$9</c:f>
              <c:numCache>
                <c:formatCode>General</c:formatCode>
                <c:ptCount val="5"/>
                <c:pt idx="0">
                  <c:v>0.2</c:v>
                </c:pt>
                <c:pt idx="1">
                  <c:v>0.26500000000000001</c:v>
                </c:pt>
                <c:pt idx="2">
                  <c:v>0.30666666666666664</c:v>
                </c:pt>
                <c:pt idx="3">
                  <c:v>0.35499999999999998</c:v>
                </c:pt>
                <c:pt idx="4">
                  <c:v>0.42399999999999999</c:v>
                </c:pt>
              </c:numCache>
            </c:numRef>
          </c:xVal>
          <c:yVal>
            <c:numRef>
              <c:f>YMBD!$F$5:$F$9</c:f>
              <c:numCache>
                <c:formatCode>General</c:formatCode>
                <c:ptCount val="5"/>
                <c:pt idx="0">
                  <c:v>2.621231979030144E-2</c:v>
                </c:pt>
                <c:pt idx="1">
                  <c:v>6.9462647444298822E-2</c:v>
                </c:pt>
                <c:pt idx="2">
                  <c:v>0.12057667103538663</c:v>
                </c:pt>
                <c:pt idx="3">
                  <c:v>0.18610747051114024</c:v>
                </c:pt>
                <c:pt idx="4">
                  <c:v>0.27785058977719529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YMBD!$K$12</c:f>
              <c:strCache>
                <c:ptCount val="1"/>
                <c:pt idx="0">
                  <c:v>DC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YMBD!$G$10:$G$14</c:f>
              <c:numCache>
                <c:formatCode>General</c:formatCode>
                <c:ptCount val="5"/>
                <c:pt idx="0">
                  <c:v>0.14000000000000001</c:v>
                </c:pt>
                <c:pt idx="1">
                  <c:v>0.28000000000000003</c:v>
                </c:pt>
                <c:pt idx="2">
                  <c:v>0.36666666666666664</c:v>
                </c:pt>
                <c:pt idx="3">
                  <c:v>0.36</c:v>
                </c:pt>
                <c:pt idx="4">
                  <c:v>0.38400000000000001</c:v>
                </c:pt>
              </c:numCache>
            </c:numRef>
          </c:xVal>
          <c:yVal>
            <c:numRef>
              <c:f>YMBD!$F$10:$F$14</c:f>
              <c:numCache>
                <c:formatCode>General</c:formatCode>
                <c:ptCount val="5"/>
                <c:pt idx="0">
                  <c:v>1.834862385321101E-2</c:v>
                </c:pt>
                <c:pt idx="1">
                  <c:v>7.3394495412844041E-2</c:v>
                </c:pt>
                <c:pt idx="2">
                  <c:v>0.14416775884665792</c:v>
                </c:pt>
                <c:pt idx="3">
                  <c:v>0.18872870249017037</c:v>
                </c:pt>
                <c:pt idx="4">
                  <c:v>0.25163826998689381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YMBD!$K$17</c:f>
              <c:strCache>
                <c:ptCount val="1"/>
                <c:pt idx="0">
                  <c:v>LAC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YMBD!$G$15:$G$19</c:f>
              <c:numCache>
                <c:formatCode>General</c:formatCode>
                <c:ptCount val="5"/>
                <c:pt idx="0">
                  <c:v>0.17</c:v>
                </c:pt>
                <c:pt idx="1">
                  <c:v>0.23499999999999999</c:v>
                </c:pt>
                <c:pt idx="2">
                  <c:v>0.28999999999999998</c:v>
                </c:pt>
                <c:pt idx="3">
                  <c:v>0.35749999999999998</c:v>
                </c:pt>
                <c:pt idx="4">
                  <c:v>0.39600000000000002</c:v>
                </c:pt>
              </c:numCache>
            </c:numRef>
          </c:xVal>
          <c:yVal>
            <c:numRef>
              <c:f>YMBD!$F$15:$F$19</c:f>
              <c:numCache>
                <c:formatCode>General</c:formatCode>
                <c:ptCount val="5"/>
                <c:pt idx="0">
                  <c:v>2.2280471821756225E-2</c:v>
                </c:pt>
                <c:pt idx="1">
                  <c:v>6.1598951507208385E-2</c:v>
                </c:pt>
                <c:pt idx="2">
                  <c:v>0.11402359108781127</c:v>
                </c:pt>
                <c:pt idx="3">
                  <c:v>0.18741808650065531</c:v>
                </c:pt>
                <c:pt idx="4">
                  <c:v>0.25950196592398428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YMBD!$K$22</c:f>
              <c:strCache>
                <c:ptCount val="1"/>
                <c:pt idx="0">
                  <c:v>SC/EC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YMBD!$G$20:$G$24</c:f>
              <c:numCache>
                <c:formatCode>General</c:formatCode>
                <c:ptCount val="5"/>
                <c:pt idx="0">
                  <c:v>0.21</c:v>
                </c:pt>
                <c:pt idx="1">
                  <c:v>0.315</c:v>
                </c:pt>
                <c:pt idx="2">
                  <c:v>0.3</c:v>
                </c:pt>
                <c:pt idx="3">
                  <c:v>0.3</c:v>
                </c:pt>
                <c:pt idx="4">
                  <c:v>0.35399999999999998</c:v>
                </c:pt>
              </c:numCache>
            </c:numRef>
          </c:xVal>
          <c:yVal>
            <c:numRef>
              <c:f>YMBD!$F$20:$F$24</c:f>
              <c:numCache>
                <c:formatCode>General</c:formatCode>
                <c:ptCount val="5"/>
                <c:pt idx="0">
                  <c:v>2.7522935779816515E-2</c:v>
                </c:pt>
                <c:pt idx="1">
                  <c:v>8.2568807339449546E-2</c:v>
                </c:pt>
                <c:pt idx="2">
                  <c:v>0.11795543905635648</c:v>
                </c:pt>
                <c:pt idx="3">
                  <c:v>0.15727391874180865</c:v>
                </c:pt>
                <c:pt idx="4">
                  <c:v>0.23197903014416776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YMBD!$K$27</c:f>
              <c:strCache>
                <c:ptCount val="1"/>
                <c:pt idx="0">
                  <c:v>BC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YMBD!$G$25:$G$29</c:f>
              <c:numCache>
                <c:formatCode>General</c:formatCode>
                <c:ptCount val="5"/>
                <c:pt idx="0">
                  <c:v>0.43</c:v>
                </c:pt>
                <c:pt idx="1">
                  <c:v>0.45</c:v>
                </c:pt>
                <c:pt idx="2">
                  <c:v>0.44333333333333336</c:v>
                </c:pt>
                <c:pt idx="3">
                  <c:v>0.435</c:v>
                </c:pt>
                <c:pt idx="4">
                  <c:v>0.42399999999999999</c:v>
                </c:pt>
              </c:numCache>
            </c:numRef>
          </c:xVal>
          <c:yVal>
            <c:numRef>
              <c:f>YMBD!$F$25:$F$29</c:f>
              <c:numCache>
                <c:formatCode>General</c:formatCode>
                <c:ptCount val="5"/>
                <c:pt idx="0">
                  <c:v>5.6356487549148099E-2</c:v>
                </c:pt>
                <c:pt idx="1">
                  <c:v>0.11795543905635648</c:v>
                </c:pt>
                <c:pt idx="2">
                  <c:v>0.1743119266055046</c:v>
                </c:pt>
                <c:pt idx="3">
                  <c:v>0.22804718217562253</c:v>
                </c:pt>
                <c:pt idx="4">
                  <c:v>0.27785058977719529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YMBD!$K$32</c:f>
              <c:strCache>
                <c:ptCount val="1"/>
                <c:pt idx="0">
                  <c:v>NC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YMBD!$G$30:$G$34</c:f>
              <c:numCache>
                <c:formatCode>General</c:formatCode>
                <c:ptCount val="5"/>
                <c:pt idx="0">
                  <c:v>0.17</c:v>
                </c:pt>
                <c:pt idx="1">
                  <c:v>0.255</c:v>
                </c:pt>
                <c:pt idx="2">
                  <c:v>0.32333333333333331</c:v>
                </c:pt>
                <c:pt idx="3">
                  <c:v>0.35</c:v>
                </c:pt>
                <c:pt idx="4">
                  <c:v>0.39200000000000002</c:v>
                </c:pt>
              </c:numCache>
            </c:numRef>
          </c:xVal>
          <c:yVal>
            <c:numRef>
              <c:f>YMBD!$F$30:$F$34</c:f>
              <c:numCache>
                <c:formatCode>General</c:formatCode>
                <c:ptCount val="5"/>
                <c:pt idx="0">
                  <c:v>2.2280471821756225E-2</c:v>
                </c:pt>
                <c:pt idx="1">
                  <c:v>6.6841415465268672E-2</c:v>
                </c:pt>
                <c:pt idx="2">
                  <c:v>0.127129750982962</c:v>
                </c:pt>
                <c:pt idx="3">
                  <c:v>0.1834862385321101</c:v>
                </c:pt>
                <c:pt idx="4">
                  <c:v>0.25688073394495414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YMBD!$K$37</c:f>
              <c:strCache>
                <c:ptCount val="1"/>
                <c:pt idx="0">
                  <c:v>Ortho_Sim_Loc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YMBD!$G$35:$G$39</c:f>
              <c:numCache>
                <c:formatCode>General</c:formatCode>
                <c:ptCount val="5"/>
                <c:pt idx="0">
                  <c:v>0.32</c:v>
                </c:pt>
                <c:pt idx="1">
                  <c:v>0.34</c:v>
                </c:pt>
                <c:pt idx="2">
                  <c:v>0.46</c:v>
                </c:pt>
                <c:pt idx="3">
                  <c:v>0.4325</c:v>
                </c:pt>
                <c:pt idx="4">
                  <c:v>0.42599999999999999</c:v>
                </c:pt>
              </c:numCache>
            </c:numRef>
          </c:xVal>
          <c:yVal>
            <c:numRef>
              <c:f>YMBD!$F$35:$F$39</c:f>
              <c:numCache>
                <c:formatCode>General</c:formatCode>
                <c:ptCount val="5"/>
                <c:pt idx="0">
                  <c:v>4.1939711664482307E-2</c:v>
                </c:pt>
                <c:pt idx="1">
                  <c:v>8.9121887287024901E-2</c:v>
                </c:pt>
                <c:pt idx="2">
                  <c:v>0.18086500655307994</c:v>
                </c:pt>
                <c:pt idx="3">
                  <c:v>0.22673656618610746</c:v>
                </c:pt>
                <c:pt idx="4">
                  <c:v>0.27916120576671033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744152"/>
        <c:axId val="197741408"/>
      </c:scatterChart>
      <c:valAx>
        <c:axId val="197744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Recall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97741408"/>
        <c:crosses val="autoZero"/>
        <c:crossBetween val="midCat"/>
      </c:valAx>
      <c:valAx>
        <c:axId val="197741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Precision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977441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75764545056867894"/>
          <c:w val="0.98901552930883618"/>
          <c:h val="0.21457677165354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ROC curve for YDIP dataset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YDIP!$K$7</c:f>
              <c:strCache>
                <c:ptCount val="1"/>
                <c:pt idx="0">
                  <c:v>MMA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YDIP!$H$5:$H$9</c:f>
              <c:numCache>
                <c:formatCode>General</c:formatCode>
                <c:ptCount val="5"/>
                <c:pt idx="0">
                  <c:v>0.22095352564102563</c:v>
                </c:pt>
                <c:pt idx="1">
                  <c:v>0.2115699100572363</c:v>
                </c:pt>
                <c:pt idx="2">
                  <c:v>0.20513355592654425</c:v>
                </c:pt>
                <c:pt idx="3">
                  <c:v>0.19927536231884058</c:v>
                </c:pt>
                <c:pt idx="4">
                  <c:v>0.19294425087108014</c:v>
                </c:pt>
              </c:numCache>
            </c:numRef>
          </c:xVal>
          <c:yVal>
            <c:numRef>
              <c:f>YDIP!$G$5:$G$9</c:f>
              <c:numCache>
                <c:formatCode>General</c:formatCode>
                <c:ptCount val="5"/>
                <c:pt idx="0">
                  <c:v>0.64</c:v>
                </c:pt>
                <c:pt idx="1">
                  <c:v>0.66</c:v>
                </c:pt>
                <c:pt idx="2">
                  <c:v>0.61333333333333329</c:v>
                </c:pt>
                <c:pt idx="3">
                  <c:v>0.57999999999999996</c:v>
                </c:pt>
                <c:pt idx="4">
                  <c:v>0.56200000000000006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YDIP!$K$12</c:f>
              <c:strCache>
                <c:ptCount val="1"/>
                <c:pt idx="0">
                  <c:v>DC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YDIP!$H$10:$H$14</c:f>
              <c:numCache>
                <c:formatCode>General</c:formatCode>
                <c:ptCount val="5"/>
                <c:pt idx="0">
                  <c:v>0.22455929487179488</c:v>
                </c:pt>
                <c:pt idx="1">
                  <c:v>0.22179067865903515</c:v>
                </c:pt>
                <c:pt idx="2">
                  <c:v>0.21953255425709517</c:v>
                </c:pt>
                <c:pt idx="3">
                  <c:v>0.21462063086104008</c:v>
                </c:pt>
                <c:pt idx="4">
                  <c:v>0.21080139372822299</c:v>
                </c:pt>
              </c:numCache>
            </c:numRef>
          </c:xVal>
          <c:yVal>
            <c:numRef>
              <c:f>YDIP!$G$10:$G$14</c:f>
              <c:numCache>
                <c:formatCode>General</c:formatCode>
                <c:ptCount val="5"/>
                <c:pt idx="0">
                  <c:v>0.46</c:v>
                </c:pt>
                <c:pt idx="1">
                  <c:v>0.41</c:v>
                </c:pt>
                <c:pt idx="2">
                  <c:v>0.38333333333333336</c:v>
                </c:pt>
                <c:pt idx="3">
                  <c:v>0.4</c:v>
                </c:pt>
                <c:pt idx="4">
                  <c:v>0.39800000000000002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YDIP!$K$17</c:f>
              <c:strCache>
                <c:ptCount val="1"/>
                <c:pt idx="0">
                  <c:v>LAC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YDIP!$H$15:$H$19</c:f>
              <c:numCache>
                <c:formatCode>General</c:formatCode>
                <c:ptCount val="5"/>
                <c:pt idx="0">
                  <c:v>0.22195512820512819</c:v>
                </c:pt>
                <c:pt idx="1">
                  <c:v>0.21381847914963206</c:v>
                </c:pt>
                <c:pt idx="2">
                  <c:v>0.20680300500834725</c:v>
                </c:pt>
                <c:pt idx="3">
                  <c:v>0.20012787723785166</c:v>
                </c:pt>
                <c:pt idx="4">
                  <c:v>0.19621080139372823</c:v>
                </c:pt>
              </c:numCache>
            </c:numRef>
          </c:xVal>
          <c:yVal>
            <c:numRef>
              <c:f>YDIP!$G$15:$G$19</c:f>
              <c:numCache>
                <c:formatCode>General</c:formatCode>
                <c:ptCount val="5"/>
                <c:pt idx="0">
                  <c:v>0.59</c:v>
                </c:pt>
                <c:pt idx="1">
                  <c:v>0.60499999999999998</c:v>
                </c:pt>
                <c:pt idx="2">
                  <c:v>0.58666666666666667</c:v>
                </c:pt>
                <c:pt idx="3">
                  <c:v>0.56999999999999995</c:v>
                </c:pt>
                <c:pt idx="4">
                  <c:v>0.53200000000000003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YDIP!$K$22</c:f>
              <c:strCache>
                <c:ptCount val="1"/>
                <c:pt idx="0">
                  <c:v>SC/EC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YDIP!$H$20:$H$24</c:f>
              <c:numCache>
                <c:formatCode>General</c:formatCode>
                <c:ptCount val="5"/>
                <c:pt idx="0">
                  <c:v>0.22636217948717949</c:v>
                </c:pt>
                <c:pt idx="1">
                  <c:v>0.22281275551921503</c:v>
                </c:pt>
                <c:pt idx="2">
                  <c:v>0.21869782971619364</c:v>
                </c:pt>
                <c:pt idx="3">
                  <c:v>0.21526001705029837</c:v>
                </c:pt>
                <c:pt idx="4">
                  <c:v>0.21254355400696864</c:v>
                </c:pt>
              </c:numCache>
            </c:numRef>
          </c:xVal>
          <c:yVal>
            <c:numRef>
              <c:f>YDIP!$G$20:$G$24</c:f>
              <c:numCache>
                <c:formatCode>General</c:formatCode>
                <c:ptCount val="5"/>
                <c:pt idx="0">
                  <c:v>0.37</c:v>
                </c:pt>
                <c:pt idx="1">
                  <c:v>0.38500000000000001</c:v>
                </c:pt>
                <c:pt idx="2">
                  <c:v>0.39666666666666667</c:v>
                </c:pt>
                <c:pt idx="3">
                  <c:v>0.39250000000000002</c:v>
                </c:pt>
                <c:pt idx="4">
                  <c:v>0.38200000000000001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YDIP!$K$27</c:f>
              <c:strCache>
                <c:ptCount val="1"/>
                <c:pt idx="0">
                  <c:v>BC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YDIP!$H$25:$H$29</c:f>
              <c:numCache>
                <c:formatCode>General</c:formatCode>
                <c:ptCount val="5"/>
                <c:pt idx="0">
                  <c:v>0.2249599358974359</c:v>
                </c:pt>
                <c:pt idx="1">
                  <c:v>0.22281275551921503</c:v>
                </c:pt>
                <c:pt idx="2">
                  <c:v>0.22015859766277129</c:v>
                </c:pt>
                <c:pt idx="3">
                  <c:v>0.21781756180733164</c:v>
                </c:pt>
                <c:pt idx="4">
                  <c:v>0.21559233449477352</c:v>
                </c:pt>
              </c:numCache>
            </c:numRef>
          </c:xVal>
          <c:yVal>
            <c:numRef>
              <c:f>YDIP!$G$25:$G$29</c:f>
              <c:numCache>
                <c:formatCode>General</c:formatCode>
                <c:ptCount val="5"/>
                <c:pt idx="0">
                  <c:v>0.44</c:v>
                </c:pt>
                <c:pt idx="1">
                  <c:v>0.38500000000000001</c:v>
                </c:pt>
                <c:pt idx="2">
                  <c:v>0.37333333333333335</c:v>
                </c:pt>
                <c:pt idx="3">
                  <c:v>0.36249999999999999</c:v>
                </c:pt>
                <c:pt idx="4">
                  <c:v>0.35399999999999998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YDIP!$K$32</c:f>
              <c:strCache>
                <c:ptCount val="1"/>
                <c:pt idx="0">
                  <c:v>NC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YDIP!$H$30:$H$34</c:f>
              <c:numCache>
                <c:formatCode>General</c:formatCode>
                <c:ptCount val="5"/>
                <c:pt idx="0">
                  <c:v>0.22275641025641027</c:v>
                </c:pt>
                <c:pt idx="1">
                  <c:v>0.21279640228945218</c:v>
                </c:pt>
                <c:pt idx="2">
                  <c:v>0.205550918196995</c:v>
                </c:pt>
                <c:pt idx="3">
                  <c:v>0.19970161977834613</c:v>
                </c:pt>
                <c:pt idx="4">
                  <c:v>0.19337979094076654</c:v>
                </c:pt>
              </c:numCache>
            </c:numRef>
          </c:xVal>
          <c:yVal>
            <c:numRef>
              <c:f>YDIP!$G$30:$G$34</c:f>
              <c:numCache>
                <c:formatCode>General</c:formatCode>
                <c:ptCount val="5"/>
                <c:pt idx="0">
                  <c:v>0.55000000000000004</c:v>
                </c:pt>
                <c:pt idx="1">
                  <c:v>0.63</c:v>
                </c:pt>
                <c:pt idx="2">
                  <c:v>0.60666666666666669</c:v>
                </c:pt>
                <c:pt idx="3">
                  <c:v>0.57499999999999996</c:v>
                </c:pt>
                <c:pt idx="4">
                  <c:v>0.55800000000000005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YDIP!$K$37</c:f>
              <c:strCache>
                <c:ptCount val="1"/>
                <c:pt idx="0">
                  <c:v>Ortho_Sim_Loc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YDIP!$H$35:$H$39</c:f>
              <c:numCache>
                <c:formatCode>General</c:formatCode>
                <c:ptCount val="5"/>
                <c:pt idx="0">
                  <c:v>0.22135416666666666</c:v>
                </c:pt>
                <c:pt idx="1">
                  <c:v>0.21177432542927227</c:v>
                </c:pt>
                <c:pt idx="2">
                  <c:v>0.205550918196995</c:v>
                </c:pt>
                <c:pt idx="3">
                  <c:v>0.19927536231884058</c:v>
                </c:pt>
                <c:pt idx="4">
                  <c:v>0.19294425087108014</c:v>
                </c:pt>
              </c:numCache>
            </c:numRef>
          </c:xVal>
          <c:yVal>
            <c:numRef>
              <c:f>YDIP!$G$35:$G$39</c:f>
              <c:numCache>
                <c:formatCode>General</c:formatCode>
                <c:ptCount val="5"/>
                <c:pt idx="0">
                  <c:v>0.62</c:v>
                </c:pt>
                <c:pt idx="1">
                  <c:v>0.65500000000000003</c:v>
                </c:pt>
                <c:pt idx="2">
                  <c:v>0.60666666666666669</c:v>
                </c:pt>
                <c:pt idx="3">
                  <c:v>0.57999999999999996</c:v>
                </c:pt>
                <c:pt idx="4">
                  <c:v>0.56200000000000006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290944"/>
        <c:axId val="221290552"/>
      </c:scatterChart>
      <c:valAx>
        <c:axId val="221290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False positive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21290552"/>
        <c:crosses val="autoZero"/>
        <c:crossBetween val="midCat"/>
      </c:valAx>
      <c:valAx>
        <c:axId val="221290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True Positive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212909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6587926509186343E-3"/>
          <c:y val="0.75764545056867894"/>
          <c:w val="0.97512664041994745"/>
          <c:h val="0.21457677165354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ROC Curve of YHQ Dataset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YHQ!$K$7</c:f>
              <c:strCache>
                <c:ptCount val="1"/>
                <c:pt idx="0">
                  <c:v>MMA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YHQ!$H$5:$H$9</c:f>
              <c:numCache>
                <c:formatCode>General</c:formatCode>
                <c:ptCount val="5"/>
                <c:pt idx="0">
                  <c:v>0.23466092572658773</c:v>
                </c:pt>
                <c:pt idx="1">
                  <c:v>0.22464246424642464</c:v>
                </c:pt>
                <c:pt idx="2">
                  <c:v>0.215748031496063</c:v>
                </c:pt>
                <c:pt idx="3">
                  <c:v>0.20667433831990795</c:v>
                </c:pt>
                <c:pt idx="4">
                  <c:v>0.20141342756183744</c:v>
                </c:pt>
              </c:numCache>
            </c:numRef>
          </c:xVal>
          <c:yVal>
            <c:numRef>
              <c:f>YHQ!$G$5:$G$9</c:f>
              <c:numCache>
                <c:formatCode>General</c:formatCode>
                <c:ptCount val="5"/>
                <c:pt idx="0">
                  <c:v>0.18</c:v>
                </c:pt>
                <c:pt idx="1">
                  <c:v>0.435</c:v>
                </c:pt>
                <c:pt idx="2">
                  <c:v>0.49666666666666665</c:v>
                </c:pt>
                <c:pt idx="3">
                  <c:v>0.52500000000000002</c:v>
                </c:pt>
                <c:pt idx="4">
                  <c:v>0.50600000000000001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YHQ!$K$12</c:f>
              <c:strCache>
                <c:ptCount val="1"/>
                <c:pt idx="0">
                  <c:v>DC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YHQ!$H$10:$H$14</c:f>
              <c:numCache>
                <c:formatCode>General</c:formatCode>
                <c:ptCount val="5"/>
                <c:pt idx="0">
                  <c:v>0.23143164693218515</c:v>
                </c:pt>
                <c:pt idx="1">
                  <c:v>0.22222222222222221</c:v>
                </c:pt>
                <c:pt idx="2">
                  <c:v>0.21372328458942633</c:v>
                </c:pt>
                <c:pt idx="3">
                  <c:v>0.20782508630609897</c:v>
                </c:pt>
                <c:pt idx="4">
                  <c:v>0.20188457008244995</c:v>
                </c:pt>
              </c:numCache>
            </c:numRef>
          </c:xVal>
          <c:yVal>
            <c:numRef>
              <c:f>YHQ!$G$10:$G$14</c:f>
              <c:numCache>
                <c:formatCode>General</c:formatCode>
                <c:ptCount val="5"/>
                <c:pt idx="0">
                  <c:v>0.33</c:v>
                </c:pt>
                <c:pt idx="1">
                  <c:v>0.49</c:v>
                </c:pt>
                <c:pt idx="2">
                  <c:v>0.52666666666666662</c:v>
                </c:pt>
                <c:pt idx="3">
                  <c:v>0.51249999999999996</c:v>
                </c:pt>
                <c:pt idx="4">
                  <c:v>0.502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YHQ!$K$17</c:f>
              <c:strCache>
                <c:ptCount val="1"/>
                <c:pt idx="0">
                  <c:v>LAC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YHQ!$H$15:$H$19</c:f>
              <c:numCache>
                <c:formatCode>General</c:formatCode>
                <c:ptCount val="5"/>
                <c:pt idx="0">
                  <c:v>0.23530678148546824</c:v>
                </c:pt>
                <c:pt idx="1">
                  <c:v>0.2264026402640264</c:v>
                </c:pt>
                <c:pt idx="2">
                  <c:v>0.21687289088863893</c:v>
                </c:pt>
                <c:pt idx="3">
                  <c:v>0.20759493670886076</c:v>
                </c:pt>
                <c:pt idx="4">
                  <c:v>0.20400471142520613</c:v>
                </c:pt>
              </c:numCache>
            </c:numRef>
          </c:xVal>
          <c:yVal>
            <c:numRef>
              <c:f>YHQ!$G$15:$G$19</c:f>
              <c:numCache>
                <c:formatCode>General</c:formatCode>
                <c:ptCount val="5"/>
                <c:pt idx="0">
                  <c:v>0.15</c:v>
                </c:pt>
                <c:pt idx="1">
                  <c:v>0.39500000000000002</c:v>
                </c:pt>
                <c:pt idx="2">
                  <c:v>0.48</c:v>
                </c:pt>
                <c:pt idx="3">
                  <c:v>0.51500000000000001</c:v>
                </c:pt>
                <c:pt idx="4">
                  <c:v>0.48399999999999999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YHQ!$K$22</c:f>
              <c:strCache>
                <c:ptCount val="1"/>
                <c:pt idx="0">
                  <c:v>SC/EC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YHQ!$H$20:$H$24</c:f>
              <c:numCache>
                <c:formatCode>General</c:formatCode>
                <c:ptCount val="5"/>
                <c:pt idx="0">
                  <c:v>0.23358449946178686</c:v>
                </c:pt>
                <c:pt idx="1">
                  <c:v>0.22090209020902091</c:v>
                </c:pt>
                <c:pt idx="2">
                  <c:v>0.21439820022497189</c:v>
                </c:pt>
                <c:pt idx="3">
                  <c:v>0.20713463751438435</c:v>
                </c:pt>
                <c:pt idx="4">
                  <c:v>0.20353356890459365</c:v>
                </c:pt>
              </c:numCache>
            </c:numRef>
          </c:xVal>
          <c:yVal>
            <c:numRef>
              <c:f>YHQ!$G$20:$G$24</c:f>
              <c:numCache>
                <c:formatCode>General</c:formatCode>
                <c:ptCount val="5"/>
                <c:pt idx="0">
                  <c:v>0.23</c:v>
                </c:pt>
                <c:pt idx="1">
                  <c:v>0.52</c:v>
                </c:pt>
                <c:pt idx="2">
                  <c:v>0.51666666666666672</c:v>
                </c:pt>
                <c:pt idx="3">
                  <c:v>0.52</c:v>
                </c:pt>
                <c:pt idx="4">
                  <c:v>0.48799999999999999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YHQ!$K$27</c:f>
              <c:strCache>
                <c:ptCount val="1"/>
                <c:pt idx="0">
                  <c:v>BC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YHQ!$H$25:$H$29</c:f>
              <c:numCache>
                <c:formatCode>General</c:formatCode>
                <c:ptCount val="5"/>
                <c:pt idx="0">
                  <c:v>0.2286329386437029</c:v>
                </c:pt>
                <c:pt idx="1">
                  <c:v>0.22354235423542354</c:v>
                </c:pt>
                <c:pt idx="2">
                  <c:v>0.21957255343082116</c:v>
                </c:pt>
                <c:pt idx="3">
                  <c:v>0.21588032220943612</c:v>
                </c:pt>
                <c:pt idx="4">
                  <c:v>0.21154299175500588</c:v>
                </c:pt>
              </c:numCache>
            </c:numRef>
          </c:xVal>
          <c:yVal>
            <c:numRef>
              <c:f>YHQ!$G$25:$G$29</c:f>
              <c:numCache>
                <c:formatCode>General</c:formatCode>
                <c:ptCount val="5"/>
                <c:pt idx="0">
                  <c:v>0.46</c:v>
                </c:pt>
                <c:pt idx="1">
                  <c:v>0.46</c:v>
                </c:pt>
                <c:pt idx="2">
                  <c:v>0.44</c:v>
                </c:pt>
                <c:pt idx="3">
                  <c:v>0.42499999999999999</c:v>
                </c:pt>
                <c:pt idx="4">
                  <c:v>0.42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YHQ!$K$32</c:f>
              <c:strCache>
                <c:ptCount val="1"/>
                <c:pt idx="0">
                  <c:v>NC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YHQ!$H$30:$H$34</c:f>
              <c:numCache>
                <c:formatCode>General</c:formatCode>
                <c:ptCount val="5"/>
                <c:pt idx="0">
                  <c:v>0.23250807319698599</c:v>
                </c:pt>
                <c:pt idx="1">
                  <c:v>0.22618261826182617</c:v>
                </c:pt>
                <c:pt idx="2">
                  <c:v>0.21619797525309337</c:v>
                </c:pt>
                <c:pt idx="3">
                  <c:v>0.20828538550057538</c:v>
                </c:pt>
                <c:pt idx="4">
                  <c:v>0.20188457008244995</c:v>
                </c:pt>
              </c:numCache>
            </c:numRef>
          </c:xVal>
          <c:yVal>
            <c:numRef>
              <c:f>YHQ!$G$30:$G$34</c:f>
              <c:numCache>
                <c:formatCode>General</c:formatCode>
                <c:ptCount val="5"/>
                <c:pt idx="0">
                  <c:v>0.28000000000000003</c:v>
                </c:pt>
                <c:pt idx="1">
                  <c:v>0.4</c:v>
                </c:pt>
                <c:pt idx="2">
                  <c:v>0.49</c:v>
                </c:pt>
                <c:pt idx="3">
                  <c:v>0.50749999999999995</c:v>
                </c:pt>
                <c:pt idx="4">
                  <c:v>0.502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YHQ!$K$37</c:f>
              <c:strCache>
                <c:ptCount val="1"/>
                <c:pt idx="0">
                  <c:v>Ortho_Sim_Loc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YHQ!$H$35:$H$39</c:f>
              <c:numCache>
                <c:formatCode>General</c:formatCode>
                <c:ptCount val="5"/>
                <c:pt idx="0">
                  <c:v>0.23423035522066737</c:v>
                </c:pt>
                <c:pt idx="1">
                  <c:v>0.22288228822882289</c:v>
                </c:pt>
                <c:pt idx="2">
                  <c:v>0.21439820022497189</c:v>
                </c:pt>
                <c:pt idx="3">
                  <c:v>0.20322209436133487</c:v>
                </c:pt>
                <c:pt idx="4">
                  <c:v>0.19952885747938751</c:v>
                </c:pt>
              </c:numCache>
            </c:numRef>
          </c:xVal>
          <c:yVal>
            <c:numRef>
              <c:f>YHQ!$G$35:$G$39</c:f>
              <c:numCache>
                <c:formatCode>General</c:formatCode>
                <c:ptCount val="5"/>
                <c:pt idx="0">
                  <c:v>0.2</c:v>
                </c:pt>
                <c:pt idx="1">
                  <c:v>0.47499999999999998</c:v>
                </c:pt>
                <c:pt idx="2">
                  <c:v>0.51666666666666672</c:v>
                </c:pt>
                <c:pt idx="3">
                  <c:v>0.5625</c:v>
                </c:pt>
                <c:pt idx="4">
                  <c:v>0.52200000000000002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291336"/>
        <c:axId val="221291728"/>
      </c:scatterChart>
      <c:valAx>
        <c:axId val="221291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False positive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21291728"/>
        <c:crosses val="autoZero"/>
        <c:crossBetween val="midCat"/>
      </c:valAx>
      <c:valAx>
        <c:axId val="221291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True Positive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21291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75764545056867894"/>
          <c:w val="1"/>
          <c:h val="0.24235454943132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ROC Curve of YMIPS</a:t>
            </a:r>
            <a:r>
              <a:rPr lang="en-US" b="1" baseline="0">
                <a:latin typeface="Arial" panose="020B0604020202020204" pitchFamily="34" charset="0"/>
                <a:cs typeface="Arial" panose="020B0604020202020204" pitchFamily="34" charset="0"/>
              </a:rPr>
              <a:t> dataset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YMIPS!$K$7</c:f>
              <c:strCache>
                <c:ptCount val="1"/>
                <c:pt idx="0">
                  <c:v>MMA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YMIPS!$H$5:$H$9</c:f>
              <c:numCache>
                <c:formatCode>General</c:formatCode>
                <c:ptCount val="5"/>
                <c:pt idx="0">
                  <c:v>0.22104789745896108</c:v>
                </c:pt>
                <c:pt idx="1">
                  <c:v>0.21808143547273981</c:v>
                </c:pt>
                <c:pt idx="2">
                  <c:v>0.21426889569107604</c:v>
                </c:pt>
                <c:pt idx="3">
                  <c:v>0.21003134796238246</c:v>
                </c:pt>
                <c:pt idx="4">
                  <c:v>0.20632567333827526</c:v>
                </c:pt>
              </c:numCache>
            </c:numRef>
          </c:xVal>
          <c:yVal>
            <c:numRef>
              <c:f>YMIPS!$G$5:$G$9</c:f>
              <c:numCache>
                <c:formatCode>General</c:formatCode>
                <c:ptCount val="5"/>
                <c:pt idx="0">
                  <c:v>0.33</c:v>
                </c:pt>
                <c:pt idx="1">
                  <c:v>0.34</c:v>
                </c:pt>
                <c:pt idx="2">
                  <c:v>0.35333333333333333</c:v>
                </c:pt>
                <c:pt idx="3">
                  <c:v>0.36249999999999999</c:v>
                </c:pt>
                <c:pt idx="4">
                  <c:v>0.36199999999999999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YMIPS!$K$12</c:f>
              <c:strCache>
                <c:ptCount val="1"/>
                <c:pt idx="0">
                  <c:v>DC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YMIPS!$H$10:$H$14</c:f>
              <c:numCache>
                <c:formatCode>General</c:formatCode>
                <c:ptCount val="5"/>
                <c:pt idx="0">
                  <c:v>0.22329660445243985</c:v>
                </c:pt>
                <c:pt idx="1">
                  <c:v>0.2224522659305268</c:v>
                </c:pt>
                <c:pt idx="2">
                  <c:v>0.22015540381445725</c:v>
                </c:pt>
                <c:pt idx="3">
                  <c:v>0.21871232216059802</c:v>
                </c:pt>
                <c:pt idx="4">
                  <c:v>0.21620953792933037</c:v>
                </c:pt>
              </c:numCache>
            </c:numRef>
          </c:xVal>
          <c:yVal>
            <c:numRef>
              <c:f>YMIPS!$G$10:$G$14</c:f>
              <c:numCache>
                <c:formatCode>General</c:formatCode>
                <c:ptCount val="5"/>
                <c:pt idx="0">
                  <c:v>0.23</c:v>
                </c:pt>
                <c:pt idx="1">
                  <c:v>0.245</c:v>
                </c:pt>
                <c:pt idx="2">
                  <c:v>0.27</c:v>
                </c:pt>
                <c:pt idx="3">
                  <c:v>0.27250000000000002</c:v>
                </c:pt>
                <c:pt idx="4">
                  <c:v>0.28199999999999997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YMIPS!$K$17</c:f>
              <c:strCache>
                <c:ptCount val="1"/>
                <c:pt idx="0">
                  <c:v>LAC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YMIPS!$H$15:$H$19</c:f>
              <c:numCache>
                <c:formatCode>General</c:formatCode>
                <c:ptCount val="5"/>
                <c:pt idx="0">
                  <c:v>0.22329660445243985</c:v>
                </c:pt>
                <c:pt idx="1">
                  <c:v>0.22314239705544053</c:v>
                </c:pt>
                <c:pt idx="2">
                  <c:v>0.22227454673887451</c:v>
                </c:pt>
                <c:pt idx="3">
                  <c:v>0.22064142753797927</c:v>
                </c:pt>
                <c:pt idx="4">
                  <c:v>0.21620953792933037</c:v>
                </c:pt>
              </c:numCache>
            </c:numRef>
          </c:xVal>
          <c:yVal>
            <c:numRef>
              <c:f>YMIPS!$G$15:$G$19</c:f>
              <c:numCache>
                <c:formatCode>General</c:formatCode>
                <c:ptCount val="5"/>
                <c:pt idx="0">
                  <c:v>0.23</c:v>
                </c:pt>
                <c:pt idx="1">
                  <c:v>0.23</c:v>
                </c:pt>
                <c:pt idx="2">
                  <c:v>0.24</c:v>
                </c:pt>
                <c:pt idx="3">
                  <c:v>0.2525</c:v>
                </c:pt>
                <c:pt idx="4">
                  <c:v>0.28199999999999997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YMIPS!$K$22</c:f>
              <c:strCache>
                <c:ptCount val="1"/>
                <c:pt idx="0">
                  <c:v>SC/EC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YMIPS!$H$20:$H$24</c:f>
              <c:numCache>
                <c:formatCode>General</c:formatCode>
                <c:ptCount val="5"/>
                <c:pt idx="0">
                  <c:v>0.2264447942433101</c:v>
                </c:pt>
                <c:pt idx="1">
                  <c:v>0.22981366459627328</c:v>
                </c:pt>
                <c:pt idx="2">
                  <c:v>0.23263480103602543</c:v>
                </c:pt>
                <c:pt idx="3">
                  <c:v>0.23366288883530262</c:v>
                </c:pt>
                <c:pt idx="4">
                  <c:v>0.23523597726711143</c:v>
                </c:pt>
              </c:numCache>
            </c:numRef>
          </c:xVal>
          <c:yVal>
            <c:numRef>
              <c:f>YMIPS!$G$20:$G$24</c:f>
              <c:numCache>
                <c:formatCode>General</c:formatCode>
                <c:ptCount val="5"/>
                <c:pt idx="0">
                  <c:v>0.09</c:v>
                </c:pt>
                <c:pt idx="1">
                  <c:v>8.5000000000000006E-2</c:v>
                </c:pt>
                <c:pt idx="2">
                  <c:v>9.3333333333333338E-2</c:v>
                </c:pt>
                <c:pt idx="3">
                  <c:v>0.11749999999999999</c:v>
                </c:pt>
                <c:pt idx="4">
                  <c:v>0.128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YMIPS!$K$27</c:f>
              <c:strCache>
                <c:ptCount val="1"/>
                <c:pt idx="0">
                  <c:v>BC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YMIPS!$H$25:$H$29</c:f>
              <c:numCache>
                <c:formatCode>General</c:formatCode>
                <c:ptCount val="5"/>
                <c:pt idx="0">
                  <c:v>0.22307173375309197</c:v>
                </c:pt>
                <c:pt idx="1">
                  <c:v>0.22038187255578559</c:v>
                </c:pt>
                <c:pt idx="2">
                  <c:v>0.21968448316458677</c:v>
                </c:pt>
                <c:pt idx="3">
                  <c:v>0.21871232216059802</c:v>
                </c:pt>
                <c:pt idx="4">
                  <c:v>0.215962441314554</c:v>
                </c:pt>
              </c:numCache>
            </c:numRef>
          </c:xVal>
          <c:yVal>
            <c:numRef>
              <c:f>YMIPS!$G$25:$G$29</c:f>
              <c:numCache>
                <c:formatCode>General</c:formatCode>
                <c:ptCount val="5"/>
                <c:pt idx="0">
                  <c:v>0.24</c:v>
                </c:pt>
                <c:pt idx="1">
                  <c:v>0.28999999999999998</c:v>
                </c:pt>
                <c:pt idx="2">
                  <c:v>0.27666666666666667</c:v>
                </c:pt>
                <c:pt idx="3">
                  <c:v>0.27250000000000002</c:v>
                </c:pt>
                <c:pt idx="4">
                  <c:v>0.28399999999999997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YMIPS!$K$32</c:f>
              <c:strCache>
                <c:ptCount val="1"/>
                <c:pt idx="0">
                  <c:v>NC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YMIPS!$H$30:$H$34</c:f>
              <c:numCache>
                <c:formatCode>General</c:formatCode>
                <c:ptCount val="5"/>
                <c:pt idx="0">
                  <c:v>0.2228468630537441</c:v>
                </c:pt>
                <c:pt idx="1">
                  <c:v>0.22015182884748102</c:v>
                </c:pt>
                <c:pt idx="2">
                  <c:v>0.22015540381445725</c:v>
                </c:pt>
                <c:pt idx="3">
                  <c:v>0.21798890764408005</c:v>
                </c:pt>
                <c:pt idx="4">
                  <c:v>0.21398566839634298</c:v>
                </c:pt>
              </c:numCache>
            </c:numRef>
          </c:xVal>
          <c:yVal>
            <c:numRef>
              <c:f>YMIPS!$G$30:$G$34</c:f>
              <c:numCache>
                <c:formatCode>General</c:formatCode>
                <c:ptCount val="5"/>
                <c:pt idx="0">
                  <c:v>0.25</c:v>
                </c:pt>
                <c:pt idx="1">
                  <c:v>0.29499999999999998</c:v>
                </c:pt>
                <c:pt idx="2">
                  <c:v>0.27</c:v>
                </c:pt>
                <c:pt idx="3">
                  <c:v>0.28000000000000003</c:v>
                </c:pt>
                <c:pt idx="4">
                  <c:v>0.3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YMIPS!$K$37</c:f>
              <c:strCache>
                <c:ptCount val="1"/>
                <c:pt idx="0">
                  <c:v>Ortho_Sim_Loc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YMIPS!$H$35:$H$39</c:f>
              <c:numCache>
                <c:formatCode>General</c:formatCode>
                <c:ptCount val="5"/>
                <c:pt idx="0">
                  <c:v>0.22149763885765686</c:v>
                </c:pt>
                <c:pt idx="1">
                  <c:v>0.21808143547273981</c:v>
                </c:pt>
                <c:pt idx="2">
                  <c:v>0.21332705439133506</c:v>
                </c:pt>
                <c:pt idx="3">
                  <c:v>0.20858451892934651</c:v>
                </c:pt>
                <c:pt idx="4">
                  <c:v>0.20360761057573512</c:v>
                </c:pt>
              </c:numCache>
            </c:numRef>
          </c:xVal>
          <c:yVal>
            <c:numRef>
              <c:f>YMIPS!$G$35:$G$39</c:f>
              <c:numCache>
                <c:formatCode>General</c:formatCode>
                <c:ptCount val="5"/>
                <c:pt idx="0">
                  <c:v>0.31</c:v>
                </c:pt>
                <c:pt idx="1">
                  <c:v>0.34</c:v>
                </c:pt>
                <c:pt idx="2">
                  <c:v>0.36666666666666664</c:v>
                </c:pt>
                <c:pt idx="3">
                  <c:v>0.3775</c:v>
                </c:pt>
                <c:pt idx="4">
                  <c:v>0.38400000000000001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1290160"/>
        <c:axId val="221288200"/>
      </c:scatterChart>
      <c:valAx>
        <c:axId val="221290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False Positive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21288200"/>
        <c:crosses val="autoZero"/>
        <c:crossBetween val="midCat"/>
      </c:valAx>
      <c:valAx>
        <c:axId val="221288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True Positive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212901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75764545056867894"/>
          <c:w val="1"/>
          <c:h val="0.21457677165354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ROC</a:t>
            </a:r>
            <a:r>
              <a:rPr lang="en-US" b="1" baseline="0">
                <a:latin typeface="Arial" panose="020B0604020202020204" pitchFamily="34" charset="0"/>
                <a:cs typeface="Arial" panose="020B0604020202020204" pitchFamily="34" charset="0"/>
              </a:rPr>
              <a:t> curve of YMBD dataset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YMBD!$K$7</c:f>
              <c:strCache>
                <c:ptCount val="1"/>
                <c:pt idx="0">
                  <c:v>MMA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YMBD!$H$5:$H$9</c:f>
              <c:numCache>
                <c:formatCode>General</c:formatCode>
                <c:ptCount val="5"/>
                <c:pt idx="0">
                  <c:v>0.302155347702318</c:v>
                </c:pt>
                <c:pt idx="1">
                  <c:v>0.30097498940228912</c:v>
                </c:pt>
                <c:pt idx="2">
                  <c:v>0.29703408587870739</c:v>
                </c:pt>
                <c:pt idx="3">
                  <c:v>0.2876331635016211</c:v>
                </c:pt>
                <c:pt idx="4">
                  <c:v>0.26760563380281688</c:v>
                </c:pt>
              </c:numCache>
            </c:numRef>
          </c:xVal>
          <c:yVal>
            <c:numRef>
              <c:f>YMBD!$G$5:$G$9</c:f>
              <c:numCache>
                <c:formatCode>General</c:formatCode>
                <c:ptCount val="5"/>
                <c:pt idx="0">
                  <c:v>0.2</c:v>
                </c:pt>
                <c:pt idx="1">
                  <c:v>0.26500000000000001</c:v>
                </c:pt>
                <c:pt idx="2">
                  <c:v>0.30666666666666664</c:v>
                </c:pt>
                <c:pt idx="3">
                  <c:v>0.35499999999999998</c:v>
                </c:pt>
                <c:pt idx="4">
                  <c:v>0.42399999999999999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YMBD!$K$12</c:f>
              <c:strCache>
                <c:ptCount val="1"/>
                <c:pt idx="0">
                  <c:v>DC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YMBD!$H$10:$H$14</c:f>
              <c:numCache>
                <c:formatCode>General</c:formatCode>
                <c:ptCount val="5"/>
                <c:pt idx="0">
                  <c:v>0.30459536396909315</c:v>
                </c:pt>
                <c:pt idx="1">
                  <c:v>0.29970326409495551</c:v>
                </c:pt>
                <c:pt idx="2">
                  <c:v>0.28906595838866755</c:v>
                </c:pt>
                <c:pt idx="3">
                  <c:v>0.28670680870773507</c:v>
                </c:pt>
                <c:pt idx="4">
                  <c:v>0.27731908693540552</c:v>
                </c:pt>
              </c:numCache>
            </c:numRef>
          </c:xVal>
          <c:yVal>
            <c:numRef>
              <c:f>YMBD!$G$10:$G$14</c:f>
              <c:numCache>
                <c:formatCode>General</c:formatCode>
                <c:ptCount val="5"/>
                <c:pt idx="0">
                  <c:v>0.14000000000000001</c:v>
                </c:pt>
                <c:pt idx="1">
                  <c:v>0.28000000000000003</c:v>
                </c:pt>
                <c:pt idx="2">
                  <c:v>0.36666666666666664</c:v>
                </c:pt>
                <c:pt idx="3">
                  <c:v>0.36</c:v>
                </c:pt>
                <c:pt idx="4">
                  <c:v>0.38400000000000001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YMBD!$K$17</c:f>
              <c:strCache>
                <c:ptCount val="1"/>
                <c:pt idx="0">
                  <c:v>LAC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YMBD!$H$15:$H$19</c:f>
              <c:numCache>
                <c:formatCode>General</c:formatCode>
                <c:ptCount val="5"/>
                <c:pt idx="0">
                  <c:v>0.30337535583570557</c:v>
                </c:pt>
                <c:pt idx="1">
                  <c:v>0.30351844001695633</c:v>
                </c:pt>
                <c:pt idx="2">
                  <c:v>0.29924745462594066</c:v>
                </c:pt>
                <c:pt idx="3">
                  <c:v>0.28716998610467809</c:v>
                </c:pt>
                <c:pt idx="4">
                  <c:v>0.27440505099562895</c:v>
                </c:pt>
              </c:numCache>
            </c:numRef>
          </c:xVal>
          <c:yVal>
            <c:numRef>
              <c:f>YMBD!$G$15:$G$19</c:f>
              <c:numCache>
                <c:formatCode>General</c:formatCode>
                <c:ptCount val="5"/>
                <c:pt idx="0">
                  <c:v>0.17</c:v>
                </c:pt>
                <c:pt idx="1">
                  <c:v>0.23499999999999999</c:v>
                </c:pt>
                <c:pt idx="2">
                  <c:v>0.28999999999999998</c:v>
                </c:pt>
                <c:pt idx="3">
                  <c:v>0.35749999999999998</c:v>
                </c:pt>
                <c:pt idx="4">
                  <c:v>0.39600000000000002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YMBD!$K$22</c:f>
              <c:strCache>
                <c:ptCount val="1"/>
                <c:pt idx="0">
                  <c:v>SC/EC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YMBD!$H$20:$H$24</c:f>
              <c:numCache>
                <c:formatCode>General</c:formatCode>
                <c:ptCount val="5"/>
                <c:pt idx="0">
                  <c:v>0.30174867832452218</c:v>
                </c:pt>
                <c:pt idx="1">
                  <c:v>0.29673590504451036</c:v>
                </c:pt>
                <c:pt idx="2">
                  <c:v>0.29791943337760068</c:v>
                </c:pt>
                <c:pt idx="3">
                  <c:v>0.29782306623436777</c:v>
                </c:pt>
                <c:pt idx="4">
                  <c:v>0.28460417678484701</c:v>
                </c:pt>
              </c:numCache>
            </c:numRef>
          </c:xVal>
          <c:yVal>
            <c:numRef>
              <c:f>YMBD!$G$20:$G$24</c:f>
              <c:numCache>
                <c:formatCode>General</c:formatCode>
                <c:ptCount val="5"/>
                <c:pt idx="0">
                  <c:v>0.21</c:v>
                </c:pt>
                <c:pt idx="1">
                  <c:v>0.315</c:v>
                </c:pt>
                <c:pt idx="2">
                  <c:v>0.3</c:v>
                </c:pt>
                <c:pt idx="3">
                  <c:v>0.3</c:v>
                </c:pt>
                <c:pt idx="4">
                  <c:v>0.35399999999999998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YMBD!$K$27</c:f>
              <c:strCache>
                <c:ptCount val="1"/>
                <c:pt idx="0">
                  <c:v>BC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YMBD!$H$25:$H$29</c:f>
              <c:numCache>
                <c:formatCode>General</c:formatCode>
                <c:ptCount val="5"/>
                <c:pt idx="0">
                  <c:v>0.2928019520130134</c:v>
                </c:pt>
                <c:pt idx="1">
                  <c:v>0.28529037727850787</c:v>
                </c:pt>
                <c:pt idx="2">
                  <c:v>0.2788844621513944</c:v>
                </c:pt>
                <c:pt idx="3">
                  <c:v>0.27281148679944417</c:v>
                </c:pt>
                <c:pt idx="4">
                  <c:v>0.26760563380281688</c:v>
                </c:pt>
              </c:numCache>
            </c:numRef>
          </c:xVal>
          <c:yVal>
            <c:numRef>
              <c:f>YMBD!$G$25:$G$29</c:f>
              <c:numCache>
                <c:formatCode>General</c:formatCode>
                <c:ptCount val="5"/>
                <c:pt idx="0">
                  <c:v>0.43</c:v>
                </c:pt>
                <c:pt idx="1">
                  <c:v>0.45</c:v>
                </c:pt>
                <c:pt idx="2">
                  <c:v>0.44333333333333336</c:v>
                </c:pt>
                <c:pt idx="3">
                  <c:v>0.435</c:v>
                </c:pt>
                <c:pt idx="4">
                  <c:v>0.42399999999999999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YMBD!$K$32</c:f>
              <c:strCache>
                <c:ptCount val="1"/>
                <c:pt idx="0">
                  <c:v>NC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YMBD!$H$30:$H$34</c:f>
              <c:numCache>
                <c:formatCode>General</c:formatCode>
                <c:ptCount val="5"/>
                <c:pt idx="0">
                  <c:v>0.30337535583570557</c:v>
                </c:pt>
                <c:pt idx="1">
                  <c:v>0.30182280627384483</c:v>
                </c:pt>
                <c:pt idx="2">
                  <c:v>0.29482071713147412</c:v>
                </c:pt>
                <c:pt idx="3">
                  <c:v>0.28855951829550719</c:v>
                </c:pt>
                <c:pt idx="4">
                  <c:v>0.27537639630888783</c:v>
                </c:pt>
              </c:numCache>
            </c:numRef>
          </c:xVal>
          <c:yVal>
            <c:numRef>
              <c:f>YMBD!$G$30:$G$34</c:f>
              <c:numCache>
                <c:formatCode>General</c:formatCode>
                <c:ptCount val="5"/>
                <c:pt idx="0">
                  <c:v>0.17</c:v>
                </c:pt>
                <c:pt idx="1">
                  <c:v>0.255</c:v>
                </c:pt>
                <c:pt idx="2">
                  <c:v>0.32333333333333331</c:v>
                </c:pt>
                <c:pt idx="3">
                  <c:v>0.35</c:v>
                </c:pt>
                <c:pt idx="4">
                  <c:v>0.39200000000000002</c:v>
                </c:pt>
              </c:numCache>
            </c:numRef>
          </c:yVal>
          <c:smooth val="0"/>
        </c:ser>
        <c:ser>
          <c:idx val="6"/>
          <c:order val="6"/>
          <c:tx>
            <c:strRef>
              <c:f>YMBD!$K$37</c:f>
              <c:strCache>
                <c:ptCount val="1"/>
                <c:pt idx="0">
                  <c:v>Ortho_Sim_Loc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YMBD!$H$35:$H$39</c:f>
              <c:numCache>
                <c:formatCode>General</c:formatCode>
                <c:ptCount val="5"/>
                <c:pt idx="0">
                  <c:v>0.29727531516876782</c:v>
                </c:pt>
                <c:pt idx="1">
                  <c:v>0.29461636286562104</c:v>
                </c:pt>
                <c:pt idx="2">
                  <c:v>0.27667109340416113</c:v>
                </c:pt>
                <c:pt idx="3">
                  <c:v>0.27327466419638724</c:v>
                </c:pt>
                <c:pt idx="4">
                  <c:v>0.26711996114618747</c:v>
                </c:pt>
              </c:numCache>
            </c:numRef>
          </c:xVal>
          <c:yVal>
            <c:numRef>
              <c:f>YMBD!$G$35:$G$39</c:f>
              <c:numCache>
                <c:formatCode>General</c:formatCode>
                <c:ptCount val="5"/>
                <c:pt idx="0">
                  <c:v>0.32</c:v>
                </c:pt>
                <c:pt idx="1">
                  <c:v>0.34</c:v>
                </c:pt>
                <c:pt idx="2">
                  <c:v>0.46</c:v>
                </c:pt>
                <c:pt idx="3">
                  <c:v>0.4325</c:v>
                </c:pt>
                <c:pt idx="4">
                  <c:v>0.42599999999999999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906120"/>
        <c:axId val="157523632"/>
      </c:scatterChart>
      <c:valAx>
        <c:axId val="199906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False Positive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57523632"/>
        <c:crosses val="autoZero"/>
        <c:crossBetween val="midCat"/>
      </c:valAx>
      <c:valAx>
        <c:axId val="15752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True positive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999061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881014873140856E-3"/>
          <c:y val="0.75764545056867894"/>
          <c:w val="0.99311898512685914"/>
          <c:h val="0.21457677165354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8836399"/>
              </p:ext>
            </p:extLst>
          </p:nvPr>
        </p:nvGraphicFramePr>
        <p:xfrm>
          <a:off x="0" y="14286"/>
          <a:ext cx="4419600" cy="3490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1293969"/>
              </p:ext>
            </p:extLst>
          </p:nvPr>
        </p:nvGraphicFramePr>
        <p:xfrm>
          <a:off x="4419600" y="0"/>
          <a:ext cx="4724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0519640"/>
              </p:ext>
            </p:extLst>
          </p:nvPr>
        </p:nvGraphicFramePr>
        <p:xfrm>
          <a:off x="23812" y="3352800"/>
          <a:ext cx="45720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9505155"/>
              </p:ext>
            </p:extLst>
          </p:nvPr>
        </p:nvGraphicFramePr>
        <p:xfrm>
          <a:off x="4724400" y="3352800"/>
          <a:ext cx="45720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45076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9078898"/>
              </p:ext>
            </p:extLst>
          </p:nvPr>
        </p:nvGraphicFramePr>
        <p:xfrm>
          <a:off x="0" y="152400"/>
          <a:ext cx="45720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0342458"/>
              </p:ext>
            </p:extLst>
          </p:nvPr>
        </p:nvGraphicFramePr>
        <p:xfrm>
          <a:off x="4572000" y="152400"/>
          <a:ext cx="4572000" cy="3490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0353568"/>
              </p:ext>
            </p:extLst>
          </p:nvPr>
        </p:nvGraphicFramePr>
        <p:xfrm>
          <a:off x="76200" y="3657600"/>
          <a:ext cx="4648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4169141"/>
              </p:ext>
            </p:extLst>
          </p:nvPr>
        </p:nvGraphicFramePr>
        <p:xfrm>
          <a:off x="4648200" y="3633787"/>
          <a:ext cx="44958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44563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71</Words>
  <Application>Microsoft Office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Anjan Payra</dc:creator>
  <cp:lastModifiedBy>Anjan Payra</cp:lastModifiedBy>
  <cp:revision>3</cp:revision>
  <cp:lastPrinted>2021-03-09T19:00:51Z</cp:lastPrinted>
  <dcterms:created xsi:type="dcterms:W3CDTF">2006-08-16T00:00:00Z</dcterms:created>
  <dcterms:modified xsi:type="dcterms:W3CDTF">2021-03-10T02:10:16Z</dcterms:modified>
</cp:coreProperties>
</file>