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818" y="2404534"/>
            <a:ext cx="10228216" cy="1646302"/>
          </a:xfrm>
        </p:spPr>
        <p:txBody>
          <a:bodyPr/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LEVELS OF TESTING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106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79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406" y="1410790"/>
            <a:ext cx="8072480" cy="463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5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2069"/>
            <a:ext cx="8596668" cy="718458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36469"/>
            <a:ext cx="9903580" cy="5617028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involves the testing of each unit or an individual component of the software application.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first level of functional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unit testing is to test the correctness of isolated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the application is ready and given to the Test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will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checking every component of the module or module of the application independently or one by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 testers and developers to understand to fix bugs early in the development cycle and save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testing approach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developers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documentation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with code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reusability and migrate both code and test.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correctness code and enable to make changes quickly.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0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48195"/>
            <a:ext cx="8596668" cy="64008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75657"/>
            <a:ext cx="9864392" cy="486570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second level of software testing process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modules may be coded by the different programmers or developers.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Tester integrating various components or modules of an application and testing their behavior as a single unit or group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also known as thread testing or string testing.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mainly to check correctness and communication among all modules.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the integration of software modules with the database whether it is correct or not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00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5942"/>
            <a:ext cx="8596668" cy="9144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10342"/>
            <a:ext cx="10595912" cy="4931019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validate the complete and fully integrated software product.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evaluate the end to end system specifications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type of black box testing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perform quality assurance team in testing face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focus on functionality, accuracy, quality, expected output, overall behavior of an application rather than the inner working of systems</a:t>
            </a:r>
            <a:r>
              <a:rPr lang="en-US" dirty="0" smtClean="0"/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improved product quality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satisfication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reduction.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13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2880"/>
            <a:ext cx="8596668" cy="770709"/>
          </a:xfrm>
        </p:spPr>
        <p:txBody>
          <a:bodyPr>
            <a:normAutofit/>
          </a:bodyPr>
          <a:lstStyle/>
          <a:p>
            <a:r>
              <a:rPr lang="en-US" dirty="0" smtClean="0"/>
              <a:t>ACCEPTANCE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01783"/>
            <a:ext cx="10373843" cy="483958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level of software testing.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Black box testing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by end user or client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to find out if the software meets the user expectations and works as expected.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performed on user environment.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called UAT,FAT,RBT.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test that a particular product develop as per the customer requirement, customer expectation, customer need . So this called acceptance testing.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focus on expected product of customer.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82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1426</TotalTime>
  <Words>204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Times New Roman</vt:lpstr>
      <vt:lpstr>Trebuchet MS</vt:lpstr>
      <vt:lpstr>Wingdings</vt:lpstr>
      <vt:lpstr>Wingdings 3</vt:lpstr>
      <vt:lpstr>Facet</vt:lpstr>
      <vt:lpstr>DIFFERENT LEVELS OF TESTING</vt:lpstr>
      <vt:lpstr>PowerPoint Presentation</vt:lpstr>
      <vt:lpstr>UNIT TESTING</vt:lpstr>
      <vt:lpstr>INTEGRATION TESTING</vt:lpstr>
      <vt:lpstr>SYSTEM TESTING</vt:lpstr>
      <vt:lpstr>ACCEPTANCE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STATING THE DIFFERENT LEVELS OF TESTING</dc:title>
  <dc:creator>Anju</dc:creator>
  <cp:lastModifiedBy>Anju</cp:lastModifiedBy>
  <cp:revision>35</cp:revision>
  <dcterms:created xsi:type="dcterms:W3CDTF">2024-03-11T17:30:40Z</dcterms:created>
  <dcterms:modified xsi:type="dcterms:W3CDTF">2024-03-12T17:16:48Z</dcterms:modified>
</cp:coreProperties>
</file>