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D62-F3C9-DFBE-1587-51AA305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AF99-C3FB-1C28-C058-44FA78840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B5B3-0655-A09C-8872-ECA86FF9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EED0-4B18-7E2C-728D-D305B42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4C1E-FB12-EFC3-C5DE-AEC45F02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3AA-554E-20CE-6DEC-C72B169B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6A15-A3A8-76C5-D1A3-64EBAFB8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7DC2-EA29-C84C-FC14-C7526C78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005D-61FF-1A63-DD89-E65A3D4B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2E8F-D0F4-5795-59D3-123908A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C0FDD-AE5B-304E-AD2A-179AE7211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9AA6D-62CF-1AD8-795D-629A526E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E5D3-D659-1999-485D-8553CD7E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CE19-20A3-BC23-2A45-CAA9963F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55D4-728B-9348-87A8-111E7E33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E037-2D11-4ED0-2E70-1EBB7FEB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990D-BAF7-E262-DE74-E42DB2E4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7238-A389-994B-4535-FA4346D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F05C-4452-81A7-BBE4-194B117B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52FB-89C0-A051-228B-D22BD5B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E0FE-F971-4CD8-72CF-A7CC8980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21CA-2F13-AFA4-3556-520F7892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A9E1-0A0C-5BE3-1A65-118859BC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E6B4-5EA5-46EA-8CA7-D7A7C9D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7B82-2BC7-A23D-2FB4-31817FCA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7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4D8-745D-E3AF-17A5-0A5297CC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B761-15B4-D024-C1F6-E76812D8A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0552-0456-FE68-2136-97CF3A17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51C9-B72B-C32E-7E50-054D4D77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8449-1E99-4AFF-668B-E72F6825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A49E-ADF0-AFBB-94E7-BCA1D70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D5B-AEAC-B3BB-678D-4FAFDC31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5754-E3EE-702F-6610-DEFBE67F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65F2-8DD8-5FF5-FC57-5AB4C36A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BC121-E9DD-4C02-9E12-B9BFFE370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65396-13B9-A45D-B992-A1A622303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6E75-546B-2739-BCE5-E8A26E17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22FC1-B045-F08E-9453-E1810B5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33BFB-A647-04CF-F6DC-5536105F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1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4119-383F-ABE8-6D8F-1FB15B85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37504-A030-B186-0B0A-04AF1796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9978-1962-9CD2-BDA4-1693B2C0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0F3EB-D122-B31A-8CD3-3AA43F23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676AC-CDF4-48A4-C1E8-3329490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D090A-8EA0-D02D-4650-7B45472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484A-76F4-7202-61F7-6A97A1F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8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8F41-F272-4519-3054-EAD6BB0A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195B-491C-AFC9-8270-B7CF20D5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4BAF-0255-7F6A-E065-67D48D17B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22547-A8F2-3466-CECF-031E6743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B2F1-A70D-78EE-664D-15A528B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E819-E3DE-9043-1096-5C55CC3F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2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7E19-EF53-53E2-016F-464C4347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3421F-5080-CDFB-C678-35768D6E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C225-4797-9317-557A-C75D6B4D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505D-1901-14DB-03CC-36E9CC9F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9DB8-07C9-7952-CAEC-51288E3E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C4E3-35CF-6D57-020C-773DA8EE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4FEEF-0585-BD9E-2FB8-AC52CCC1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ED1F-45D4-1BEA-C633-1C267F97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6C12-CD2D-D2C1-41F9-B467E90A1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E34A-0F69-489A-8143-FA422E2B48B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361E-9D33-40F0-4F43-3B9B17093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047B-3DDF-8355-5C91-DE529F44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6C71-37A7-4046-91D6-231ED1625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2C53-BF43-68D3-0FE9-EF29D774F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823E-5E27-2C38-60E0-33B1F0F4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423B2-C166-5F6A-A994-F6D3B81B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8706-89B2-72A4-200D-F8C7439F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73C68-CC86-8802-0850-8361DBBE7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2477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37C-6204-3417-9723-76038150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1B770-1280-20C1-DFD4-648DB5CF3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096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74C-E1EC-F4DB-9D3D-1940FA1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C88D60-6120-DCAF-A7E0-B6F41A14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6868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B3A5-232C-BFCA-D61B-4112E792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A6DF9-E035-01A6-9528-E9F629D84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0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F674-AD23-12F1-F89F-34312FF6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16C8C-9176-B07E-DB21-D0421454E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61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091F-D708-D334-957E-127235DE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07F5D-D930-9FDE-7D7D-78F34C8F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373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3F6E-D5C9-C34E-80D7-A4D3AA9B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33E05-8A20-CBA1-CC8A-01F2417C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12222480" cy="7061200"/>
          </a:xfrm>
        </p:spPr>
      </p:pic>
    </p:spTree>
    <p:extLst>
      <p:ext uri="{BB962C8B-B14F-4D97-AF65-F5344CB8AC3E}">
        <p14:creationId xmlns:p14="http://schemas.microsoft.com/office/powerpoint/2010/main" val="442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88B2-B104-9D53-FD0A-6A0B9AD3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492D2-1FDD-BB11-F37A-44C5F44F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2867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 Sherbin</dc:creator>
  <cp:lastModifiedBy>Ashik Sherbin</cp:lastModifiedBy>
  <cp:revision>1</cp:revision>
  <dcterms:created xsi:type="dcterms:W3CDTF">2022-11-06T16:29:34Z</dcterms:created>
  <dcterms:modified xsi:type="dcterms:W3CDTF">2022-11-06T16:29:51Z</dcterms:modified>
</cp:coreProperties>
</file>