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69" autoAdjust="0"/>
    <p:restoredTop sz="94660"/>
  </p:normalViewPr>
  <p:slideViewPr>
    <p:cSldViewPr showGuides="1">
      <p:cViewPr>
        <p:scale>
          <a:sx n="100" d="100"/>
          <a:sy n="100" d="100"/>
        </p:scale>
        <p:origin x="-883" y="259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2370" y="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pPr/>
              <a:t>5/22/2022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pPr/>
              <a:t>5/22/2022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Type of Certificate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1" y="3869778"/>
            <a:ext cx="7162800" cy="702222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5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[Describe contribution / reason for award here]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2949678"/>
            <a:ext cx="7162800" cy="739588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b="0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Recipient Name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90601" y="2560805"/>
            <a:ext cx="7162800" cy="325881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[Add text here, such as “This Acknowledges That”]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463617" y="5184648"/>
            <a:ext cx="2971800" cy="457200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Name/Title of Presenter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49394" indent="-249394" algn="l" defTabSz="926250" rtl="0" eaLnBrk="1" latinLnBrk="0" hangingPunct="1">
        <a:lnSpc>
          <a:spcPct val="90000"/>
        </a:lnSpc>
        <a:spcBef>
          <a:spcPts val="1637"/>
        </a:spcBef>
        <a:buFont typeface="Arial" pitchFamily="34" charset="0"/>
        <a:buChar char="•"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81920" indent="-249394" algn="l" defTabSz="926250" rtl="0" eaLnBrk="1" latinLnBrk="0" hangingPunct="1">
        <a:lnSpc>
          <a:spcPct val="90000"/>
        </a:lnSpc>
        <a:spcBef>
          <a:spcPts val="545"/>
        </a:spcBef>
        <a:buFont typeface="Arial" pitchFamily="34" charset="0"/>
        <a:buChar char="•"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914446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163841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413235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Certificate of Completion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has successfully completed </a:t>
            </a:r>
          </a:p>
          <a:p>
            <a:r>
              <a:rPr lang="en-US" smtClean="0"/>
              <a:t>the Excellence in Business Program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Claus Hansen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Acknowledges That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Melissa MacBeth, Program Coordinator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April </a:t>
            </a:r>
            <a:r>
              <a:rPr lang="en-US" dirty="0"/>
              <a:t>7</a:t>
            </a:r>
          </a:p>
        </p:txBody>
      </p:sp>
      <p:sp>
        <p:nvSpPr>
          <p:cNvPr id="9" name="7-Point Star 8"/>
          <p:cNvSpPr/>
          <p:nvPr/>
        </p:nvSpPr>
        <p:spPr>
          <a:xfrm>
            <a:off x="1142976" y="1214422"/>
            <a:ext cx="1143008" cy="928694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2235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Certificate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2014-05-13T18:15:13Z</dcterms:created>
  <dcterms:modified xsi:type="dcterms:W3CDTF">2022-05-22T18:26:20Z</dcterms:modified>
</cp:coreProperties>
</file>