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ANJANA V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312207052 / 258B51DC9F8C2D6ACF14C067B216F25A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nehamurali97340@gmail.com</cp:lastModifiedBy>
  <cp:revision>17</cp:revision>
  <dcterms:created xsi:type="dcterms:W3CDTF">2024-03-29T15:07:22Z</dcterms:created>
  <dcterms:modified xsi:type="dcterms:W3CDTF">2024-09-10T07:28:04Z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