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3" r:id="rId4"/>
    <p:sldId id="258" r:id="rId5"/>
    <p:sldId id="262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19BC0-95FA-451A-AD51-4EABF7268969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B99D0C-D387-4ECE-B6F1-0FA9E457E1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49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8FB5934-7A9F-4103-B717-D498285BF21D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412C-5C12-414E-AF62-DB64C78A455A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F5EB-DC4E-4DEC-8066-78594C16BF1C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19E8-B3A3-432C-8E57-1E0360F98700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C42B3-DB91-4626-8EFA-1C096D7BCB92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135B-7DCA-4B66-9093-0C4A8815AFA7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E2F5F-6816-4D49-AE6E-24FF85BA229F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BF18D-6D0F-48BD-9CF0-FEF3076F4C48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DBE5-5649-421C-BA17-9FD54F6C5B84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A3C59-4C27-4125-8AA4-EF833B68CD27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446C-1268-4256-AF14-913D7A108153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D08D-AFB8-4499-8EB8-E015F1CA9DDD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3E85-B788-45BC-BE68-374EAA89DA3B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5E97-7C2C-423D-B8DA-938ACC90908E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71CFA-AFE3-49C5-87A1-42CD4EF657EA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AA774-CD9E-4C06-9650-8B9FDEDC9BA2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0E31-6010-4F59-BF19-1E6A1C58DE9C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6ED7E1-0978-44AE-B2D8-8EBC06715400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4989B-8E02-4FEE-9E4F-5AB690F47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9348" y="387625"/>
            <a:ext cx="7563678" cy="271338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user profiling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2A252F-D197-478A-95F7-2FF1F10C6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9731" y="3637722"/>
            <a:ext cx="3796748" cy="2153478"/>
          </a:xfrm>
        </p:spPr>
        <p:txBody>
          <a:bodyPr/>
          <a:lstStyle/>
          <a:p>
            <a:r>
              <a:rPr lang="en-IN" dirty="0"/>
              <a:t>Anjana Ashokkumar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448280-1F88-485F-AAA1-A85D885A1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686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5D716C3-29C0-4455-81A5-D9DB8604E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2" y="99392"/>
            <a:ext cx="6400800" cy="3755322"/>
          </a:xfrm>
          <a:prstGeom prst="rect">
            <a:avLst/>
          </a:prstGeom>
        </p:spPr>
      </p:pic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4E4754B2-7F7F-4B40-AB55-EA3DCE704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130" y="2902225"/>
            <a:ext cx="6863870" cy="416609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1D2D50-C5DD-464E-8E0C-38F50126E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840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10EFD-F9B4-4142-843A-A4DDE39A4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685801" y="1"/>
            <a:ext cx="10131425" cy="239696"/>
          </a:xfrm>
        </p:spPr>
        <p:txBody>
          <a:bodyPr>
            <a:normAutofit fontScale="90000"/>
          </a:bodyPr>
          <a:lstStyle/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AD053-32EB-41CD-9D00-1EAD8F276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39697"/>
            <a:ext cx="10131425" cy="6618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could also run the dataset using the K-Nearest Neighbour Algorithm. 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results from both the Decision tree algorithm and KNN Algorithm are compared, and the results from the Decision Tree Algorithm seem to be better.</a:t>
            </a: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A4A751B-A639-451A-88AD-D230E1C41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686" y="1703841"/>
            <a:ext cx="6789197" cy="369001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3FE4A-DF9E-49BB-9014-537087652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461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7A1BE-69D7-4661-9A93-BF4DCC4CB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5219699" cy="1456267"/>
          </a:xfrm>
        </p:spPr>
        <p:txBody>
          <a:bodyPr>
            <a:normAutofit/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245FE-C11F-4685-AFC9-2EABFA741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73" y="2142067"/>
            <a:ext cx="5411265" cy="3649133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testing dataset is built using the original ARFF file.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testing dataset and training dataset are run in 10 fold cross-validation, and the results are obtained.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testing and training dataset are spilt up into 34% and 66% respectively.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5520D35B-1E9C-403E-95BB-F39FF5A397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527" b="2"/>
          <a:stretch/>
        </p:blipFill>
        <p:spPr>
          <a:xfrm>
            <a:off x="5905501" y="639097"/>
            <a:ext cx="6041334" cy="57517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EE4DB-9A9C-4CA2-9BF2-DCD91C278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566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E349C-752F-4CAE-97B2-C0C6714B4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FFE25-B237-4475-9FE5-6495AAC56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last step is creating user data models.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 user models are created along with a test dataset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user models have different preferences and they are recorded each time using the 10 fold cross validations.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be helpful in recording the preferences and will be trained more and more so that it becomes easier for new users.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9FEDE1-376F-47B9-ABD0-CFB717B7C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228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8F4BE378-034B-4D8E-98B9-6F5D9C74C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548745" cy="3506999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B49E008-CA7C-405F-BFC1-86EEC43C2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286" y="2537409"/>
            <a:ext cx="6967714" cy="43205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92744D-865A-490F-9442-B11BD5BD9AE2}"/>
              </a:ext>
            </a:extLst>
          </p:cNvPr>
          <p:cNvSpPr txBox="1"/>
          <p:nvPr/>
        </p:nvSpPr>
        <p:spPr>
          <a:xfrm>
            <a:off x="5891645" y="955964"/>
            <a:ext cx="2556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53FCBC-D567-431B-BB02-83777CFA6464}"/>
              </a:ext>
            </a:extLst>
          </p:cNvPr>
          <p:cNvSpPr txBox="1"/>
          <p:nvPr/>
        </p:nvSpPr>
        <p:spPr>
          <a:xfrm>
            <a:off x="3023755" y="5076500"/>
            <a:ext cx="2649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F18FA6-97F5-45EC-AF7C-830D94B55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343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DBF37386-9817-4FA4-A136-CD86E58D8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881255" cy="3925169"/>
          </a:xfrm>
          <a:prstGeom prst="rect">
            <a:avLst/>
          </a:prstGeom>
        </p:spPr>
      </p:pic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DFD09F9D-07C5-4397-8115-5C79EF1A1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254" y="3015765"/>
            <a:ext cx="6310745" cy="38422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81CAA1-C725-431F-9CFC-3DF7A387FF82}"/>
              </a:ext>
            </a:extLst>
          </p:cNvPr>
          <p:cNvSpPr txBox="1"/>
          <p:nvPr/>
        </p:nvSpPr>
        <p:spPr>
          <a:xfrm>
            <a:off x="6096000" y="1059873"/>
            <a:ext cx="1853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BAF8E-4498-47DD-BDBD-ED9A415E6966}"/>
              </a:ext>
            </a:extLst>
          </p:cNvPr>
          <p:cNvSpPr txBox="1"/>
          <p:nvPr/>
        </p:nvSpPr>
        <p:spPr>
          <a:xfrm>
            <a:off x="3241964" y="5320145"/>
            <a:ext cx="2410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4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76DC8B-3A58-44EC-9FB5-1BC99C2E9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475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E6B9D44-DAC9-4238-BEA5-745C34712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10055" cy="5313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CB089F-0C77-4C8E-861D-A56EA26BB342}"/>
              </a:ext>
            </a:extLst>
          </p:cNvPr>
          <p:cNvSpPr txBox="1"/>
          <p:nvPr/>
        </p:nvSpPr>
        <p:spPr>
          <a:xfrm>
            <a:off x="8572500" y="1984664"/>
            <a:ext cx="2078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5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1E6E40-0A1C-457B-9258-EB3B4BE8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885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08E58-869A-4E12-AD27-84BCDCA1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4A8E0-DB48-4010-91FC-5D081C93F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models help in classifying the user according the preferences and the user models for every other user could be created in the real-time world, so that it becomes easy for searches to take place.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 this project could be used to find out the user preference for the old user and also the new user using the old user preference. 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enhances the searching techniques and makes it easy for the user. This could give us well-structured web, to search for the web documents.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3DB40-4B03-422E-B4ED-513E362E4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091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747DF-BAC1-4E2B-892F-86DED93E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63983-EC7B-4C18-8C7A-D0C96C573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Thank You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Questions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17B81-96B8-462B-AD2F-C54322795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872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277E1-4CEF-49E5-A4EC-4708E285F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27992"/>
            <a:ext cx="10131425" cy="1739347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EA965-4AB5-4799-9F91-6AEFB383F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3170583"/>
            <a:ext cx="10131425" cy="2922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search work on the web?</a:t>
            </a:r>
          </a:p>
          <a:p>
            <a:pPr marL="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this optimal ?</a:t>
            </a:r>
          </a:p>
          <a:p>
            <a:pPr marL="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can be done ?</a:t>
            </a:r>
          </a:p>
          <a:p>
            <a:pPr marL="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9F9B86-C938-4834-9428-C18D45151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783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F2D8B-8C3E-4EF6-8A80-D5CF70E9D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B4A0F-DA2C-4374-9858-BD6E7C89A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-319595"/>
            <a:ext cx="10131425" cy="664937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is divided into three phases,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1)Data Collection 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2)Feature Extraction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3)Machine learning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00B47-8E38-4CE7-9181-E04DEEC84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92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4241F-9870-4599-ABE5-D52F35EBE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911087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–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EB8D2-8C68-4855-987A-B13CC7C3E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524539"/>
            <a:ext cx="10131425" cy="4432852"/>
          </a:xfrm>
        </p:spPr>
        <p:txBody>
          <a:bodyPr>
            <a:normAutofit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initial stage of creating the dataset, by collecting 100 web documents.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could be done using a web crawler. 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WebSPHINX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consists of attributes taken from the web documents.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is created using the contents from the web document, including the document name and a document class indicating the likes and dislikes of the user.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31DDA-EC5B-41EC-9F49-14C214D0F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485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06CA4-8391-43CE-A5A9-6AC10EE15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6CD99-DC3A-47E4-A578-01401AB75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do the feature extraction in this step.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is converted into the ARFF format. 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the ARFF file could be changed into various formats. 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it is converted into Boolean, numeric and TF-IDF formats 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640B0F-8DDA-43F2-A718-B8268008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8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3C8DB-65AE-42B6-A759-D5BE139D2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-546652"/>
            <a:ext cx="10131425" cy="2612519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 DATASET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6E091BF8-9289-4FCA-A66C-99DDF49E89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4774" y="1570383"/>
            <a:ext cx="9647722" cy="4767469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EBAAA7-A1DA-4BCD-9A8A-BDF63150C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145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7BE1A-9AA7-4454-9FDF-97A735B58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48478"/>
            <a:ext cx="10131425" cy="1023731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 DATASET</a:t>
            </a:r>
          </a:p>
        </p:txBody>
      </p:sp>
      <p:pic>
        <p:nvPicPr>
          <p:cNvPr id="5" name="Content Placeholder 4" descr="Table, Excel&#10;&#10;Description automatically generated">
            <a:extLst>
              <a:ext uri="{FF2B5EF4-FFF2-40B4-BE49-F238E27FC236}">
                <a16:creationId xmlns:a16="http://schemas.microsoft.com/office/drawing/2014/main" id="{8004ECE7-A3B3-40D5-BFC1-D476EC389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0072" y="1457180"/>
            <a:ext cx="9167154" cy="5152342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711A4B-EC12-49B3-A303-32C254A84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861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7D881-782F-4DAC-8E72-B1DDE7C31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TF-IDF FORMAT</a:t>
            </a:r>
          </a:p>
        </p:txBody>
      </p:sp>
      <p:pic>
        <p:nvPicPr>
          <p:cNvPr id="5" name="Content Placeholder 4" descr="Table, Excel&#10;&#10;Description automatically generated">
            <a:extLst>
              <a:ext uri="{FF2B5EF4-FFF2-40B4-BE49-F238E27FC236}">
                <a16:creationId xmlns:a16="http://schemas.microsoft.com/office/drawing/2014/main" id="{606E3E8D-E517-45B2-AB95-B72C12798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3045" y="1769206"/>
            <a:ext cx="10319025" cy="4767733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48EEEF-7981-40CC-BC80-423F93060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713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DB4E8-7077-47BD-A60D-CCE178058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- 3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8682E-0E02-4C86-941B-44C287609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machine learning stage.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web document filtering takes place.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is according to the likes and dislikes, the documents which come under the dislikes are discarded.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the Decision Tree Algorithm is used to run the numeric dataset.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10 fold cross-validation result and confusion matrix results are obtained.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AF7FE-F817-4D35-8E11-3F0D0E00C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5554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1071</TotalTime>
  <Words>497</Words>
  <Application>Microsoft Office PowerPoint</Application>
  <PresentationFormat>Widescreen</PresentationFormat>
  <Paragraphs>109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Wingdings</vt:lpstr>
      <vt:lpstr>Celestial</vt:lpstr>
      <vt:lpstr>Web user profiling </vt:lpstr>
      <vt:lpstr>introduction</vt:lpstr>
      <vt:lpstr>PowerPoint Presentation</vt:lpstr>
      <vt:lpstr>Phase – 1 </vt:lpstr>
      <vt:lpstr>Phase - 2</vt:lpstr>
      <vt:lpstr>Numeric DATASET</vt:lpstr>
      <vt:lpstr>Boolean DATASET</vt:lpstr>
      <vt:lpstr>TF-IDF FORMAT</vt:lpstr>
      <vt:lpstr>PHASE - 3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user profiling </dc:title>
  <dc:creator>Ashokkumar, Anjana (aashokkum42)</dc:creator>
  <cp:lastModifiedBy>Ashokkumar, Anjana (aashokkum42)</cp:lastModifiedBy>
  <cp:revision>3</cp:revision>
  <dcterms:created xsi:type="dcterms:W3CDTF">2021-11-27T23:08:52Z</dcterms:created>
  <dcterms:modified xsi:type="dcterms:W3CDTF">2021-11-30T00:31:56Z</dcterms:modified>
</cp:coreProperties>
</file>