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08872"/>
            <a:ext cx="9982200" cy="803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6967539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NO:31221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DEPARTMENT:BCOM COMMERCE</a:t>
            </a:r>
          </a:p>
          <a:p>
            <a:r>
              <a:rPr dirty="0" sz="2400" lang="en-US"/>
              <a:t>COLLEGE:SOKA IKEDA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431983"/>
          </a:xfrm>
        </p:spPr>
        <p:txBody>
          <a:bodyPr/>
          <a:p>
            <a:r>
              <a:rPr dirty="0" lang="en-US"/>
              <a:t>DATA COLLECTIONS:</a:t>
            </a:r>
          </a:p>
          <a:p>
            <a:r>
              <a:rPr dirty="0" lang="en-US"/>
              <a:t>1.Dashboard</a:t>
            </a:r>
          </a:p>
          <a:p>
            <a:r>
              <a:rPr dirty="0" lang="en-US"/>
              <a:t>2.By formatting the dataset</a:t>
            </a:r>
          </a:p>
          <a:p>
            <a:r>
              <a:rPr dirty="0" lang="en-US"/>
              <a:t>FEATURES COLLECTIONS:</a:t>
            </a:r>
          </a:p>
          <a:p>
            <a:r>
              <a:rPr dirty="0" lang="en-US"/>
              <a:t>1.Data is collected from the dashboard </a:t>
            </a:r>
          </a:p>
          <a:p>
            <a:r>
              <a:rPr dirty="0" lang="en-US"/>
              <a:t>2.Formatting the data to find the employees performance level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1.Identifying the missing values</a:t>
            </a:r>
          </a:p>
          <a:p>
            <a:r>
              <a:rPr dirty="0" lang="en-US"/>
              <a:t>2.Filter outing the missing values</a:t>
            </a:r>
          </a:p>
          <a:p>
            <a:r>
              <a:rPr dirty="0" lang="en-US"/>
              <a:t>PERFORMANCE LEVEL:</a:t>
            </a:r>
          </a:p>
          <a:p>
            <a:r>
              <a:rPr dirty="0" lang="en-US"/>
              <a:t>1.Employees High Performance Level</a:t>
            </a:r>
          </a:p>
          <a:p>
            <a:r>
              <a:rPr dirty="0" lang="en-US"/>
              <a:t>2.Employees Low Performance Level</a:t>
            </a:r>
          </a:p>
          <a:p>
            <a:r>
              <a:rPr dirty="0" lang="en-US"/>
              <a:t>SUMMARY:</a:t>
            </a:r>
          </a:p>
          <a:p>
            <a:r>
              <a:rPr dirty="0" lang="en-US"/>
              <a:t>1.Categories the performance level of the employees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05000" y="1819656"/>
            <a:ext cx="6557772" cy="321868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06546" y="1676400"/>
            <a:ext cx="6249452" cy="40386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232" y="1524000"/>
            <a:ext cx="1097280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2.In BPC, Employees performed in average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n CCDR &amp; NEL, the employees got the medium level of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    their business unit and their to know the performance of their performing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conditional formatting formula the excel sheet is formatting the solution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find the performance level of the majority employees performance based on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400" cy="685801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)To </a:t>
            </a:r>
            <a:r>
              <a:rPr dirty="0" lang="en-US">
                <a:solidFill>
                  <a:schemeClr val="tx1"/>
                </a:solidFill>
              </a:rPr>
              <a:t>award</a:t>
            </a:r>
            <a:r>
              <a:rPr dirty="0" lang="en-US"/>
              <a:t> the good performance and motivate employees who got low score.</a:t>
            </a:r>
          </a:p>
          <a:p>
            <a:r>
              <a:rPr dirty="0" lang="en-US"/>
              <a:t>(ii)To give promotion and increments.</a:t>
            </a:r>
          </a:p>
          <a:p>
            <a:r>
              <a:rPr dirty="0" lang="en-US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600201"/>
          </a:xfrm>
        </p:spPr>
        <p:txBody>
          <a:bodyPr/>
          <a:p>
            <a:r>
              <a:rPr dirty="0" lang="en-US"/>
              <a:t>     (</a:t>
            </a:r>
            <a:r>
              <a:rPr dirty="0" lang="en-US" err="1"/>
              <a:t>i</a:t>
            </a:r>
            <a:r>
              <a:rPr dirty="0" lang="en-US"/>
              <a:t>) Employee performance analysis is the systematic evaluation of an employees job performance,</a:t>
            </a:r>
          </a:p>
          <a:p>
            <a:r>
              <a:rPr dirty="0" lang="en-US"/>
              <a:t>        skills and achievements to ensure they align with organizational goals. This process helps</a:t>
            </a:r>
          </a:p>
          <a:p>
            <a:r>
              <a:rPr dirty="0" lang="en-US"/>
              <a:t>        identify strengths and areas for improvement, providing valuable insights for employee</a:t>
            </a:r>
          </a:p>
          <a:p>
            <a:r>
              <a:rPr dirty="0" lang="en-US"/>
              <a:t>        development and decision-making.</a:t>
            </a:r>
          </a:p>
          <a:p>
            <a:r>
              <a:rPr dirty="0" lang="en-US"/>
              <a:t>    (ii)By analyzing performance data, companies can enhance productivity, set more accurate</a:t>
            </a:r>
          </a:p>
          <a:p>
            <a:r>
              <a:rPr dirty="0" lang="en-US"/>
              <a:t>          goals, and tailor training programs to individual needs.</a:t>
            </a:r>
          </a:p>
          <a:p>
            <a:r>
              <a:rPr dirty="0" lang="en-US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/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/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3886200"/>
          </a:xfrm>
        </p:spPr>
        <p:txBody>
          <a:bodyPr/>
          <a:p>
            <a:pPr indent="-342900" marL="342900">
              <a:buAutoNum type="arabicPeriod"/>
            </a:pPr>
            <a:r>
              <a:rPr dirty="0" lang="en-US"/>
              <a:t>Managers and Supervisors                    4. Employees Themselves</a:t>
            </a:r>
          </a:p>
          <a:p>
            <a:pPr indent="-342900" marL="342900">
              <a:buAutoNum type="arabicPeriod"/>
            </a:pPr>
            <a:r>
              <a:rPr dirty="0" lang="en-US"/>
              <a:t> Human Resources (HR)                         5. Team Leaders</a:t>
            </a:r>
          </a:p>
          <a:p>
            <a:pPr indent="-342900" marL="342900">
              <a:buAutoNum type="arabicPeriod"/>
            </a:pPr>
            <a:r>
              <a:rPr dirty="0" lang="en-US"/>
              <a:t> Executive and Senior Leadership</a:t>
            </a:r>
          </a:p>
          <a:p>
            <a:r>
              <a:rPr dirty="0" lang="en-US"/>
              <a:t> </a:t>
            </a:r>
          </a:p>
          <a:p>
            <a:r>
              <a:rPr dirty="0" lang="en-US"/>
              <a:t>1.Managers and Supervisors  : They use to analysis to provide feedback, set goals, and make</a:t>
            </a:r>
          </a:p>
          <a:p>
            <a:r>
              <a:rPr dirty="0" lang="en-US"/>
              <a:t>                                                     decisions about promotions and development needs.</a:t>
            </a:r>
          </a:p>
          <a:p>
            <a:r>
              <a:rPr dirty="0" lang="en-US"/>
              <a:t>2.Human Resources(HR)         : HR utilizes performance data to design training programs, align</a:t>
            </a:r>
          </a:p>
          <a:p>
            <a:r>
              <a:rPr dirty="0" lang="en-US"/>
              <a:t>                                                      recruitment with organizations needs ,and manage employee relations.</a:t>
            </a:r>
          </a:p>
          <a:p>
            <a:r>
              <a:rPr dirty="0" lang="en-US"/>
              <a:t>3.Executive&amp;SeniorLeadership:They use the insights to align performance with strategic objectives,</a:t>
            </a:r>
          </a:p>
          <a:p>
            <a:r>
              <a:rPr dirty="0" lang="en-US"/>
              <a:t>                                                        assess overall organizational </a:t>
            </a:r>
            <a:r>
              <a:rPr dirty="0" lang="en-US" err="1"/>
              <a:t>effectivess</a:t>
            </a:r>
            <a:r>
              <a:rPr dirty="0" lang="en-US"/>
              <a:t> and high-level decisions.</a:t>
            </a:r>
          </a:p>
          <a:p>
            <a:r>
              <a:rPr dirty="0" lang="en-US"/>
              <a:t>4.Employees Themselves       : They receives feedback from the analysis to understand their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performance,identify</a:t>
            </a:r>
            <a:r>
              <a:rPr dirty="0" lang="en-US"/>
              <a:t> areas for improvement, and plan their career.</a:t>
            </a:r>
          </a:p>
          <a:p>
            <a:r>
              <a:rPr dirty="0" lang="en-US"/>
              <a:t>5.Team Leaders                       : They apply performance analysis to improve team dynamic allocate resources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effectively,and</a:t>
            </a:r>
            <a:r>
              <a:rPr dirty="0" lang="en-US"/>
              <a:t> enhance overall team productivity.   </a:t>
            </a:r>
          </a:p>
          <a:p>
            <a:r>
              <a:rPr dirty="0" lang="en-US"/>
              <a:t>       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3600986"/>
          </a:xfrm>
        </p:spPr>
        <p:txBody>
          <a:bodyPr/>
          <a:p>
            <a:r>
              <a:rPr dirty="0" lang="en-US"/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r>
              <a:rPr dirty="0" lang="en-US"/>
              <a:t>2.IFS Formula: IFS formula is used for multiple conditional checks and returns value based on which condition</a:t>
            </a:r>
          </a:p>
          <a:p>
            <a:r>
              <a:rPr dirty="0" lang="en-US"/>
              <a:t>Is true . Unlike nested IF statement, IFS allows for a cleaner and more readable formula </a:t>
            </a:r>
            <a:r>
              <a:rPr dirty="0" lang="en-US" err="1"/>
              <a:t>structure.the</a:t>
            </a:r>
            <a:r>
              <a:rPr dirty="0" lang="en-US"/>
              <a:t> formula evaluates</a:t>
            </a:r>
          </a:p>
          <a:p>
            <a:r>
              <a:rPr dirty="0" lang="en-US"/>
              <a:t>each condition in order. </a:t>
            </a:r>
          </a:p>
          <a:p>
            <a:r>
              <a:rPr dirty="0" lang="en-US"/>
              <a:t>3.Pivot Tables: Pivot tables are tools used in spreadsheets to summarize and analyze large sets of data. They allow users</a:t>
            </a:r>
          </a:p>
          <a:p>
            <a:r>
              <a:rPr dirty="0" lang="en-US"/>
              <a:t>to quickly organize, group, and aggregate data, making it easier to extract meaningful insights and create dynamic</a:t>
            </a:r>
          </a:p>
          <a:p>
            <a:r>
              <a:rPr dirty="0" lang="en-US"/>
              <a:t>reports by rearranging and filtering information .</a:t>
            </a:r>
          </a:p>
          <a:p>
            <a:r>
              <a:rPr dirty="0" lang="en-US"/>
              <a:t>4.Graphs: Graphs are valuable for visualizing data distributions, identifying trends, and making data-driven decisions.</a:t>
            </a:r>
          </a:p>
          <a:p>
            <a:r>
              <a:rPr dirty="0" lang="en-US"/>
              <a:t>Graphs is based on the bar charts, pie charts, histograms, scatter plots. It will represent the data that help to illustrate</a:t>
            </a:r>
          </a:p>
          <a:p>
            <a:r>
              <a:rPr dirty="0" lang="en-US"/>
              <a:t>Patterns, trends, and relationship within the data. They make complex information easier to understand and interpret. 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p>
            <a:r>
              <a:rPr dirty="0" lang="en-US"/>
              <a:t>Employee – Kaggle</a:t>
            </a:r>
          </a:p>
          <a:p>
            <a:r>
              <a:rPr dirty="0" lang="en-US"/>
              <a:t>26 – features</a:t>
            </a:r>
          </a:p>
          <a:p>
            <a:r>
              <a:rPr dirty="0" lang="en-US"/>
              <a:t>9 – features</a:t>
            </a:r>
          </a:p>
          <a:p>
            <a:r>
              <a:rPr dirty="0" lang="en-US"/>
              <a:t>Name                       -  </a:t>
            </a:r>
            <a:r>
              <a:rPr dirty="0" lang="en-US" err="1"/>
              <a:t>Alphabatical</a:t>
            </a:r>
            <a:r>
              <a:rPr dirty="0" lang="en-US"/>
              <a:t>   </a:t>
            </a:r>
          </a:p>
          <a:p>
            <a:r>
              <a:rPr dirty="0" lang="en-US"/>
              <a:t>Performance level -  Numerical value</a:t>
            </a:r>
          </a:p>
          <a:p>
            <a:r>
              <a:rPr dirty="0" lang="en-US"/>
              <a:t>Employee type       -  </a:t>
            </a:r>
            <a:r>
              <a:rPr dirty="0" lang="en-US" err="1"/>
              <a:t>Alphabatical</a:t>
            </a:r>
            <a:endParaRPr dirty="0" lang="en-US"/>
          </a:p>
          <a:p>
            <a:r>
              <a:rPr dirty="0" lang="en-US"/>
              <a:t>Gender                    -  Male/Female</a:t>
            </a:r>
          </a:p>
          <a:p>
            <a:r>
              <a:rPr dirty="0" lang="en-US"/>
              <a:t>Employee rating    -  Numerical value</a:t>
            </a:r>
          </a:p>
          <a:p>
            <a:r>
              <a:rPr dirty="0" lang="en-US"/>
              <a:t>Business unit         -   </a:t>
            </a:r>
            <a:r>
              <a:rPr dirty="0" lang="en-US" err="1"/>
              <a:t>Alphabatical</a:t>
            </a:r>
            <a:r>
              <a:rPr dirty="0" lang="en-US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107996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)=IFS(Z8&gt;=5,”VERY HIGH”,Z8&gt;=4,”HIGH”,Z8&gt;=3,”MEDIUM,”TRUE,”LOW”</a:t>
            </a:r>
          </a:p>
          <a:p>
            <a:r>
              <a:rPr dirty="0" lang="en-US"/>
              <a:t>(ii)The above formula used to </a:t>
            </a:r>
            <a:r>
              <a:rPr dirty="0" lang="en-US" err="1"/>
              <a:t>catagories</a:t>
            </a:r>
            <a:r>
              <a:rPr dirty="0" lang="en-US"/>
              <a:t> the performance level of the employee is consider </a:t>
            </a:r>
          </a:p>
          <a:p>
            <a:r>
              <a:rPr dirty="0" lang="en-US"/>
              <a:t>as “WOW’ in my project.</a:t>
            </a:r>
          </a:p>
          <a:p>
            <a:endParaRPr dirty="0" lang="en-US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2024-03-29T04:07:22Z</dcterms:created>
  <dcterms:modified xsi:type="dcterms:W3CDTF">2024-08-29T06:50:16Z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