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308" r:id="rId3"/>
    <p:sldId id="283" r:id="rId4"/>
    <p:sldId id="263" r:id="rId5"/>
    <p:sldId id="321" r:id="rId6"/>
    <p:sldId id="288" r:id="rId7"/>
    <p:sldId id="323" r:id="rId8"/>
    <p:sldId id="322" r:id="rId9"/>
    <p:sldId id="272" r:id="rId10"/>
    <p:sldId id="276" r:id="rId11"/>
    <p:sldId id="266" r:id="rId12"/>
    <p:sldId id="286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ontserrat Black" panose="020B0604020202020204" charset="0"/>
      <p:bold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1AC07F-1A07-4155-86B7-CCD1B8A6FA55}">
  <a:tblStyle styleId="{7E1AC07F-1A07-4155-86B7-CCD1B8A6F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85139" autoAdjust="0"/>
  </p:normalViewPr>
  <p:slideViewPr>
    <p:cSldViewPr snapToGrid="0">
      <p:cViewPr varScale="1">
        <p:scale>
          <a:sx n="96" d="100"/>
          <a:sy n="96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821e98109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821e98109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Morgan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21e98109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21e98109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David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821e9810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821e9810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21e98109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21e98109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31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821e98109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821e98109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21e98109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21e98109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280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15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821e98109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821e98109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Becky</a:t>
            </a:r>
          </a:p>
        </p:txBody>
      </p:sp>
    </p:spTree>
    <p:extLst>
      <p:ext uri="{BB962C8B-B14F-4D97-AF65-F5344CB8AC3E}">
        <p14:creationId xmlns:p14="http://schemas.microsoft.com/office/powerpoint/2010/main" val="2625809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Anjana</a:t>
            </a:r>
          </a:p>
        </p:txBody>
      </p:sp>
    </p:spTree>
    <p:extLst>
      <p:ext uri="{BB962C8B-B14F-4D97-AF65-F5344CB8AC3E}">
        <p14:creationId xmlns:p14="http://schemas.microsoft.com/office/powerpoint/2010/main" val="219521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21e9810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821e9810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David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58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40562" y="1121887"/>
            <a:ext cx="3476400" cy="11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Font typeface="Montserrat Black"/>
              <a:buNone/>
              <a:defRPr sz="65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Font typeface="Montserrat Black"/>
              <a:buNone/>
              <a:defRPr sz="65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Font typeface="Montserrat Black"/>
              <a:buNone/>
              <a:defRPr sz="65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Font typeface="Montserrat Black"/>
              <a:buNone/>
              <a:defRPr sz="65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Font typeface="Montserrat Black"/>
              <a:buNone/>
              <a:defRPr sz="65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Font typeface="Montserrat Black"/>
              <a:buNone/>
              <a:defRPr sz="65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Font typeface="Montserrat Black"/>
              <a:buNone/>
              <a:defRPr sz="65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Font typeface="Montserrat Black"/>
              <a:buNone/>
              <a:defRPr sz="65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Font typeface="Montserrat Black"/>
              <a:buNone/>
              <a:defRPr sz="65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70512" y="2692144"/>
            <a:ext cx="36165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4393262" y="2292225"/>
            <a:ext cx="3771000" cy="5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 COLUMNS  ALIGNED ">
  <p:cSld name="TITLE + 2  COLUMNS  ALIGNED "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31699" y="438600"/>
            <a:ext cx="784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35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1"/>
          </p:nvPr>
        </p:nvSpPr>
        <p:spPr>
          <a:xfrm>
            <a:off x="631700" y="1349825"/>
            <a:ext cx="42762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highlight>
                  <a:srgbClr val="FFDC09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4641900" y="2171475"/>
            <a:ext cx="4565700" cy="3345000"/>
          </a:xfrm>
          <a:prstGeom prst="rect">
            <a:avLst/>
          </a:prstGeom>
          <a:solidFill>
            <a:srgbClr val="A8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0" y="2171475"/>
            <a:ext cx="4641900" cy="3345000"/>
          </a:xfrm>
          <a:prstGeom prst="rect">
            <a:avLst/>
          </a:prstGeom>
          <a:solidFill>
            <a:srgbClr val="FFDC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2"/>
          </p:nvPr>
        </p:nvSpPr>
        <p:spPr>
          <a:xfrm>
            <a:off x="631700" y="2078125"/>
            <a:ext cx="223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3"/>
          </p:nvPr>
        </p:nvSpPr>
        <p:spPr>
          <a:xfrm>
            <a:off x="4795800" y="2392262"/>
            <a:ext cx="3497400" cy="21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000"/>
            </a:lvl1pPr>
            <a:lvl2pPr marL="914400" lvl="1" indent="-387350" rtl="0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○"/>
              <a:defRPr/>
            </a:lvl2pPr>
            <a:lvl3pPr marL="1371600" lvl="2" indent="-387350" rtl="0">
              <a:spcBef>
                <a:spcPts val="1600"/>
              </a:spcBef>
              <a:spcAft>
                <a:spcPts val="0"/>
              </a:spcAft>
              <a:buSzPts val="2500"/>
              <a:buFont typeface="Arial"/>
              <a:buChar char="■"/>
              <a:defRPr/>
            </a:lvl3pPr>
            <a:lvl4pPr marL="1828800" lvl="3" indent="-387350" rtl="0">
              <a:spcBef>
                <a:spcPts val="1600"/>
              </a:spcBef>
              <a:spcAft>
                <a:spcPts val="0"/>
              </a:spcAft>
              <a:buSzPts val="2500"/>
              <a:buFont typeface="Arial"/>
              <a:buChar char="●"/>
              <a:defRPr/>
            </a:lvl4pPr>
            <a:lvl5pPr marL="2286000" lvl="4" indent="-387350" rtl="0">
              <a:spcBef>
                <a:spcPts val="1600"/>
              </a:spcBef>
              <a:spcAft>
                <a:spcPts val="0"/>
              </a:spcAft>
              <a:buSzPts val="2500"/>
              <a:buFont typeface="Arial"/>
              <a:buChar char="○"/>
              <a:defRPr/>
            </a:lvl5pPr>
            <a:lvl6pPr marL="2743200" lvl="5" indent="-387350" rtl="0">
              <a:spcBef>
                <a:spcPts val="1600"/>
              </a:spcBef>
              <a:spcAft>
                <a:spcPts val="0"/>
              </a:spcAft>
              <a:buSzPts val="2500"/>
              <a:buFont typeface="Arial"/>
              <a:buChar char="■"/>
              <a:defRPr/>
            </a:lvl6pPr>
            <a:lvl7pPr marL="3200400" lvl="6" indent="-387350" rtl="0">
              <a:spcBef>
                <a:spcPts val="1600"/>
              </a:spcBef>
              <a:spcAft>
                <a:spcPts val="0"/>
              </a:spcAft>
              <a:buSzPts val="2500"/>
              <a:buFont typeface="Arial"/>
              <a:buChar char="●"/>
              <a:defRPr/>
            </a:lvl7pPr>
            <a:lvl8pPr marL="3657600" lvl="7" indent="-387350" rtl="0">
              <a:spcBef>
                <a:spcPts val="1600"/>
              </a:spcBef>
              <a:spcAft>
                <a:spcPts val="0"/>
              </a:spcAft>
              <a:buSzPts val="2500"/>
              <a:buFont typeface="Arial"/>
              <a:buChar char="○"/>
              <a:defRPr/>
            </a:lvl8pPr>
            <a:lvl9pPr marL="4114800" lvl="8" indent="-387350" rtl="0">
              <a:spcBef>
                <a:spcPts val="1600"/>
              </a:spcBef>
              <a:spcAft>
                <a:spcPts val="1600"/>
              </a:spcAft>
              <a:buSzPts val="25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4"/>
          </p:nvPr>
        </p:nvSpPr>
        <p:spPr>
          <a:xfrm>
            <a:off x="729825" y="2381899"/>
            <a:ext cx="3497400" cy="20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100"/>
            </a:lvl1pPr>
            <a:lvl2pPr marL="914400" lvl="1" indent="-387350" rtl="0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○"/>
              <a:defRPr/>
            </a:lvl2pPr>
            <a:lvl3pPr marL="1371600" lvl="2" indent="-387350" rtl="0">
              <a:spcBef>
                <a:spcPts val="1600"/>
              </a:spcBef>
              <a:spcAft>
                <a:spcPts val="0"/>
              </a:spcAft>
              <a:buSzPts val="2500"/>
              <a:buFont typeface="Arial"/>
              <a:buChar char="■"/>
              <a:defRPr/>
            </a:lvl3pPr>
            <a:lvl4pPr marL="1828800" lvl="3" indent="-387350" rtl="0">
              <a:spcBef>
                <a:spcPts val="1600"/>
              </a:spcBef>
              <a:spcAft>
                <a:spcPts val="0"/>
              </a:spcAft>
              <a:buSzPts val="2500"/>
              <a:buFont typeface="Arial"/>
              <a:buChar char="●"/>
              <a:defRPr/>
            </a:lvl4pPr>
            <a:lvl5pPr marL="2286000" lvl="4" indent="-387350" rtl="0">
              <a:spcBef>
                <a:spcPts val="1600"/>
              </a:spcBef>
              <a:spcAft>
                <a:spcPts val="0"/>
              </a:spcAft>
              <a:buSzPts val="2500"/>
              <a:buFont typeface="Arial"/>
              <a:buChar char="○"/>
              <a:defRPr/>
            </a:lvl5pPr>
            <a:lvl6pPr marL="2743200" lvl="5" indent="-387350" rtl="0">
              <a:spcBef>
                <a:spcPts val="1600"/>
              </a:spcBef>
              <a:spcAft>
                <a:spcPts val="0"/>
              </a:spcAft>
              <a:buSzPts val="2500"/>
              <a:buFont typeface="Arial"/>
              <a:buChar char="■"/>
              <a:defRPr/>
            </a:lvl6pPr>
            <a:lvl7pPr marL="3200400" lvl="6" indent="-387350" rtl="0">
              <a:spcBef>
                <a:spcPts val="1600"/>
              </a:spcBef>
              <a:spcAft>
                <a:spcPts val="0"/>
              </a:spcAft>
              <a:buSzPts val="2500"/>
              <a:buFont typeface="Arial"/>
              <a:buChar char="●"/>
              <a:defRPr/>
            </a:lvl7pPr>
            <a:lvl8pPr marL="3657600" lvl="7" indent="-387350" rtl="0">
              <a:spcBef>
                <a:spcPts val="1600"/>
              </a:spcBef>
              <a:spcAft>
                <a:spcPts val="0"/>
              </a:spcAft>
              <a:buSzPts val="2500"/>
              <a:buFont typeface="Arial"/>
              <a:buChar char="○"/>
              <a:defRPr/>
            </a:lvl8pPr>
            <a:lvl9pPr marL="4114800" lvl="8" indent="-387350" rtl="0">
              <a:spcBef>
                <a:spcPts val="1600"/>
              </a:spcBef>
              <a:spcAft>
                <a:spcPts val="1600"/>
              </a:spcAft>
              <a:buSzPts val="2500"/>
              <a:buFont typeface="Arial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18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9822" y="461767"/>
            <a:ext cx="774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Font typeface="Montserrat Black"/>
              <a:buNone/>
              <a:defRPr sz="3500">
                <a:highlight>
                  <a:schemeClr val="accent6"/>
                </a:highlight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7210625" y="2465150"/>
            <a:ext cx="1080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highlight>
                  <a:schemeClr val="accent6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830175" y="2476150"/>
            <a:ext cx="1080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highlight>
                  <a:schemeClr val="accent1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170425" y="3365001"/>
            <a:ext cx="2706600" cy="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273375" y="3315500"/>
            <a:ext cx="27066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709850" y="1203888"/>
            <a:ext cx="7742700" cy="21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29825" y="3612638"/>
            <a:ext cx="7742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633275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628837" y="1507096"/>
            <a:ext cx="4045200" cy="27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837086" y="1580544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 idx="2"/>
          </p:nvPr>
        </p:nvSpPr>
        <p:spPr>
          <a:xfrm>
            <a:off x="4837077" y="552175"/>
            <a:ext cx="3355200" cy="11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20000"/>
              </a:lnSpc>
              <a:spcBef>
                <a:spcPts val="3400"/>
              </a:spcBef>
              <a:spcAft>
                <a:spcPts val="0"/>
              </a:spcAft>
              <a:buSzPts val="2800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7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6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-24600" y="0"/>
            <a:ext cx="3906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43690" y="129014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631525" y="2620629"/>
            <a:ext cx="2873400" cy="19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9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 rotWithShape="1">
          <a:blip r:embed="rId2">
            <a:alphaModFix/>
          </a:blip>
          <a:srcRect t="2250" b="24203"/>
          <a:stretch/>
        </p:blipFill>
        <p:spPr>
          <a:xfrm>
            <a:off x="-24952" y="-105096"/>
            <a:ext cx="9606353" cy="55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729825" y="445025"/>
            <a:ext cx="774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647050" y="3088150"/>
            <a:ext cx="2818200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presentation template was created by </a:t>
            </a:r>
            <a:r>
              <a:rPr lang="en" sz="1200">
                <a:solidFill>
                  <a:schemeClr val="dk1"/>
                </a:solidFill>
                <a:highlight>
                  <a:schemeClr val="accen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lang="en" sz="1200">
                <a:solidFill>
                  <a:schemeClr val="dk1"/>
                </a:solidFill>
                <a:highlight>
                  <a:schemeClr val="accen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>
                <a:solidFill>
                  <a:schemeClr val="dk1"/>
                </a:solidFill>
                <a:highlight>
                  <a:schemeClr val="accen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illustrations by</a:t>
            </a:r>
            <a:r>
              <a:rPr lang="en" sz="1200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 Stories by Freepik</a:t>
            </a:r>
            <a:endParaRPr sz="1200">
              <a:solidFill>
                <a:schemeClr val="dk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SUB-T TEX">
  <p:cSld name="CUSTOM_12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0" y="2300525"/>
            <a:ext cx="9144000" cy="2843100"/>
          </a:xfrm>
          <a:prstGeom prst="rect">
            <a:avLst/>
          </a:prstGeom>
          <a:solidFill>
            <a:srgbClr val="FFDC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3453650" y="1846700"/>
            <a:ext cx="2174100" cy="3296700"/>
          </a:xfrm>
          <a:prstGeom prst="rect">
            <a:avLst/>
          </a:prstGeom>
          <a:solidFill>
            <a:srgbClr val="87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09944" y="446244"/>
            <a:ext cx="77424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889525" y="2976532"/>
            <a:ext cx="1919100" cy="41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2"/>
          </p:nvPr>
        </p:nvSpPr>
        <p:spPr>
          <a:xfrm>
            <a:off x="889609" y="3382050"/>
            <a:ext cx="19191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3612450" y="2977232"/>
            <a:ext cx="1919100" cy="41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4"/>
          </p:nvPr>
        </p:nvSpPr>
        <p:spPr>
          <a:xfrm>
            <a:off x="3621080" y="3394235"/>
            <a:ext cx="19191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6315959" y="2977232"/>
            <a:ext cx="19191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6"/>
          </p:nvPr>
        </p:nvSpPr>
        <p:spPr>
          <a:xfrm>
            <a:off x="6300734" y="3385531"/>
            <a:ext cx="19191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-37175" y="2243435"/>
            <a:ext cx="3054300" cy="31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092825" y="2243435"/>
            <a:ext cx="3054300" cy="31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993975" y="2034400"/>
            <a:ext cx="3121800" cy="30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681150" y="452451"/>
            <a:ext cx="7781700" cy="8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729825" y="2395825"/>
            <a:ext cx="21543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749375" y="2975012"/>
            <a:ext cx="2078400" cy="13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3"/>
          </p:nvPr>
        </p:nvSpPr>
        <p:spPr>
          <a:xfrm>
            <a:off x="3558133" y="2395825"/>
            <a:ext cx="23196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"/>
          </p:nvPr>
        </p:nvSpPr>
        <p:spPr>
          <a:xfrm>
            <a:off x="3564650" y="2967874"/>
            <a:ext cx="2014500" cy="13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5"/>
          </p:nvPr>
        </p:nvSpPr>
        <p:spPr>
          <a:xfrm>
            <a:off x="6332137" y="2395825"/>
            <a:ext cx="2078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6"/>
          </p:nvPr>
        </p:nvSpPr>
        <p:spPr>
          <a:xfrm>
            <a:off x="6344525" y="2967876"/>
            <a:ext cx="2078400" cy="13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263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A7B17"/>
          </p15:clr>
        </p15:guide>
        <p15:guide id="2" pos="2880">
          <p15:clr>
            <a:srgbClr val="FA7B17"/>
          </p15:clr>
        </p15:guide>
        <p15:guide id="3" pos="46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725034" y="647675"/>
            <a:ext cx="7742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Montserrat Black"/>
              <a:buNone/>
              <a:defRPr sz="3500">
                <a:highlight>
                  <a:schemeClr val="accent6"/>
                </a:highlight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highlight>
                  <a:schemeClr val="accent6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highlight>
                  <a:schemeClr val="accent6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highlight>
                  <a:schemeClr val="accent6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highlight>
                  <a:schemeClr val="accent6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highlight>
                  <a:schemeClr val="accent6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highlight>
                  <a:schemeClr val="accent6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highlight>
                  <a:schemeClr val="accent6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highlight>
                  <a:schemeClr val="accent6"/>
                </a:highlight>
              </a:defRPr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"/>
          </p:nvPr>
        </p:nvSpPr>
        <p:spPr>
          <a:xfrm>
            <a:off x="881325" y="3465341"/>
            <a:ext cx="16161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subTitle" idx="2"/>
          </p:nvPr>
        </p:nvSpPr>
        <p:spPr>
          <a:xfrm>
            <a:off x="2985950" y="2497125"/>
            <a:ext cx="16365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3"/>
          </p:nvPr>
        </p:nvSpPr>
        <p:spPr>
          <a:xfrm>
            <a:off x="4976225" y="3472916"/>
            <a:ext cx="16161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4"/>
          </p:nvPr>
        </p:nvSpPr>
        <p:spPr>
          <a:xfrm>
            <a:off x="6823750" y="2498501"/>
            <a:ext cx="16161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04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8DCD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64" r:id="rId5"/>
    <p:sldLayoutId id="2147483667" r:id="rId6"/>
    <p:sldLayoutId id="2147483669" r:id="rId7"/>
    <p:sldLayoutId id="2147483682" r:id="rId8"/>
    <p:sldLayoutId id="2147483683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60">
          <p15:clr>
            <a:srgbClr val="EA4335"/>
          </p15:clr>
        </p15:guide>
        <p15:guide id="2" orient="horz" pos="331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D06155-62BA-40F9-9466-337B07E6835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oogle Shape;2704;p73">
            <a:extLst>
              <a:ext uri="{FF2B5EF4-FFF2-40B4-BE49-F238E27FC236}">
                <a16:creationId xmlns:a16="http://schemas.microsoft.com/office/drawing/2014/main" id="{DCE85548-CF30-4809-98A0-C9DBA770A982}"/>
              </a:ext>
            </a:extLst>
          </p:cNvPr>
          <p:cNvGrpSpPr/>
          <p:nvPr/>
        </p:nvGrpSpPr>
        <p:grpSpPr>
          <a:xfrm>
            <a:off x="0" y="160809"/>
            <a:ext cx="9144000" cy="4871343"/>
            <a:chOff x="233350" y="949250"/>
            <a:chExt cx="7137300" cy="3802300"/>
          </a:xfrm>
          <a:noFill/>
        </p:grpSpPr>
        <p:sp>
          <p:nvSpPr>
            <p:cNvPr id="35" name="Google Shape;2705;p73">
              <a:extLst>
                <a:ext uri="{FF2B5EF4-FFF2-40B4-BE49-F238E27FC236}">
                  <a16:creationId xmlns:a16="http://schemas.microsoft.com/office/drawing/2014/main" id="{C7E9278B-78AC-4D7E-A5F0-0EDBBCC3760D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06;p73">
              <a:extLst>
                <a:ext uri="{FF2B5EF4-FFF2-40B4-BE49-F238E27FC236}">
                  <a16:creationId xmlns:a16="http://schemas.microsoft.com/office/drawing/2014/main" id="{B8FBCC3E-7492-4D3E-9FA9-E482C9A4A16C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7;p73">
              <a:extLst>
                <a:ext uri="{FF2B5EF4-FFF2-40B4-BE49-F238E27FC236}">
                  <a16:creationId xmlns:a16="http://schemas.microsoft.com/office/drawing/2014/main" id="{32BB7D25-8045-4F07-8E56-4EC037D1F377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8;p73">
              <a:extLst>
                <a:ext uri="{FF2B5EF4-FFF2-40B4-BE49-F238E27FC236}">
                  <a16:creationId xmlns:a16="http://schemas.microsoft.com/office/drawing/2014/main" id="{6AC9A937-03CA-4D35-93E0-20F1A3D3A34A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09;p73">
              <a:extLst>
                <a:ext uri="{FF2B5EF4-FFF2-40B4-BE49-F238E27FC236}">
                  <a16:creationId xmlns:a16="http://schemas.microsoft.com/office/drawing/2014/main" id="{469C7711-DDEB-455A-A2DB-FF89F49A607B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10;p73">
              <a:extLst>
                <a:ext uri="{FF2B5EF4-FFF2-40B4-BE49-F238E27FC236}">
                  <a16:creationId xmlns:a16="http://schemas.microsoft.com/office/drawing/2014/main" id="{92203565-ADAD-4088-83AB-33D88D357A18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1;p73">
              <a:extLst>
                <a:ext uri="{FF2B5EF4-FFF2-40B4-BE49-F238E27FC236}">
                  <a16:creationId xmlns:a16="http://schemas.microsoft.com/office/drawing/2014/main" id="{5DC2584D-7A3D-457B-B769-344B824AFECB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12;p73">
              <a:extLst>
                <a:ext uri="{FF2B5EF4-FFF2-40B4-BE49-F238E27FC236}">
                  <a16:creationId xmlns:a16="http://schemas.microsoft.com/office/drawing/2014/main" id="{59E61308-088E-4644-ADDF-4D4C126CB423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13;p73">
              <a:extLst>
                <a:ext uri="{FF2B5EF4-FFF2-40B4-BE49-F238E27FC236}">
                  <a16:creationId xmlns:a16="http://schemas.microsoft.com/office/drawing/2014/main" id="{E69CC578-5493-4655-AB34-8BCDA2818D38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14;p73">
              <a:extLst>
                <a:ext uri="{FF2B5EF4-FFF2-40B4-BE49-F238E27FC236}">
                  <a16:creationId xmlns:a16="http://schemas.microsoft.com/office/drawing/2014/main" id="{AE507D65-2D37-4121-A945-EE10A07A053B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15;p73">
              <a:extLst>
                <a:ext uri="{FF2B5EF4-FFF2-40B4-BE49-F238E27FC236}">
                  <a16:creationId xmlns:a16="http://schemas.microsoft.com/office/drawing/2014/main" id="{08DFCBCA-DE72-4DD6-B250-C23AA3FB6679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16;p73">
              <a:extLst>
                <a:ext uri="{FF2B5EF4-FFF2-40B4-BE49-F238E27FC236}">
                  <a16:creationId xmlns:a16="http://schemas.microsoft.com/office/drawing/2014/main" id="{EE92F9DB-BB6B-46A4-B6DF-96273D2EB379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17;p73">
              <a:extLst>
                <a:ext uri="{FF2B5EF4-FFF2-40B4-BE49-F238E27FC236}">
                  <a16:creationId xmlns:a16="http://schemas.microsoft.com/office/drawing/2014/main" id="{E09A6E5F-1713-4CA4-B8FD-CA02318BA81A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18;p73">
              <a:extLst>
                <a:ext uri="{FF2B5EF4-FFF2-40B4-BE49-F238E27FC236}">
                  <a16:creationId xmlns:a16="http://schemas.microsoft.com/office/drawing/2014/main" id="{68BFE131-F629-4909-827A-272ED96C04AD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19;p73">
              <a:extLst>
                <a:ext uri="{FF2B5EF4-FFF2-40B4-BE49-F238E27FC236}">
                  <a16:creationId xmlns:a16="http://schemas.microsoft.com/office/drawing/2014/main" id="{53A130C5-94A2-4389-8E30-BA2351E557D1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20;p73">
              <a:extLst>
                <a:ext uri="{FF2B5EF4-FFF2-40B4-BE49-F238E27FC236}">
                  <a16:creationId xmlns:a16="http://schemas.microsoft.com/office/drawing/2014/main" id="{33C8CF18-7AB6-456C-98CA-023AF6D14ACC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21;p73">
              <a:extLst>
                <a:ext uri="{FF2B5EF4-FFF2-40B4-BE49-F238E27FC236}">
                  <a16:creationId xmlns:a16="http://schemas.microsoft.com/office/drawing/2014/main" id="{9178FEBA-9B2D-4403-9682-E4E8D2272FA6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22;p73">
              <a:extLst>
                <a:ext uri="{FF2B5EF4-FFF2-40B4-BE49-F238E27FC236}">
                  <a16:creationId xmlns:a16="http://schemas.microsoft.com/office/drawing/2014/main" id="{8E6ABA07-A259-471A-9AFA-AD3B19303601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23;p73">
              <a:extLst>
                <a:ext uri="{FF2B5EF4-FFF2-40B4-BE49-F238E27FC236}">
                  <a16:creationId xmlns:a16="http://schemas.microsoft.com/office/drawing/2014/main" id="{711F6704-1F28-4113-90E4-82F680F2106B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24;p73">
              <a:extLst>
                <a:ext uri="{FF2B5EF4-FFF2-40B4-BE49-F238E27FC236}">
                  <a16:creationId xmlns:a16="http://schemas.microsoft.com/office/drawing/2014/main" id="{AEC4162B-8233-4BB2-9188-3DB5BDA30EF4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25;p73">
              <a:extLst>
                <a:ext uri="{FF2B5EF4-FFF2-40B4-BE49-F238E27FC236}">
                  <a16:creationId xmlns:a16="http://schemas.microsoft.com/office/drawing/2014/main" id="{23F00CD0-5497-4C7F-BACD-EB8DBA04696F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26;p73">
              <a:extLst>
                <a:ext uri="{FF2B5EF4-FFF2-40B4-BE49-F238E27FC236}">
                  <a16:creationId xmlns:a16="http://schemas.microsoft.com/office/drawing/2014/main" id="{A566AF6C-1C85-4AEE-B21D-524880852187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27;p73">
              <a:extLst>
                <a:ext uri="{FF2B5EF4-FFF2-40B4-BE49-F238E27FC236}">
                  <a16:creationId xmlns:a16="http://schemas.microsoft.com/office/drawing/2014/main" id="{8482528A-BEFE-4F8E-9257-EFD7C1D8DFE0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28;p73">
              <a:extLst>
                <a:ext uri="{FF2B5EF4-FFF2-40B4-BE49-F238E27FC236}">
                  <a16:creationId xmlns:a16="http://schemas.microsoft.com/office/drawing/2014/main" id="{43C0628C-BB53-4F0A-8CEB-5ACF7455BD08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29;p73">
              <a:extLst>
                <a:ext uri="{FF2B5EF4-FFF2-40B4-BE49-F238E27FC236}">
                  <a16:creationId xmlns:a16="http://schemas.microsoft.com/office/drawing/2014/main" id="{2DDBD01A-23AB-4D67-9F0A-A9D7CB751FB8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30;p73">
              <a:extLst>
                <a:ext uri="{FF2B5EF4-FFF2-40B4-BE49-F238E27FC236}">
                  <a16:creationId xmlns:a16="http://schemas.microsoft.com/office/drawing/2014/main" id="{9F631EC5-2CCE-4465-B337-83FFC49C0F67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31;p73">
              <a:extLst>
                <a:ext uri="{FF2B5EF4-FFF2-40B4-BE49-F238E27FC236}">
                  <a16:creationId xmlns:a16="http://schemas.microsoft.com/office/drawing/2014/main" id="{1761BED3-FE5B-4877-8578-E57336D7169D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32;p73">
              <a:extLst>
                <a:ext uri="{FF2B5EF4-FFF2-40B4-BE49-F238E27FC236}">
                  <a16:creationId xmlns:a16="http://schemas.microsoft.com/office/drawing/2014/main" id="{AA240D0C-3C2A-4824-997F-9880F42CC3E3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33;p73">
              <a:extLst>
                <a:ext uri="{FF2B5EF4-FFF2-40B4-BE49-F238E27FC236}">
                  <a16:creationId xmlns:a16="http://schemas.microsoft.com/office/drawing/2014/main" id="{A442044D-C032-4F7C-B89B-4D6BC0D2222E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34;p73">
              <a:extLst>
                <a:ext uri="{FF2B5EF4-FFF2-40B4-BE49-F238E27FC236}">
                  <a16:creationId xmlns:a16="http://schemas.microsoft.com/office/drawing/2014/main" id="{894707E7-C068-4BC0-95E8-82F468AFCF56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35;p73">
              <a:extLst>
                <a:ext uri="{FF2B5EF4-FFF2-40B4-BE49-F238E27FC236}">
                  <a16:creationId xmlns:a16="http://schemas.microsoft.com/office/drawing/2014/main" id="{3975552B-B9F4-4274-9153-9B7BB026BD22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36;p73">
              <a:extLst>
                <a:ext uri="{FF2B5EF4-FFF2-40B4-BE49-F238E27FC236}">
                  <a16:creationId xmlns:a16="http://schemas.microsoft.com/office/drawing/2014/main" id="{482B98B7-E0AB-480F-AC7D-CF6DCCCB301A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37;p73">
              <a:extLst>
                <a:ext uri="{FF2B5EF4-FFF2-40B4-BE49-F238E27FC236}">
                  <a16:creationId xmlns:a16="http://schemas.microsoft.com/office/drawing/2014/main" id="{593D1732-A7EC-4318-9A09-1EB671B457B9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38;p73">
              <a:extLst>
                <a:ext uri="{FF2B5EF4-FFF2-40B4-BE49-F238E27FC236}">
                  <a16:creationId xmlns:a16="http://schemas.microsoft.com/office/drawing/2014/main" id="{652715BA-43D9-4AD5-95F3-16DFE346EDEE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39;p73">
              <a:extLst>
                <a:ext uri="{FF2B5EF4-FFF2-40B4-BE49-F238E27FC236}">
                  <a16:creationId xmlns:a16="http://schemas.microsoft.com/office/drawing/2014/main" id="{69C9BB87-ADED-4E60-AF01-256D62C07693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40;p73">
              <a:extLst>
                <a:ext uri="{FF2B5EF4-FFF2-40B4-BE49-F238E27FC236}">
                  <a16:creationId xmlns:a16="http://schemas.microsoft.com/office/drawing/2014/main" id="{47D9A3BF-F6CE-4342-85E6-510F0F664B78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41;p73">
              <a:extLst>
                <a:ext uri="{FF2B5EF4-FFF2-40B4-BE49-F238E27FC236}">
                  <a16:creationId xmlns:a16="http://schemas.microsoft.com/office/drawing/2014/main" id="{C78C6209-1415-48B1-A40E-3C7EE52E453B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42;p73">
              <a:extLst>
                <a:ext uri="{FF2B5EF4-FFF2-40B4-BE49-F238E27FC236}">
                  <a16:creationId xmlns:a16="http://schemas.microsoft.com/office/drawing/2014/main" id="{C075A986-533B-417A-A12B-F677874B3B5B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3;p73">
              <a:extLst>
                <a:ext uri="{FF2B5EF4-FFF2-40B4-BE49-F238E27FC236}">
                  <a16:creationId xmlns:a16="http://schemas.microsoft.com/office/drawing/2014/main" id="{AEAD81B4-FB87-4AC1-8A8B-4671E5BA6D04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44;p73">
              <a:extLst>
                <a:ext uri="{FF2B5EF4-FFF2-40B4-BE49-F238E27FC236}">
                  <a16:creationId xmlns:a16="http://schemas.microsoft.com/office/drawing/2014/main" id="{A9F62C9E-2CDB-4A42-80B5-07F6C64E3F04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45;p73">
              <a:extLst>
                <a:ext uri="{FF2B5EF4-FFF2-40B4-BE49-F238E27FC236}">
                  <a16:creationId xmlns:a16="http://schemas.microsoft.com/office/drawing/2014/main" id="{1C763771-67D7-4F3C-AB9F-0B0AACEC8B90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46;p73">
              <a:extLst>
                <a:ext uri="{FF2B5EF4-FFF2-40B4-BE49-F238E27FC236}">
                  <a16:creationId xmlns:a16="http://schemas.microsoft.com/office/drawing/2014/main" id="{D4418B43-A8C7-4528-A232-0B46F929F4BC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47;p73">
              <a:extLst>
                <a:ext uri="{FF2B5EF4-FFF2-40B4-BE49-F238E27FC236}">
                  <a16:creationId xmlns:a16="http://schemas.microsoft.com/office/drawing/2014/main" id="{7B8A5CD2-F45B-4B81-8F30-91A598FE25A0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48;p73">
              <a:extLst>
                <a:ext uri="{FF2B5EF4-FFF2-40B4-BE49-F238E27FC236}">
                  <a16:creationId xmlns:a16="http://schemas.microsoft.com/office/drawing/2014/main" id="{A7D302C9-E860-4524-8B86-58CCCB4D2E54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49;p73">
              <a:extLst>
                <a:ext uri="{FF2B5EF4-FFF2-40B4-BE49-F238E27FC236}">
                  <a16:creationId xmlns:a16="http://schemas.microsoft.com/office/drawing/2014/main" id="{1F5AA66B-01C7-452A-9F6B-A5E36D70E168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50;p73">
              <a:extLst>
                <a:ext uri="{FF2B5EF4-FFF2-40B4-BE49-F238E27FC236}">
                  <a16:creationId xmlns:a16="http://schemas.microsoft.com/office/drawing/2014/main" id="{8FE6797B-6ABE-4D94-8AC8-0FD8EF4CF08D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751;p73">
              <a:extLst>
                <a:ext uri="{FF2B5EF4-FFF2-40B4-BE49-F238E27FC236}">
                  <a16:creationId xmlns:a16="http://schemas.microsoft.com/office/drawing/2014/main" id="{940D6607-A363-4C8B-85BE-8291BCE5F2DB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752;p73">
              <a:extLst>
                <a:ext uri="{FF2B5EF4-FFF2-40B4-BE49-F238E27FC236}">
                  <a16:creationId xmlns:a16="http://schemas.microsoft.com/office/drawing/2014/main" id="{A5F3ADEC-8AEF-4D68-AF32-2C6EAAC89F52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753;p73">
              <a:extLst>
                <a:ext uri="{FF2B5EF4-FFF2-40B4-BE49-F238E27FC236}">
                  <a16:creationId xmlns:a16="http://schemas.microsoft.com/office/drawing/2014/main" id="{28EBBCB9-8139-453A-950D-EBA34AE4E663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754;p73">
              <a:extLst>
                <a:ext uri="{FF2B5EF4-FFF2-40B4-BE49-F238E27FC236}">
                  <a16:creationId xmlns:a16="http://schemas.microsoft.com/office/drawing/2014/main" id="{33434085-D705-4799-8694-7D9683DA57C9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755;p73">
              <a:extLst>
                <a:ext uri="{FF2B5EF4-FFF2-40B4-BE49-F238E27FC236}">
                  <a16:creationId xmlns:a16="http://schemas.microsoft.com/office/drawing/2014/main" id="{4189FB22-7DF7-41F9-9A46-5F4101B71FE4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35"/>
          <p:cNvSpPr/>
          <p:nvPr/>
        </p:nvSpPr>
        <p:spPr>
          <a:xfrm>
            <a:off x="2728849" y="1670422"/>
            <a:ext cx="3616500" cy="1447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35"/>
          <p:cNvSpPr txBox="1">
            <a:spLocks noGrp="1"/>
          </p:cNvSpPr>
          <p:nvPr>
            <p:ph type="ctrTitle"/>
          </p:nvPr>
        </p:nvSpPr>
        <p:spPr>
          <a:xfrm>
            <a:off x="1876900" y="1632855"/>
            <a:ext cx="5320398" cy="15408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/>
              <a:t>WORLD</a:t>
            </a:r>
            <a:br>
              <a:rPr lang="en" sz="4400" dirty="0"/>
            </a:br>
            <a:r>
              <a:rPr lang="en" sz="4400" dirty="0"/>
              <a:t>HAPPINESS</a:t>
            </a:r>
            <a:endParaRPr sz="4400" dirty="0"/>
          </a:p>
        </p:txBody>
      </p:sp>
      <p:sp>
        <p:nvSpPr>
          <p:cNvPr id="207" name="Google Shape;207;p35"/>
          <p:cNvSpPr txBox="1">
            <a:spLocks noGrp="1"/>
          </p:cNvSpPr>
          <p:nvPr>
            <p:ph type="ctrTitle" idx="2"/>
          </p:nvPr>
        </p:nvSpPr>
        <p:spPr>
          <a:xfrm>
            <a:off x="2651599" y="3167846"/>
            <a:ext cx="3771000" cy="5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8" name="Google Shape;207;p35">
            <a:extLst>
              <a:ext uri="{FF2B5EF4-FFF2-40B4-BE49-F238E27FC236}">
                <a16:creationId xmlns:a16="http://schemas.microsoft.com/office/drawing/2014/main" id="{BC6F8FE2-C010-43A4-B886-17B5C7224367}"/>
              </a:ext>
            </a:extLst>
          </p:cNvPr>
          <p:cNvSpPr txBox="1">
            <a:spLocks/>
          </p:cNvSpPr>
          <p:nvPr/>
        </p:nvSpPr>
        <p:spPr>
          <a:xfrm>
            <a:off x="2651599" y="1285566"/>
            <a:ext cx="3771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55"/>
          <p:cNvGrpSpPr/>
          <p:nvPr/>
        </p:nvGrpSpPr>
        <p:grpSpPr>
          <a:xfrm>
            <a:off x="4311816" y="1281874"/>
            <a:ext cx="4519764" cy="2780742"/>
            <a:chOff x="3804623" y="931514"/>
            <a:chExt cx="4311631" cy="3283920"/>
          </a:xfrm>
        </p:grpSpPr>
        <p:grpSp>
          <p:nvGrpSpPr>
            <p:cNvPr id="565" name="Google Shape;565;p55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566" name="Google Shape;566;p55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55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8" name="Google Shape;568;p55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55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70" name="Google Shape;570;p55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55"/>
          <p:cNvSpPr txBox="1">
            <a:spLocks noGrp="1"/>
          </p:cNvSpPr>
          <p:nvPr>
            <p:ph type="title"/>
          </p:nvPr>
        </p:nvSpPr>
        <p:spPr>
          <a:xfrm>
            <a:off x="643690" y="129014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Montserrat" panose="020B0604020202020204" charset="0"/>
                <a:ea typeface="Montserrat Black"/>
                <a:cs typeface="Montserrat Black"/>
                <a:sym typeface="Montserrat Black"/>
              </a:rPr>
              <a:t>Our</a:t>
            </a:r>
            <a:b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</a:br>
            <a:r>
              <a:rPr lang="en" b="1" dirty="0">
                <a:highlight>
                  <a:schemeClr val="accent6"/>
                </a:highlight>
              </a:rPr>
              <a:t>Webpage</a:t>
            </a:r>
            <a:endParaRPr b="1" dirty="0">
              <a:highlight>
                <a:schemeClr val="accent6"/>
              </a:highlight>
            </a:endParaRPr>
          </a:p>
        </p:txBody>
      </p:sp>
      <p:sp>
        <p:nvSpPr>
          <p:cNvPr id="573" name="Google Shape;573;p55"/>
          <p:cNvSpPr txBox="1">
            <a:spLocks noGrp="1"/>
          </p:cNvSpPr>
          <p:nvPr>
            <p:ph type="subTitle" idx="1"/>
          </p:nvPr>
        </p:nvSpPr>
        <p:spPr>
          <a:xfrm>
            <a:off x="631525" y="2620629"/>
            <a:ext cx="2873400" cy="19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Quick Demonstration of our Webpage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980F95-8DBA-4752-BFC5-8A35EE183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455" y="1375909"/>
            <a:ext cx="4305142" cy="2133342"/>
          </a:xfrm>
          <a:prstGeom prst="roundRect">
            <a:avLst>
              <a:gd name="adj" fmla="val 3451"/>
            </a:avLst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2786;p73">
            <a:extLst>
              <a:ext uri="{FF2B5EF4-FFF2-40B4-BE49-F238E27FC236}">
                <a16:creationId xmlns:a16="http://schemas.microsoft.com/office/drawing/2014/main" id="{E74F2D7F-6401-4739-9153-13461261CD54}"/>
              </a:ext>
            </a:extLst>
          </p:cNvPr>
          <p:cNvGrpSpPr/>
          <p:nvPr/>
        </p:nvGrpSpPr>
        <p:grpSpPr>
          <a:xfrm>
            <a:off x="5135001" y="1445361"/>
            <a:ext cx="4194458" cy="3657600"/>
            <a:chOff x="6000718" y="3070557"/>
            <a:chExt cx="587865" cy="517731"/>
          </a:xfrm>
        </p:grpSpPr>
        <p:sp>
          <p:nvSpPr>
            <p:cNvPr id="15" name="Google Shape;2787;p73">
              <a:extLst>
                <a:ext uri="{FF2B5EF4-FFF2-40B4-BE49-F238E27FC236}">
                  <a16:creationId xmlns:a16="http://schemas.microsoft.com/office/drawing/2014/main" id="{CB422319-8DBF-4BE8-80E5-9E05A370D672}"/>
                </a:ext>
              </a:extLst>
            </p:cNvPr>
            <p:cNvSpPr/>
            <p:nvPr/>
          </p:nvSpPr>
          <p:spPr>
            <a:xfrm>
              <a:off x="6161116" y="3104229"/>
              <a:ext cx="410235" cy="449911"/>
            </a:xfrm>
            <a:custGeom>
              <a:avLst/>
              <a:gdLst/>
              <a:ahLst/>
              <a:cxnLst/>
              <a:rect l="l" t="t" r="r" b="b"/>
              <a:pathLst>
                <a:path w="71098" h="78008" extrusionOk="0">
                  <a:moveTo>
                    <a:pt x="36108" y="3531"/>
                  </a:moveTo>
                  <a:lnTo>
                    <a:pt x="36835" y="4631"/>
                  </a:lnTo>
                  <a:cubicBezTo>
                    <a:pt x="36551" y="4826"/>
                    <a:pt x="36268" y="5039"/>
                    <a:pt x="35948" y="5217"/>
                  </a:cubicBezTo>
                  <a:cubicBezTo>
                    <a:pt x="35043" y="5749"/>
                    <a:pt x="34635" y="6459"/>
                    <a:pt x="35132" y="7488"/>
                  </a:cubicBezTo>
                  <a:cubicBezTo>
                    <a:pt x="35486" y="8208"/>
                    <a:pt x="35984" y="8561"/>
                    <a:pt x="36635" y="8561"/>
                  </a:cubicBezTo>
                  <a:cubicBezTo>
                    <a:pt x="36866" y="8561"/>
                    <a:pt x="37116" y="8517"/>
                    <a:pt x="37385" y="8428"/>
                  </a:cubicBezTo>
                  <a:cubicBezTo>
                    <a:pt x="37776" y="8304"/>
                    <a:pt x="38184" y="8198"/>
                    <a:pt x="38752" y="8056"/>
                  </a:cubicBezTo>
                  <a:lnTo>
                    <a:pt x="38752" y="8056"/>
                  </a:lnTo>
                  <a:cubicBezTo>
                    <a:pt x="38412" y="9075"/>
                    <a:pt x="37909" y="9331"/>
                    <a:pt x="37373" y="9331"/>
                  </a:cubicBezTo>
                  <a:cubicBezTo>
                    <a:pt x="36833" y="9331"/>
                    <a:pt x="36258" y="9072"/>
                    <a:pt x="35779" y="9072"/>
                  </a:cubicBezTo>
                  <a:cubicBezTo>
                    <a:pt x="35690" y="9072"/>
                    <a:pt x="35604" y="9081"/>
                    <a:pt x="35522" y="9102"/>
                  </a:cubicBezTo>
                  <a:lnTo>
                    <a:pt x="33162" y="11977"/>
                  </a:lnTo>
                  <a:lnTo>
                    <a:pt x="28585" y="11037"/>
                  </a:lnTo>
                  <a:lnTo>
                    <a:pt x="31832" y="10238"/>
                  </a:lnTo>
                  <a:cubicBezTo>
                    <a:pt x="32825" y="8162"/>
                    <a:pt x="33127" y="7062"/>
                    <a:pt x="32914" y="6228"/>
                  </a:cubicBezTo>
                  <a:lnTo>
                    <a:pt x="36108" y="3531"/>
                  </a:lnTo>
                  <a:close/>
                  <a:moveTo>
                    <a:pt x="38947" y="36232"/>
                  </a:moveTo>
                  <a:lnTo>
                    <a:pt x="38947" y="36232"/>
                  </a:lnTo>
                  <a:cubicBezTo>
                    <a:pt x="40402" y="36374"/>
                    <a:pt x="40561" y="37705"/>
                    <a:pt x="41253" y="38486"/>
                  </a:cubicBezTo>
                  <a:cubicBezTo>
                    <a:pt x="40278" y="40029"/>
                    <a:pt x="42194" y="41076"/>
                    <a:pt x="41963" y="42673"/>
                  </a:cubicBezTo>
                  <a:cubicBezTo>
                    <a:pt x="41786" y="43862"/>
                    <a:pt x="42833" y="45264"/>
                    <a:pt x="43241" y="46648"/>
                  </a:cubicBezTo>
                  <a:cubicBezTo>
                    <a:pt x="43560" y="47641"/>
                    <a:pt x="43507" y="48741"/>
                    <a:pt x="43046" y="49699"/>
                  </a:cubicBezTo>
                  <a:lnTo>
                    <a:pt x="40473" y="45760"/>
                  </a:lnTo>
                  <a:cubicBezTo>
                    <a:pt x="41449" y="42726"/>
                    <a:pt x="39160" y="39728"/>
                    <a:pt x="38947" y="36232"/>
                  </a:cubicBezTo>
                  <a:close/>
                  <a:moveTo>
                    <a:pt x="36430" y="1"/>
                  </a:moveTo>
                  <a:cubicBezTo>
                    <a:pt x="35873" y="1"/>
                    <a:pt x="35316" y="87"/>
                    <a:pt x="34759" y="284"/>
                  </a:cubicBezTo>
                  <a:cubicBezTo>
                    <a:pt x="33659" y="657"/>
                    <a:pt x="32346" y="870"/>
                    <a:pt x="31885" y="2005"/>
                  </a:cubicBezTo>
                  <a:cubicBezTo>
                    <a:pt x="31264" y="3567"/>
                    <a:pt x="29809" y="3549"/>
                    <a:pt x="28656" y="3992"/>
                  </a:cubicBezTo>
                  <a:cubicBezTo>
                    <a:pt x="26331" y="4826"/>
                    <a:pt x="26012" y="5465"/>
                    <a:pt x="27006" y="7683"/>
                  </a:cubicBezTo>
                  <a:lnTo>
                    <a:pt x="29791" y="7736"/>
                  </a:lnTo>
                  <a:lnTo>
                    <a:pt x="29046" y="10327"/>
                  </a:lnTo>
                  <a:lnTo>
                    <a:pt x="28425" y="7736"/>
                  </a:lnTo>
                  <a:lnTo>
                    <a:pt x="26633" y="11143"/>
                  </a:lnTo>
                  <a:cubicBezTo>
                    <a:pt x="25746" y="11374"/>
                    <a:pt x="24734" y="11391"/>
                    <a:pt x="24113" y="11870"/>
                  </a:cubicBezTo>
                  <a:cubicBezTo>
                    <a:pt x="22960" y="12775"/>
                    <a:pt x="21328" y="12509"/>
                    <a:pt x="20352" y="13680"/>
                  </a:cubicBezTo>
                  <a:lnTo>
                    <a:pt x="19695" y="12900"/>
                  </a:lnTo>
                  <a:lnTo>
                    <a:pt x="18808" y="14106"/>
                  </a:lnTo>
                  <a:cubicBezTo>
                    <a:pt x="18523" y="13971"/>
                    <a:pt x="18518" y="13452"/>
                    <a:pt x="18160" y="13452"/>
                  </a:cubicBezTo>
                  <a:cubicBezTo>
                    <a:pt x="18049" y="13452"/>
                    <a:pt x="17905" y="13501"/>
                    <a:pt x="17708" y="13627"/>
                  </a:cubicBezTo>
                  <a:lnTo>
                    <a:pt x="18560" y="17193"/>
                  </a:lnTo>
                  <a:cubicBezTo>
                    <a:pt x="17972" y="17718"/>
                    <a:pt x="17385" y="18062"/>
                    <a:pt x="16823" y="18062"/>
                  </a:cubicBezTo>
                  <a:cubicBezTo>
                    <a:pt x="16435" y="18062"/>
                    <a:pt x="16059" y="17897"/>
                    <a:pt x="15703" y="17513"/>
                  </a:cubicBezTo>
                  <a:cubicBezTo>
                    <a:pt x="14869" y="16626"/>
                    <a:pt x="13929" y="16750"/>
                    <a:pt x="13112" y="16643"/>
                  </a:cubicBezTo>
                  <a:lnTo>
                    <a:pt x="11196" y="21381"/>
                  </a:lnTo>
                  <a:cubicBezTo>
                    <a:pt x="11922" y="22616"/>
                    <a:pt x="12753" y="22986"/>
                    <a:pt x="13632" y="22986"/>
                  </a:cubicBezTo>
                  <a:cubicBezTo>
                    <a:pt x="14835" y="22986"/>
                    <a:pt x="16130" y="22292"/>
                    <a:pt x="17371" y="22179"/>
                  </a:cubicBezTo>
                  <a:lnTo>
                    <a:pt x="17868" y="20618"/>
                  </a:lnTo>
                  <a:cubicBezTo>
                    <a:pt x="19961" y="20600"/>
                    <a:pt x="19961" y="20600"/>
                    <a:pt x="21594" y="18879"/>
                  </a:cubicBezTo>
                  <a:lnTo>
                    <a:pt x="22587" y="19784"/>
                  </a:lnTo>
                  <a:lnTo>
                    <a:pt x="24646" y="19181"/>
                  </a:lnTo>
                  <a:lnTo>
                    <a:pt x="28762" y="24788"/>
                  </a:lnTo>
                  <a:lnTo>
                    <a:pt x="24930" y="23971"/>
                  </a:lnTo>
                  <a:lnTo>
                    <a:pt x="24930" y="23971"/>
                  </a:lnTo>
                  <a:lnTo>
                    <a:pt x="26544" y="25746"/>
                  </a:lnTo>
                  <a:cubicBezTo>
                    <a:pt x="28177" y="25604"/>
                    <a:pt x="29507" y="24930"/>
                    <a:pt x="30182" y="23209"/>
                  </a:cubicBezTo>
                  <a:cubicBezTo>
                    <a:pt x="29738" y="22747"/>
                    <a:pt x="29365" y="22321"/>
                    <a:pt x="28957" y="21949"/>
                  </a:cubicBezTo>
                  <a:cubicBezTo>
                    <a:pt x="28017" y="21150"/>
                    <a:pt x="27165" y="20352"/>
                    <a:pt x="27502" y="18400"/>
                  </a:cubicBezTo>
                  <a:lnTo>
                    <a:pt x="27502" y="18400"/>
                  </a:lnTo>
                  <a:cubicBezTo>
                    <a:pt x="28336" y="19678"/>
                    <a:pt x="28709" y="20902"/>
                    <a:pt x="29472" y="21239"/>
                  </a:cubicBezTo>
                  <a:cubicBezTo>
                    <a:pt x="30678" y="21771"/>
                    <a:pt x="30785" y="22641"/>
                    <a:pt x="30927" y="23617"/>
                  </a:cubicBezTo>
                  <a:cubicBezTo>
                    <a:pt x="31016" y="24255"/>
                    <a:pt x="30874" y="24965"/>
                    <a:pt x="31087" y="25551"/>
                  </a:cubicBezTo>
                  <a:cubicBezTo>
                    <a:pt x="31282" y="26083"/>
                    <a:pt x="31832" y="26473"/>
                    <a:pt x="32187" y="26952"/>
                  </a:cubicBezTo>
                  <a:cubicBezTo>
                    <a:pt x="32275" y="27077"/>
                    <a:pt x="32329" y="27236"/>
                    <a:pt x="32329" y="27396"/>
                  </a:cubicBezTo>
                  <a:lnTo>
                    <a:pt x="34369" y="26225"/>
                  </a:lnTo>
                  <a:cubicBezTo>
                    <a:pt x="33860" y="25322"/>
                    <a:pt x="33670" y="24632"/>
                    <a:pt x="34867" y="24632"/>
                  </a:cubicBezTo>
                  <a:cubicBezTo>
                    <a:pt x="34964" y="24632"/>
                    <a:pt x="35070" y="24636"/>
                    <a:pt x="35185" y="24646"/>
                  </a:cubicBezTo>
                  <a:cubicBezTo>
                    <a:pt x="35416" y="25462"/>
                    <a:pt x="35718" y="26189"/>
                    <a:pt x="35753" y="26917"/>
                  </a:cubicBezTo>
                  <a:cubicBezTo>
                    <a:pt x="35859" y="28390"/>
                    <a:pt x="37013" y="29011"/>
                    <a:pt x="38024" y="29224"/>
                  </a:cubicBezTo>
                  <a:cubicBezTo>
                    <a:pt x="38126" y="29247"/>
                    <a:pt x="38227" y="29254"/>
                    <a:pt x="38330" y="29254"/>
                  </a:cubicBezTo>
                  <a:cubicBezTo>
                    <a:pt x="38476" y="29254"/>
                    <a:pt x="38623" y="29240"/>
                    <a:pt x="38773" y="29240"/>
                  </a:cubicBezTo>
                  <a:cubicBezTo>
                    <a:pt x="39073" y="29240"/>
                    <a:pt x="39384" y="29296"/>
                    <a:pt x="39710" y="29632"/>
                  </a:cubicBezTo>
                  <a:cubicBezTo>
                    <a:pt x="39812" y="29734"/>
                    <a:pt x="39986" y="29769"/>
                    <a:pt x="40202" y="29769"/>
                  </a:cubicBezTo>
                  <a:cubicBezTo>
                    <a:pt x="40620" y="29769"/>
                    <a:pt x="41193" y="29637"/>
                    <a:pt x="41697" y="29614"/>
                  </a:cubicBezTo>
                  <a:lnTo>
                    <a:pt x="41697" y="29614"/>
                  </a:lnTo>
                  <a:cubicBezTo>
                    <a:pt x="41182" y="31175"/>
                    <a:pt x="41608" y="32825"/>
                    <a:pt x="39657" y="33517"/>
                  </a:cubicBezTo>
                  <a:cubicBezTo>
                    <a:pt x="37368" y="32683"/>
                    <a:pt x="34369" y="33198"/>
                    <a:pt x="32488" y="30608"/>
                  </a:cubicBezTo>
                  <a:cubicBezTo>
                    <a:pt x="32240" y="30253"/>
                    <a:pt x="31388" y="30306"/>
                    <a:pt x="30820" y="30217"/>
                  </a:cubicBezTo>
                  <a:cubicBezTo>
                    <a:pt x="30607" y="30217"/>
                    <a:pt x="30395" y="30270"/>
                    <a:pt x="30182" y="30324"/>
                  </a:cubicBezTo>
                  <a:lnTo>
                    <a:pt x="29507" y="32151"/>
                  </a:lnTo>
                  <a:cubicBezTo>
                    <a:pt x="27875" y="31246"/>
                    <a:pt x="26686" y="29969"/>
                    <a:pt x="25373" y="29259"/>
                  </a:cubicBezTo>
                  <a:cubicBezTo>
                    <a:pt x="23918" y="28496"/>
                    <a:pt x="23794" y="27431"/>
                    <a:pt x="23794" y="26456"/>
                  </a:cubicBezTo>
                  <a:cubicBezTo>
                    <a:pt x="23808" y="24745"/>
                    <a:pt x="23906" y="24354"/>
                    <a:pt x="23055" y="24354"/>
                  </a:cubicBezTo>
                  <a:cubicBezTo>
                    <a:pt x="22802" y="24354"/>
                    <a:pt x="22466" y="24388"/>
                    <a:pt x="22020" y="24433"/>
                  </a:cubicBezTo>
                  <a:cubicBezTo>
                    <a:pt x="21712" y="24458"/>
                    <a:pt x="21377" y="24558"/>
                    <a:pt x="21074" y="24558"/>
                  </a:cubicBezTo>
                  <a:cubicBezTo>
                    <a:pt x="20958" y="24558"/>
                    <a:pt x="20846" y="24543"/>
                    <a:pt x="20742" y="24504"/>
                  </a:cubicBezTo>
                  <a:cubicBezTo>
                    <a:pt x="20157" y="24291"/>
                    <a:pt x="19678" y="23670"/>
                    <a:pt x="19092" y="23546"/>
                  </a:cubicBezTo>
                  <a:cubicBezTo>
                    <a:pt x="19019" y="23530"/>
                    <a:pt x="18944" y="23524"/>
                    <a:pt x="18868" y="23524"/>
                  </a:cubicBezTo>
                  <a:cubicBezTo>
                    <a:pt x="18388" y="23524"/>
                    <a:pt x="17849" y="23788"/>
                    <a:pt x="17363" y="23788"/>
                  </a:cubicBezTo>
                  <a:cubicBezTo>
                    <a:pt x="17305" y="23788"/>
                    <a:pt x="17249" y="23784"/>
                    <a:pt x="17193" y="23776"/>
                  </a:cubicBezTo>
                  <a:cubicBezTo>
                    <a:pt x="17025" y="23751"/>
                    <a:pt x="16855" y="23741"/>
                    <a:pt x="16686" y="23741"/>
                  </a:cubicBezTo>
                  <a:cubicBezTo>
                    <a:pt x="15885" y="23741"/>
                    <a:pt x="15077" y="23971"/>
                    <a:pt x="14280" y="23971"/>
                  </a:cubicBezTo>
                  <a:cubicBezTo>
                    <a:pt x="13809" y="23971"/>
                    <a:pt x="13342" y="23890"/>
                    <a:pt x="12882" y="23634"/>
                  </a:cubicBezTo>
                  <a:cubicBezTo>
                    <a:pt x="12688" y="23891"/>
                    <a:pt x="12389" y="23939"/>
                    <a:pt x="12067" y="23939"/>
                  </a:cubicBezTo>
                  <a:cubicBezTo>
                    <a:pt x="11878" y="23939"/>
                    <a:pt x="11682" y="23923"/>
                    <a:pt x="11494" y="23923"/>
                  </a:cubicBezTo>
                  <a:cubicBezTo>
                    <a:pt x="11005" y="23923"/>
                    <a:pt x="10573" y="24032"/>
                    <a:pt x="10486" y="24823"/>
                  </a:cubicBezTo>
                  <a:cubicBezTo>
                    <a:pt x="8943" y="25125"/>
                    <a:pt x="8925" y="26935"/>
                    <a:pt x="7594" y="27644"/>
                  </a:cubicBezTo>
                  <a:cubicBezTo>
                    <a:pt x="6636" y="28159"/>
                    <a:pt x="5270" y="28461"/>
                    <a:pt x="4720" y="29365"/>
                  </a:cubicBezTo>
                  <a:cubicBezTo>
                    <a:pt x="3992" y="30554"/>
                    <a:pt x="2733" y="30874"/>
                    <a:pt x="1899" y="31779"/>
                  </a:cubicBezTo>
                  <a:cubicBezTo>
                    <a:pt x="1420" y="32311"/>
                    <a:pt x="1100" y="33021"/>
                    <a:pt x="692" y="33695"/>
                  </a:cubicBezTo>
                  <a:lnTo>
                    <a:pt x="2058" y="34529"/>
                  </a:lnTo>
                  <a:lnTo>
                    <a:pt x="0" y="40331"/>
                  </a:lnTo>
                  <a:cubicBezTo>
                    <a:pt x="568" y="41839"/>
                    <a:pt x="1828" y="42460"/>
                    <a:pt x="1579" y="43844"/>
                  </a:cubicBezTo>
                  <a:cubicBezTo>
                    <a:pt x="1526" y="44093"/>
                    <a:pt x="4542" y="47659"/>
                    <a:pt x="4720" y="47677"/>
                  </a:cubicBezTo>
                  <a:cubicBezTo>
                    <a:pt x="6407" y="47823"/>
                    <a:pt x="7973" y="48589"/>
                    <a:pt x="9698" y="48589"/>
                  </a:cubicBezTo>
                  <a:cubicBezTo>
                    <a:pt x="10059" y="48589"/>
                    <a:pt x="10428" y="48555"/>
                    <a:pt x="10806" y="48475"/>
                  </a:cubicBezTo>
                  <a:cubicBezTo>
                    <a:pt x="10987" y="48438"/>
                    <a:pt x="11194" y="48420"/>
                    <a:pt x="11413" y="48420"/>
                  </a:cubicBezTo>
                  <a:cubicBezTo>
                    <a:pt x="12352" y="48420"/>
                    <a:pt x="13516" y="48748"/>
                    <a:pt x="13875" y="49309"/>
                  </a:cubicBezTo>
                  <a:cubicBezTo>
                    <a:pt x="14692" y="50587"/>
                    <a:pt x="15916" y="50622"/>
                    <a:pt x="17140" y="51048"/>
                  </a:cubicBezTo>
                  <a:lnTo>
                    <a:pt x="16076" y="56140"/>
                  </a:lnTo>
                  <a:cubicBezTo>
                    <a:pt x="17477" y="57542"/>
                    <a:pt x="16874" y="59405"/>
                    <a:pt x="17513" y="60896"/>
                  </a:cubicBezTo>
                  <a:cubicBezTo>
                    <a:pt x="17939" y="61907"/>
                    <a:pt x="17566" y="62439"/>
                    <a:pt x="17105" y="63291"/>
                  </a:cubicBezTo>
                  <a:cubicBezTo>
                    <a:pt x="16484" y="64409"/>
                    <a:pt x="14922" y="65544"/>
                    <a:pt x="15526" y="66751"/>
                  </a:cubicBezTo>
                  <a:cubicBezTo>
                    <a:pt x="16359" y="68454"/>
                    <a:pt x="16218" y="70264"/>
                    <a:pt x="16218" y="71879"/>
                  </a:cubicBezTo>
                  <a:cubicBezTo>
                    <a:pt x="16218" y="73795"/>
                    <a:pt x="17726" y="75427"/>
                    <a:pt x="16697" y="77361"/>
                  </a:cubicBezTo>
                  <a:cubicBezTo>
                    <a:pt x="17566" y="77539"/>
                    <a:pt x="18134" y="77610"/>
                    <a:pt x="18684" y="77787"/>
                  </a:cubicBezTo>
                  <a:cubicBezTo>
                    <a:pt x="19160" y="77941"/>
                    <a:pt x="19615" y="78007"/>
                    <a:pt x="20054" y="78007"/>
                  </a:cubicBezTo>
                  <a:cubicBezTo>
                    <a:pt x="21942" y="78007"/>
                    <a:pt x="23543" y="76798"/>
                    <a:pt x="25284" y="76208"/>
                  </a:cubicBezTo>
                  <a:cubicBezTo>
                    <a:pt x="25497" y="74416"/>
                    <a:pt x="27183" y="74310"/>
                    <a:pt x="28336" y="73671"/>
                  </a:cubicBezTo>
                  <a:cubicBezTo>
                    <a:pt x="29472" y="73032"/>
                    <a:pt x="29064" y="71826"/>
                    <a:pt x="29436" y="71240"/>
                  </a:cubicBezTo>
                  <a:cubicBezTo>
                    <a:pt x="30359" y="70814"/>
                    <a:pt x="31051" y="70495"/>
                    <a:pt x="31761" y="70175"/>
                  </a:cubicBezTo>
                  <a:cubicBezTo>
                    <a:pt x="32701" y="69750"/>
                    <a:pt x="34032" y="69998"/>
                    <a:pt x="34351" y="68472"/>
                  </a:cubicBezTo>
                  <a:cubicBezTo>
                    <a:pt x="34564" y="67407"/>
                    <a:pt x="35593" y="66680"/>
                    <a:pt x="35682" y="65456"/>
                  </a:cubicBezTo>
                  <a:cubicBezTo>
                    <a:pt x="35789" y="64196"/>
                    <a:pt x="36179" y="62972"/>
                    <a:pt x="36427" y="61783"/>
                  </a:cubicBezTo>
                  <a:cubicBezTo>
                    <a:pt x="38255" y="60576"/>
                    <a:pt x="39869" y="58979"/>
                    <a:pt x="41786" y="58376"/>
                  </a:cubicBezTo>
                  <a:cubicBezTo>
                    <a:pt x="44997" y="57365"/>
                    <a:pt x="46843" y="55306"/>
                    <a:pt x="48156" y="52432"/>
                  </a:cubicBezTo>
                  <a:cubicBezTo>
                    <a:pt x="47847" y="52304"/>
                    <a:pt x="47534" y="52259"/>
                    <a:pt x="47221" y="52259"/>
                  </a:cubicBezTo>
                  <a:cubicBezTo>
                    <a:pt x="46487" y="52259"/>
                    <a:pt x="45750" y="52505"/>
                    <a:pt x="45050" y="52505"/>
                  </a:cubicBezTo>
                  <a:cubicBezTo>
                    <a:pt x="44519" y="52505"/>
                    <a:pt x="44011" y="52363"/>
                    <a:pt x="43542" y="51864"/>
                  </a:cubicBezTo>
                  <a:cubicBezTo>
                    <a:pt x="44838" y="50108"/>
                    <a:pt x="44909" y="50037"/>
                    <a:pt x="46293" y="49859"/>
                  </a:cubicBezTo>
                  <a:cubicBezTo>
                    <a:pt x="49646" y="49451"/>
                    <a:pt x="52822" y="48599"/>
                    <a:pt x="55395" y="46222"/>
                  </a:cubicBezTo>
                  <a:cubicBezTo>
                    <a:pt x="55484" y="45760"/>
                    <a:pt x="55697" y="45281"/>
                    <a:pt x="55643" y="44838"/>
                  </a:cubicBezTo>
                  <a:cubicBezTo>
                    <a:pt x="55519" y="44022"/>
                    <a:pt x="55359" y="43205"/>
                    <a:pt x="55164" y="42389"/>
                  </a:cubicBezTo>
                  <a:lnTo>
                    <a:pt x="54224" y="42886"/>
                  </a:lnTo>
                  <a:lnTo>
                    <a:pt x="53887" y="41254"/>
                  </a:lnTo>
                  <a:lnTo>
                    <a:pt x="53017" y="42655"/>
                  </a:lnTo>
                  <a:cubicBezTo>
                    <a:pt x="51775" y="40810"/>
                    <a:pt x="49327" y="39763"/>
                    <a:pt x="49735" y="36906"/>
                  </a:cubicBezTo>
                  <a:lnTo>
                    <a:pt x="49735" y="36906"/>
                  </a:lnTo>
                  <a:cubicBezTo>
                    <a:pt x="51738" y="37643"/>
                    <a:pt x="51709" y="40841"/>
                    <a:pt x="54224" y="40841"/>
                  </a:cubicBezTo>
                  <a:cubicBezTo>
                    <a:pt x="54315" y="40841"/>
                    <a:pt x="54410" y="40836"/>
                    <a:pt x="54508" y="40828"/>
                  </a:cubicBezTo>
                  <a:cubicBezTo>
                    <a:pt x="55927" y="42620"/>
                    <a:pt x="57968" y="43134"/>
                    <a:pt x="59831" y="43365"/>
                  </a:cubicBezTo>
                  <a:lnTo>
                    <a:pt x="61091" y="47286"/>
                  </a:lnTo>
                  <a:lnTo>
                    <a:pt x="62244" y="46683"/>
                  </a:lnTo>
                  <a:lnTo>
                    <a:pt x="61215" y="57010"/>
                  </a:lnTo>
                  <a:cubicBezTo>
                    <a:pt x="61641" y="57382"/>
                    <a:pt x="62102" y="57613"/>
                    <a:pt x="62208" y="57950"/>
                  </a:cubicBezTo>
                  <a:cubicBezTo>
                    <a:pt x="62350" y="58411"/>
                    <a:pt x="62226" y="58944"/>
                    <a:pt x="62226" y="59547"/>
                  </a:cubicBezTo>
                  <a:cubicBezTo>
                    <a:pt x="64054" y="58323"/>
                    <a:pt x="61783" y="56531"/>
                    <a:pt x="63397" y="55164"/>
                  </a:cubicBezTo>
                  <a:cubicBezTo>
                    <a:pt x="64338" y="54348"/>
                    <a:pt x="63894" y="52503"/>
                    <a:pt x="65420" y="51421"/>
                  </a:cubicBezTo>
                  <a:cubicBezTo>
                    <a:pt x="66236" y="50835"/>
                    <a:pt x="66627" y="49575"/>
                    <a:pt x="67407" y="48670"/>
                  </a:cubicBezTo>
                  <a:cubicBezTo>
                    <a:pt x="71098" y="31370"/>
                    <a:pt x="63805" y="13556"/>
                    <a:pt x="49451" y="3265"/>
                  </a:cubicBezTo>
                  <a:lnTo>
                    <a:pt x="47836" y="4223"/>
                  </a:lnTo>
                  <a:lnTo>
                    <a:pt x="47286" y="3425"/>
                  </a:lnTo>
                  <a:lnTo>
                    <a:pt x="45068" y="5465"/>
                  </a:lnTo>
                  <a:lnTo>
                    <a:pt x="44802" y="2963"/>
                  </a:lnTo>
                  <a:cubicBezTo>
                    <a:pt x="44483" y="4383"/>
                    <a:pt x="44412" y="5554"/>
                    <a:pt x="43383" y="6193"/>
                  </a:cubicBezTo>
                  <a:lnTo>
                    <a:pt x="41094" y="4844"/>
                  </a:lnTo>
                  <a:lnTo>
                    <a:pt x="41253" y="4702"/>
                  </a:lnTo>
                  <a:lnTo>
                    <a:pt x="43436" y="4525"/>
                  </a:lnTo>
                  <a:cubicBezTo>
                    <a:pt x="43312" y="3975"/>
                    <a:pt x="43329" y="3673"/>
                    <a:pt x="43205" y="3567"/>
                  </a:cubicBezTo>
                  <a:cubicBezTo>
                    <a:pt x="41857" y="2502"/>
                    <a:pt x="40153" y="1934"/>
                    <a:pt x="38929" y="657"/>
                  </a:cubicBezTo>
                  <a:cubicBezTo>
                    <a:pt x="38787" y="497"/>
                    <a:pt x="38592" y="390"/>
                    <a:pt x="38379" y="319"/>
                  </a:cubicBezTo>
                  <a:cubicBezTo>
                    <a:pt x="37729" y="119"/>
                    <a:pt x="37080" y="1"/>
                    <a:pt x="36430" y="1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2788;p73">
              <a:extLst>
                <a:ext uri="{FF2B5EF4-FFF2-40B4-BE49-F238E27FC236}">
                  <a16:creationId xmlns:a16="http://schemas.microsoft.com/office/drawing/2014/main" id="{6BBEF561-BD78-41F4-83AD-A0AC576C7E6F}"/>
                </a:ext>
              </a:extLst>
            </p:cNvPr>
            <p:cNvSpPr/>
            <p:nvPr/>
          </p:nvSpPr>
          <p:spPr>
            <a:xfrm>
              <a:off x="6032245" y="3317811"/>
              <a:ext cx="62149" cy="151155"/>
            </a:xfrm>
            <a:custGeom>
              <a:avLst/>
              <a:gdLst/>
              <a:ahLst/>
              <a:cxnLst/>
              <a:rect l="l" t="t" r="r" b="b"/>
              <a:pathLst>
                <a:path w="10771" h="26208" extrusionOk="0">
                  <a:moveTo>
                    <a:pt x="266" y="1"/>
                  </a:moveTo>
                  <a:lnTo>
                    <a:pt x="266" y="1"/>
                  </a:lnTo>
                  <a:cubicBezTo>
                    <a:pt x="0" y="9316"/>
                    <a:pt x="2679" y="18489"/>
                    <a:pt x="7914" y="26208"/>
                  </a:cubicBezTo>
                  <a:lnTo>
                    <a:pt x="9014" y="25995"/>
                  </a:lnTo>
                  <a:cubicBezTo>
                    <a:pt x="9954" y="24078"/>
                    <a:pt x="9617" y="22073"/>
                    <a:pt x="9475" y="20068"/>
                  </a:cubicBezTo>
                  <a:cubicBezTo>
                    <a:pt x="9422" y="19412"/>
                    <a:pt x="9120" y="18347"/>
                    <a:pt x="9386" y="18188"/>
                  </a:cubicBezTo>
                  <a:cubicBezTo>
                    <a:pt x="10753" y="17336"/>
                    <a:pt x="10274" y="15881"/>
                    <a:pt x="10770" y="14834"/>
                  </a:cubicBezTo>
                  <a:cubicBezTo>
                    <a:pt x="9777" y="13415"/>
                    <a:pt x="8890" y="12137"/>
                    <a:pt x="7328" y="11161"/>
                  </a:cubicBezTo>
                  <a:cubicBezTo>
                    <a:pt x="5270" y="9901"/>
                    <a:pt x="3194" y="8216"/>
                    <a:pt x="3247" y="5235"/>
                  </a:cubicBezTo>
                  <a:cubicBezTo>
                    <a:pt x="3265" y="4649"/>
                    <a:pt x="2999" y="3709"/>
                    <a:pt x="2591" y="3514"/>
                  </a:cubicBezTo>
                  <a:cubicBezTo>
                    <a:pt x="1295" y="2893"/>
                    <a:pt x="479" y="1562"/>
                    <a:pt x="408" y="604"/>
                  </a:cubicBezTo>
                  <a:cubicBezTo>
                    <a:pt x="373" y="391"/>
                    <a:pt x="337" y="196"/>
                    <a:pt x="266" y="1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89;p73">
              <a:extLst>
                <a:ext uri="{FF2B5EF4-FFF2-40B4-BE49-F238E27FC236}">
                  <a16:creationId xmlns:a16="http://schemas.microsoft.com/office/drawing/2014/main" id="{105C5636-C57E-45D6-81BB-585793FD7411}"/>
                </a:ext>
              </a:extLst>
            </p:cNvPr>
            <p:cNvSpPr/>
            <p:nvPr/>
          </p:nvSpPr>
          <p:spPr>
            <a:xfrm>
              <a:off x="6189159" y="3073176"/>
              <a:ext cx="117131" cy="35868"/>
            </a:xfrm>
            <a:custGeom>
              <a:avLst/>
              <a:gdLst/>
              <a:ahLst/>
              <a:cxnLst/>
              <a:rect l="l" t="t" r="r" b="b"/>
              <a:pathLst>
                <a:path w="20300" h="6219" extrusionOk="0">
                  <a:moveTo>
                    <a:pt x="17629" y="0"/>
                  </a:moveTo>
                  <a:cubicBezTo>
                    <a:pt x="12187" y="0"/>
                    <a:pt x="6775" y="976"/>
                    <a:pt x="1651" y="2882"/>
                  </a:cubicBezTo>
                  <a:cubicBezTo>
                    <a:pt x="1207" y="3344"/>
                    <a:pt x="764" y="3823"/>
                    <a:pt x="302" y="4266"/>
                  </a:cubicBezTo>
                  <a:cubicBezTo>
                    <a:pt x="1" y="4568"/>
                    <a:pt x="231" y="5402"/>
                    <a:pt x="214" y="6218"/>
                  </a:cubicBezTo>
                  <a:cubicBezTo>
                    <a:pt x="1402" y="5473"/>
                    <a:pt x="2201" y="4834"/>
                    <a:pt x="3141" y="4408"/>
                  </a:cubicBezTo>
                  <a:cubicBezTo>
                    <a:pt x="5525" y="3347"/>
                    <a:pt x="8003" y="2632"/>
                    <a:pt x="10607" y="2632"/>
                  </a:cubicBezTo>
                  <a:cubicBezTo>
                    <a:pt x="11182" y="2632"/>
                    <a:pt x="11763" y="2666"/>
                    <a:pt x="12350" y="2740"/>
                  </a:cubicBezTo>
                  <a:cubicBezTo>
                    <a:pt x="12586" y="2362"/>
                    <a:pt x="12876" y="2257"/>
                    <a:pt x="13186" y="2257"/>
                  </a:cubicBezTo>
                  <a:cubicBezTo>
                    <a:pt x="13571" y="2257"/>
                    <a:pt x="13986" y="2419"/>
                    <a:pt x="14364" y="2419"/>
                  </a:cubicBezTo>
                  <a:cubicBezTo>
                    <a:pt x="14550" y="2419"/>
                    <a:pt x="14727" y="2379"/>
                    <a:pt x="14887" y="2261"/>
                  </a:cubicBezTo>
                  <a:cubicBezTo>
                    <a:pt x="16502" y="1072"/>
                    <a:pt x="18472" y="718"/>
                    <a:pt x="20299" y="79"/>
                  </a:cubicBezTo>
                  <a:cubicBezTo>
                    <a:pt x="19409" y="26"/>
                    <a:pt x="18519" y="0"/>
                    <a:pt x="17629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90;p73">
              <a:extLst>
                <a:ext uri="{FF2B5EF4-FFF2-40B4-BE49-F238E27FC236}">
                  <a16:creationId xmlns:a16="http://schemas.microsoft.com/office/drawing/2014/main" id="{C05C5AF7-206F-40BF-BB06-07FD1F664599}"/>
                </a:ext>
              </a:extLst>
            </p:cNvPr>
            <p:cNvSpPr/>
            <p:nvPr/>
          </p:nvSpPr>
          <p:spPr>
            <a:xfrm>
              <a:off x="6123036" y="3116815"/>
              <a:ext cx="22734" cy="17095"/>
            </a:xfrm>
            <a:custGeom>
              <a:avLst/>
              <a:gdLst/>
              <a:ahLst/>
              <a:cxnLst/>
              <a:rect l="l" t="t" r="r" b="b"/>
              <a:pathLst>
                <a:path w="3940" h="2964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2573" y="923"/>
                    <a:pt x="1260" y="1899"/>
                    <a:pt x="1" y="2964"/>
                  </a:cubicBezTo>
                  <a:cubicBezTo>
                    <a:pt x="1651" y="2839"/>
                    <a:pt x="2964" y="2094"/>
                    <a:pt x="3656" y="568"/>
                  </a:cubicBezTo>
                  <a:cubicBezTo>
                    <a:pt x="3744" y="373"/>
                    <a:pt x="3833" y="196"/>
                    <a:pt x="3940" y="1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91;p73">
              <a:extLst>
                <a:ext uri="{FF2B5EF4-FFF2-40B4-BE49-F238E27FC236}">
                  <a16:creationId xmlns:a16="http://schemas.microsoft.com/office/drawing/2014/main" id="{390EE0FB-6D11-493E-A026-698475E5F13A}"/>
                </a:ext>
              </a:extLst>
            </p:cNvPr>
            <p:cNvSpPr/>
            <p:nvPr/>
          </p:nvSpPr>
          <p:spPr>
            <a:xfrm>
              <a:off x="6099493" y="3152223"/>
              <a:ext cx="3999" cy="4205"/>
            </a:xfrm>
            <a:custGeom>
              <a:avLst/>
              <a:gdLst/>
              <a:ahLst/>
              <a:cxnLst/>
              <a:rect l="l" t="t" r="r" b="b"/>
              <a:pathLst>
                <a:path w="693" h="729" extrusionOk="0">
                  <a:moveTo>
                    <a:pt x="693" y="1"/>
                  </a:moveTo>
                  <a:cubicBezTo>
                    <a:pt x="462" y="231"/>
                    <a:pt x="231" y="480"/>
                    <a:pt x="1" y="728"/>
                  </a:cubicBezTo>
                  <a:cubicBezTo>
                    <a:pt x="284" y="533"/>
                    <a:pt x="533" y="285"/>
                    <a:pt x="693" y="1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92;p73">
              <a:extLst>
                <a:ext uri="{FF2B5EF4-FFF2-40B4-BE49-F238E27FC236}">
                  <a16:creationId xmlns:a16="http://schemas.microsoft.com/office/drawing/2014/main" id="{FEF638B1-7CEA-411D-8A25-E660808C4E69}"/>
                </a:ext>
              </a:extLst>
            </p:cNvPr>
            <p:cNvSpPr/>
            <p:nvPr/>
          </p:nvSpPr>
          <p:spPr>
            <a:xfrm>
              <a:off x="6350890" y="3500386"/>
              <a:ext cx="45156" cy="42581"/>
            </a:xfrm>
            <a:custGeom>
              <a:avLst/>
              <a:gdLst/>
              <a:ahLst/>
              <a:cxnLst/>
              <a:rect l="l" t="t" r="r" b="b"/>
              <a:pathLst>
                <a:path w="7826" h="7383" extrusionOk="0">
                  <a:moveTo>
                    <a:pt x="7648" y="1"/>
                  </a:moveTo>
                  <a:lnTo>
                    <a:pt x="7648" y="1"/>
                  </a:lnTo>
                  <a:cubicBezTo>
                    <a:pt x="6488" y="417"/>
                    <a:pt x="5728" y="1543"/>
                    <a:pt x="4541" y="1543"/>
                  </a:cubicBezTo>
                  <a:cubicBezTo>
                    <a:pt x="4311" y="1543"/>
                    <a:pt x="4065" y="1501"/>
                    <a:pt x="3797" y="1403"/>
                  </a:cubicBezTo>
                  <a:cubicBezTo>
                    <a:pt x="3766" y="1397"/>
                    <a:pt x="3735" y="1395"/>
                    <a:pt x="3704" y="1395"/>
                  </a:cubicBezTo>
                  <a:cubicBezTo>
                    <a:pt x="3523" y="1395"/>
                    <a:pt x="3348" y="1482"/>
                    <a:pt x="3212" y="1633"/>
                  </a:cubicBezTo>
                  <a:cubicBezTo>
                    <a:pt x="2520" y="3567"/>
                    <a:pt x="142" y="4490"/>
                    <a:pt x="0" y="7045"/>
                  </a:cubicBezTo>
                  <a:lnTo>
                    <a:pt x="1633" y="7382"/>
                  </a:lnTo>
                  <a:cubicBezTo>
                    <a:pt x="2662" y="6353"/>
                    <a:pt x="3655" y="5306"/>
                    <a:pt x="4844" y="4419"/>
                  </a:cubicBezTo>
                  <a:cubicBezTo>
                    <a:pt x="6211" y="3390"/>
                    <a:pt x="7825" y="2219"/>
                    <a:pt x="7648" y="1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93;p73">
              <a:extLst>
                <a:ext uri="{FF2B5EF4-FFF2-40B4-BE49-F238E27FC236}">
                  <a16:creationId xmlns:a16="http://schemas.microsoft.com/office/drawing/2014/main" id="{71B689BA-02D1-4A79-86DA-5884CEBF5E70}"/>
                </a:ext>
              </a:extLst>
            </p:cNvPr>
            <p:cNvSpPr/>
            <p:nvPr/>
          </p:nvSpPr>
          <p:spPr>
            <a:xfrm>
              <a:off x="6263064" y="3138409"/>
              <a:ext cx="28469" cy="38688"/>
            </a:xfrm>
            <a:custGeom>
              <a:avLst/>
              <a:gdLst/>
              <a:ahLst/>
              <a:cxnLst/>
              <a:rect l="l" t="t" r="r" b="b"/>
              <a:pathLst>
                <a:path w="4934" h="6708" extrusionOk="0">
                  <a:moveTo>
                    <a:pt x="2094" y="0"/>
                  </a:moveTo>
                  <a:lnTo>
                    <a:pt x="2094" y="0"/>
                  </a:lnTo>
                  <a:cubicBezTo>
                    <a:pt x="0" y="1420"/>
                    <a:pt x="3052" y="2467"/>
                    <a:pt x="1988" y="4454"/>
                  </a:cubicBezTo>
                  <a:lnTo>
                    <a:pt x="817" y="4756"/>
                  </a:lnTo>
                  <a:cubicBezTo>
                    <a:pt x="1243" y="6707"/>
                    <a:pt x="2822" y="6228"/>
                    <a:pt x="3851" y="6619"/>
                  </a:cubicBezTo>
                  <a:lnTo>
                    <a:pt x="4933" y="5430"/>
                  </a:lnTo>
                  <a:cubicBezTo>
                    <a:pt x="4685" y="3993"/>
                    <a:pt x="2768" y="2875"/>
                    <a:pt x="4206" y="1207"/>
                  </a:cubicBezTo>
                  <a:cubicBezTo>
                    <a:pt x="3883" y="979"/>
                    <a:pt x="3846" y="221"/>
                    <a:pt x="3400" y="221"/>
                  </a:cubicBezTo>
                  <a:cubicBezTo>
                    <a:pt x="3257" y="221"/>
                    <a:pt x="3072" y="299"/>
                    <a:pt x="2822" y="497"/>
                  </a:cubicBezTo>
                  <a:cubicBezTo>
                    <a:pt x="2815" y="502"/>
                    <a:pt x="2807" y="505"/>
                    <a:pt x="2796" y="505"/>
                  </a:cubicBezTo>
                  <a:cubicBezTo>
                    <a:pt x="2667" y="505"/>
                    <a:pt x="2259" y="115"/>
                    <a:pt x="2094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94;p73">
              <a:extLst>
                <a:ext uri="{FF2B5EF4-FFF2-40B4-BE49-F238E27FC236}">
                  <a16:creationId xmlns:a16="http://schemas.microsoft.com/office/drawing/2014/main" id="{5E0BC1ED-B183-478D-9D16-CC41FFD34FC7}"/>
                </a:ext>
              </a:extLst>
            </p:cNvPr>
            <p:cNvSpPr/>
            <p:nvPr/>
          </p:nvSpPr>
          <p:spPr>
            <a:xfrm>
              <a:off x="6251907" y="3097504"/>
              <a:ext cx="26011" cy="13686"/>
            </a:xfrm>
            <a:custGeom>
              <a:avLst/>
              <a:gdLst/>
              <a:ahLst/>
              <a:cxnLst/>
              <a:rect l="l" t="t" r="r" b="b"/>
              <a:pathLst>
                <a:path w="4508" h="2373" extrusionOk="0">
                  <a:moveTo>
                    <a:pt x="1606" y="0"/>
                  </a:moveTo>
                  <a:cubicBezTo>
                    <a:pt x="1091" y="0"/>
                    <a:pt x="558" y="171"/>
                    <a:pt x="0" y="723"/>
                  </a:cubicBezTo>
                  <a:cubicBezTo>
                    <a:pt x="430" y="1555"/>
                    <a:pt x="972" y="2195"/>
                    <a:pt x="1679" y="2195"/>
                  </a:cubicBezTo>
                  <a:cubicBezTo>
                    <a:pt x="1906" y="2195"/>
                    <a:pt x="2151" y="2129"/>
                    <a:pt x="2414" y="1982"/>
                  </a:cubicBezTo>
                  <a:cubicBezTo>
                    <a:pt x="2981" y="1663"/>
                    <a:pt x="4507" y="2373"/>
                    <a:pt x="4064" y="456"/>
                  </a:cubicBezTo>
                  <a:lnTo>
                    <a:pt x="4064" y="456"/>
                  </a:lnTo>
                  <a:cubicBezTo>
                    <a:pt x="4046" y="457"/>
                    <a:pt x="4028" y="457"/>
                    <a:pt x="4010" y="457"/>
                  </a:cubicBezTo>
                  <a:cubicBezTo>
                    <a:pt x="3239" y="457"/>
                    <a:pt x="2447" y="0"/>
                    <a:pt x="1606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95;p73">
              <a:extLst>
                <a:ext uri="{FF2B5EF4-FFF2-40B4-BE49-F238E27FC236}">
                  <a16:creationId xmlns:a16="http://schemas.microsoft.com/office/drawing/2014/main" id="{EC2F03BF-E54E-41B6-9F85-D2C4217F6D70}"/>
                </a:ext>
              </a:extLst>
            </p:cNvPr>
            <p:cNvSpPr/>
            <p:nvPr/>
          </p:nvSpPr>
          <p:spPr>
            <a:xfrm>
              <a:off x="6251498" y="3152108"/>
              <a:ext cx="21609" cy="17008"/>
            </a:xfrm>
            <a:custGeom>
              <a:avLst/>
              <a:gdLst/>
              <a:ahLst/>
              <a:cxnLst/>
              <a:rect l="l" t="t" r="r" b="b"/>
              <a:pathLst>
                <a:path w="3745" h="2949" extrusionOk="0">
                  <a:moveTo>
                    <a:pt x="1345" y="1"/>
                  </a:moveTo>
                  <a:cubicBezTo>
                    <a:pt x="985" y="1"/>
                    <a:pt x="770" y="142"/>
                    <a:pt x="568" y="429"/>
                  </a:cubicBezTo>
                  <a:cubicBezTo>
                    <a:pt x="213" y="943"/>
                    <a:pt x="249" y="1706"/>
                    <a:pt x="0" y="2948"/>
                  </a:cubicBezTo>
                  <a:lnTo>
                    <a:pt x="3744" y="695"/>
                  </a:lnTo>
                  <a:cubicBezTo>
                    <a:pt x="2515" y="235"/>
                    <a:pt x="1810" y="1"/>
                    <a:pt x="1345" y="1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96;p73">
              <a:extLst>
                <a:ext uri="{FF2B5EF4-FFF2-40B4-BE49-F238E27FC236}">
                  <a16:creationId xmlns:a16="http://schemas.microsoft.com/office/drawing/2014/main" id="{3F156EBA-02AD-4F78-89FA-B71F22976EF7}"/>
                </a:ext>
              </a:extLst>
            </p:cNvPr>
            <p:cNvSpPr/>
            <p:nvPr/>
          </p:nvSpPr>
          <p:spPr>
            <a:xfrm>
              <a:off x="6000718" y="3070557"/>
              <a:ext cx="587865" cy="517731"/>
            </a:xfrm>
            <a:custGeom>
              <a:avLst/>
              <a:gdLst/>
              <a:ahLst/>
              <a:cxnLst/>
              <a:rect l="l" t="t" r="r" b="b"/>
              <a:pathLst>
                <a:path w="101883" h="89767" extrusionOk="0">
                  <a:moveTo>
                    <a:pt x="50267" y="444"/>
                  </a:moveTo>
                  <a:cubicBezTo>
                    <a:pt x="55590" y="462"/>
                    <a:pt x="60878" y="1384"/>
                    <a:pt x="65881" y="3177"/>
                  </a:cubicBezTo>
                  <a:cubicBezTo>
                    <a:pt x="89445" y="11622"/>
                    <a:pt x="101883" y="37138"/>
                    <a:pt x="93614" y="60186"/>
                  </a:cubicBezTo>
                  <a:cubicBezTo>
                    <a:pt x="87173" y="78160"/>
                    <a:pt x="70033" y="89321"/>
                    <a:pt x="51598" y="89321"/>
                  </a:cubicBezTo>
                  <a:cubicBezTo>
                    <a:pt x="46275" y="89321"/>
                    <a:pt x="41005" y="88381"/>
                    <a:pt x="36002" y="86588"/>
                  </a:cubicBezTo>
                  <a:cubicBezTo>
                    <a:pt x="12421" y="78143"/>
                    <a:pt x="0" y="52628"/>
                    <a:pt x="8251" y="29597"/>
                  </a:cubicBezTo>
                  <a:cubicBezTo>
                    <a:pt x="14692" y="11605"/>
                    <a:pt x="31850" y="444"/>
                    <a:pt x="50267" y="444"/>
                  </a:cubicBezTo>
                  <a:close/>
                  <a:moveTo>
                    <a:pt x="50267" y="0"/>
                  </a:moveTo>
                  <a:cubicBezTo>
                    <a:pt x="45672" y="0"/>
                    <a:pt x="41094" y="692"/>
                    <a:pt x="36711" y="2041"/>
                  </a:cubicBezTo>
                  <a:cubicBezTo>
                    <a:pt x="32364" y="3372"/>
                    <a:pt x="28265" y="5359"/>
                    <a:pt x="24504" y="7896"/>
                  </a:cubicBezTo>
                  <a:cubicBezTo>
                    <a:pt x="11640" y="16644"/>
                    <a:pt x="4347" y="31531"/>
                    <a:pt x="5341" y="47056"/>
                  </a:cubicBezTo>
                  <a:cubicBezTo>
                    <a:pt x="5714" y="52858"/>
                    <a:pt x="7222" y="58536"/>
                    <a:pt x="9777" y="63753"/>
                  </a:cubicBezTo>
                  <a:cubicBezTo>
                    <a:pt x="12350" y="69022"/>
                    <a:pt x="15898" y="73760"/>
                    <a:pt x="20245" y="77681"/>
                  </a:cubicBezTo>
                  <a:cubicBezTo>
                    <a:pt x="28930" y="85568"/>
                    <a:pt x="40125" y="89766"/>
                    <a:pt x="51538" y="89766"/>
                  </a:cubicBezTo>
                  <a:cubicBezTo>
                    <a:pt x="56096" y="89766"/>
                    <a:pt x="60690" y="89097"/>
                    <a:pt x="65172" y="87724"/>
                  </a:cubicBezTo>
                  <a:cubicBezTo>
                    <a:pt x="69501" y="86376"/>
                    <a:pt x="73618" y="84406"/>
                    <a:pt x="77361" y="81851"/>
                  </a:cubicBezTo>
                  <a:cubicBezTo>
                    <a:pt x="90225" y="73121"/>
                    <a:pt x="97518" y="58234"/>
                    <a:pt x="96524" y="42709"/>
                  </a:cubicBezTo>
                  <a:cubicBezTo>
                    <a:pt x="96152" y="36907"/>
                    <a:pt x="94643" y="31229"/>
                    <a:pt x="92088" y="26012"/>
                  </a:cubicBezTo>
                  <a:cubicBezTo>
                    <a:pt x="89533" y="20743"/>
                    <a:pt x="85985" y="16005"/>
                    <a:pt x="81620" y="12084"/>
                  </a:cubicBezTo>
                  <a:cubicBezTo>
                    <a:pt x="73032" y="4330"/>
                    <a:pt x="61854" y="36"/>
                    <a:pt x="50285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810;p73">
            <a:extLst>
              <a:ext uri="{FF2B5EF4-FFF2-40B4-BE49-F238E27FC236}">
                <a16:creationId xmlns:a16="http://schemas.microsoft.com/office/drawing/2014/main" id="{D21F629A-FDAF-4096-951D-3D5504281AE6}"/>
              </a:ext>
            </a:extLst>
          </p:cNvPr>
          <p:cNvGrpSpPr/>
          <p:nvPr/>
        </p:nvGrpSpPr>
        <p:grpSpPr>
          <a:xfrm>
            <a:off x="-228556" y="-23619"/>
            <a:ext cx="3825196" cy="3392825"/>
            <a:chOff x="6644304" y="3073628"/>
            <a:chExt cx="576302" cy="511871"/>
          </a:xfrm>
        </p:grpSpPr>
        <p:grpSp>
          <p:nvGrpSpPr>
            <p:cNvPr id="26" name="Google Shape;2811;p73">
              <a:extLst>
                <a:ext uri="{FF2B5EF4-FFF2-40B4-BE49-F238E27FC236}">
                  <a16:creationId xmlns:a16="http://schemas.microsoft.com/office/drawing/2014/main" id="{D7CBCC10-C0F1-408C-AB2E-552A4F202466}"/>
                </a:ext>
              </a:extLst>
            </p:cNvPr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</p:grpSpPr>
          <p:grpSp>
            <p:nvGrpSpPr>
              <p:cNvPr id="28" name="Google Shape;2812;p73">
                <a:extLst>
                  <a:ext uri="{FF2B5EF4-FFF2-40B4-BE49-F238E27FC236}">
                    <a16:creationId xmlns:a16="http://schemas.microsoft.com/office/drawing/2014/main" id="{4F284E9C-0A5A-4773-A5C5-BA790FCB8080}"/>
                  </a:ext>
                </a:extLst>
              </p:cNvPr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</p:grpSpPr>
            <p:sp>
              <p:nvSpPr>
                <p:cNvPr id="33" name="Google Shape;2813;p73">
                  <a:extLst>
                    <a:ext uri="{FF2B5EF4-FFF2-40B4-BE49-F238E27FC236}">
                      <a16:creationId xmlns:a16="http://schemas.microsoft.com/office/drawing/2014/main" id="{3BE2A65B-2DD6-4C8B-B936-7BE2DB09766F}"/>
                    </a:ext>
                  </a:extLst>
                </p:cNvPr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2814;p73">
                  <a:extLst>
                    <a:ext uri="{FF2B5EF4-FFF2-40B4-BE49-F238E27FC236}">
                      <a16:creationId xmlns:a16="http://schemas.microsoft.com/office/drawing/2014/main" id="{C3EA81D5-C899-4F40-BB0C-26F119CF7F32}"/>
                    </a:ext>
                  </a:extLst>
                </p:cNvPr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815;p73">
                  <a:extLst>
                    <a:ext uri="{FF2B5EF4-FFF2-40B4-BE49-F238E27FC236}">
                      <a16:creationId xmlns:a16="http://schemas.microsoft.com/office/drawing/2014/main" id="{F98C2616-46B4-4E09-9F73-C80B80D8BCC6}"/>
                    </a:ext>
                  </a:extLst>
                </p:cNvPr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816;p73">
                  <a:extLst>
                    <a:ext uri="{FF2B5EF4-FFF2-40B4-BE49-F238E27FC236}">
                      <a16:creationId xmlns:a16="http://schemas.microsoft.com/office/drawing/2014/main" id="{541E8135-6389-4AB0-8DB5-0608B92C368C}"/>
                    </a:ext>
                  </a:extLst>
                </p:cNvPr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817;p73">
                  <a:extLst>
                    <a:ext uri="{FF2B5EF4-FFF2-40B4-BE49-F238E27FC236}">
                      <a16:creationId xmlns:a16="http://schemas.microsoft.com/office/drawing/2014/main" id="{49EF07D6-E303-4CC7-89F9-33E77F9A687F}"/>
                    </a:ext>
                  </a:extLst>
                </p:cNvPr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" name="Google Shape;2818;p73">
                <a:extLst>
                  <a:ext uri="{FF2B5EF4-FFF2-40B4-BE49-F238E27FC236}">
                    <a16:creationId xmlns:a16="http://schemas.microsoft.com/office/drawing/2014/main" id="{30D21E2F-249D-47F4-BC25-9A69B365D478}"/>
                  </a:ext>
                </a:extLst>
              </p:cNvPr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819;p73">
                <a:extLst>
                  <a:ext uri="{FF2B5EF4-FFF2-40B4-BE49-F238E27FC236}">
                    <a16:creationId xmlns:a16="http://schemas.microsoft.com/office/drawing/2014/main" id="{2E134B6B-873F-4938-AC6F-4254786D682D}"/>
                  </a:ext>
                </a:extLst>
              </p:cNvPr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820;p73">
                <a:extLst>
                  <a:ext uri="{FF2B5EF4-FFF2-40B4-BE49-F238E27FC236}">
                    <a16:creationId xmlns:a16="http://schemas.microsoft.com/office/drawing/2014/main" id="{AA02167E-9542-4BBE-A6CC-7FF2E21F3B7B}"/>
                  </a:ext>
                </a:extLst>
              </p:cNvPr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821;p73">
                <a:extLst>
                  <a:ext uri="{FF2B5EF4-FFF2-40B4-BE49-F238E27FC236}">
                    <a16:creationId xmlns:a16="http://schemas.microsoft.com/office/drawing/2014/main" id="{D8D57EBD-7609-4638-B606-5637E0008EDE}"/>
                  </a:ext>
                </a:extLst>
              </p:cNvPr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2822;p73">
              <a:extLst>
                <a:ext uri="{FF2B5EF4-FFF2-40B4-BE49-F238E27FC236}">
                  <a16:creationId xmlns:a16="http://schemas.microsoft.com/office/drawing/2014/main" id="{5D661788-D4C7-4C77-B8AA-D9212D9356BC}"/>
                </a:ext>
              </a:extLst>
            </p:cNvPr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45"/>
          <p:cNvSpPr txBox="1">
            <a:spLocks noGrp="1"/>
          </p:cNvSpPr>
          <p:nvPr>
            <p:ph type="title"/>
          </p:nvPr>
        </p:nvSpPr>
        <p:spPr>
          <a:xfrm>
            <a:off x="700650" y="1351823"/>
            <a:ext cx="7742700" cy="21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0000"/>
                </a:solidFill>
              </a:rPr>
              <a:t>Any</a:t>
            </a:r>
            <a:br>
              <a:rPr lang="en" sz="6000" dirty="0">
                <a:solidFill>
                  <a:srgbClr val="000000"/>
                </a:solidFill>
              </a:rPr>
            </a:br>
            <a:r>
              <a:rPr lang="en" sz="6000" dirty="0">
                <a:solidFill>
                  <a:srgbClr val="000000"/>
                </a:solidFill>
              </a:rPr>
              <a:t>Questions?</a:t>
            </a:r>
            <a:endParaRPr sz="6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5"/>
          <p:cNvSpPr txBox="1">
            <a:spLocks noGrp="1"/>
          </p:cNvSpPr>
          <p:nvPr>
            <p:ph type="title"/>
          </p:nvPr>
        </p:nvSpPr>
        <p:spPr>
          <a:xfrm>
            <a:off x="634450" y="430950"/>
            <a:ext cx="774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 dirty="0">
                <a:highlight>
                  <a:srgbClr val="FFDC09"/>
                </a:highlight>
              </a:rPr>
              <a:t>THANK YOU</a:t>
            </a:r>
            <a:endParaRPr sz="4800" dirty="0"/>
          </a:p>
        </p:txBody>
      </p:sp>
      <p:sp>
        <p:nvSpPr>
          <p:cNvPr id="710" name="Google Shape;710;p65"/>
          <p:cNvSpPr/>
          <p:nvPr/>
        </p:nvSpPr>
        <p:spPr>
          <a:xfrm>
            <a:off x="729824" y="2408273"/>
            <a:ext cx="362224" cy="362224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65"/>
          <p:cNvGrpSpPr/>
          <p:nvPr/>
        </p:nvGrpSpPr>
        <p:grpSpPr>
          <a:xfrm>
            <a:off x="1845309" y="2408299"/>
            <a:ext cx="362227" cy="362227"/>
            <a:chOff x="1323129" y="2571761"/>
            <a:chExt cx="417024" cy="417024"/>
          </a:xfrm>
        </p:grpSpPr>
        <p:sp>
          <p:nvSpPr>
            <p:cNvPr id="712" name="Google Shape;712;p65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5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5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5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65"/>
          <p:cNvSpPr/>
          <p:nvPr/>
        </p:nvSpPr>
        <p:spPr>
          <a:xfrm>
            <a:off x="1286659" y="2440948"/>
            <a:ext cx="364018" cy="296874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4"/>
          <p:cNvSpPr/>
          <p:nvPr/>
        </p:nvSpPr>
        <p:spPr>
          <a:xfrm>
            <a:off x="4671416" y="1287222"/>
            <a:ext cx="1652400" cy="1655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54"/>
          <p:cNvSpPr/>
          <p:nvPr/>
        </p:nvSpPr>
        <p:spPr>
          <a:xfrm>
            <a:off x="2808677" y="1287216"/>
            <a:ext cx="1652400" cy="1655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4"/>
          <p:cNvSpPr txBox="1">
            <a:spLocks noGrp="1"/>
          </p:cNvSpPr>
          <p:nvPr>
            <p:ph type="title"/>
          </p:nvPr>
        </p:nvSpPr>
        <p:spPr>
          <a:xfrm>
            <a:off x="700650" y="117433"/>
            <a:ext cx="774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dirty="0"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rPr>
              <a:t>TEAM</a:t>
            </a:r>
            <a:endParaRPr dirty="0">
              <a:highlight>
                <a:schemeClr val="accen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4" name="Google Shape;544;p54"/>
          <p:cNvCxnSpPr/>
          <p:nvPr/>
        </p:nvCxnSpPr>
        <p:spPr>
          <a:xfrm flipH="1">
            <a:off x="1982540" y="1616448"/>
            <a:ext cx="544800" cy="498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DC0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54"/>
          <p:cNvCxnSpPr>
            <a:cxnSpLocks/>
          </p:cNvCxnSpPr>
          <p:nvPr/>
        </p:nvCxnSpPr>
        <p:spPr>
          <a:xfrm rot="10800000">
            <a:off x="6540960" y="1485468"/>
            <a:ext cx="544500" cy="543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54"/>
          <p:cNvSpPr txBox="1">
            <a:spLocks noGrp="1"/>
          </p:cNvSpPr>
          <p:nvPr>
            <p:ph type="subTitle" idx="1"/>
          </p:nvPr>
        </p:nvSpPr>
        <p:spPr>
          <a:xfrm>
            <a:off x="7028284" y="1733523"/>
            <a:ext cx="1080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Anjana Delhi</a:t>
            </a:r>
            <a:endParaRPr dirty="0"/>
          </a:p>
        </p:txBody>
      </p:sp>
      <p:sp>
        <p:nvSpPr>
          <p:cNvPr id="558" name="Google Shape;558;p54"/>
          <p:cNvSpPr txBox="1">
            <a:spLocks noGrp="1"/>
          </p:cNvSpPr>
          <p:nvPr>
            <p:ph type="subTitle" idx="2"/>
          </p:nvPr>
        </p:nvSpPr>
        <p:spPr>
          <a:xfrm>
            <a:off x="940044" y="1729301"/>
            <a:ext cx="1080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/>
              <a:t>David</a:t>
            </a:r>
            <a:br>
              <a:rPr lang="en" b="1" dirty="0"/>
            </a:br>
            <a:r>
              <a:rPr lang="en" b="1" dirty="0"/>
              <a:t>Ruppel</a:t>
            </a:r>
            <a:endParaRPr dirty="0"/>
          </a:p>
        </p:txBody>
      </p:sp>
      <p:sp>
        <p:nvSpPr>
          <p:cNvPr id="27" name="Google Shape;540;p54">
            <a:extLst>
              <a:ext uri="{FF2B5EF4-FFF2-40B4-BE49-F238E27FC236}">
                <a16:creationId xmlns:a16="http://schemas.microsoft.com/office/drawing/2014/main" id="{F073B1BB-E270-4ADF-97FC-0FAE65A81692}"/>
              </a:ext>
            </a:extLst>
          </p:cNvPr>
          <p:cNvSpPr/>
          <p:nvPr/>
        </p:nvSpPr>
        <p:spPr>
          <a:xfrm>
            <a:off x="2809268" y="3197061"/>
            <a:ext cx="1652400" cy="1655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555;p54">
            <a:extLst>
              <a:ext uri="{FF2B5EF4-FFF2-40B4-BE49-F238E27FC236}">
                <a16:creationId xmlns:a16="http://schemas.microsoft.com/office/drawing/2014/main" id="{9BCD5F03-211E-4EE5-9393-F988E188684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044793" y="3970689"/>
            <a:ext cx="544500" cy="543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557;p54">
            <a:extLst>
              <a:ext uri="{FF2B5EF4-FFF2-40B4-BE49-F238E27FC236}">
                <a16:creationId xmlns:a16="http://schemas.microsoft.com/office/drawing/2014/main" id="{2A5F6849-AEDF-454A-9F91-E32B62F0767D}"/>
              </a:ext>
            </a:extLst>
          </p:cNvPr>
          <p:cNvSpPr txBox="1">
            <a:spLocks/>
          </p:cNvSpPr>
          <p:nvPr/>
        </p:nvSpPr>
        <p:spPr>
          <a:xfrm>
            <a:off x="952317" y="3650289"/>
            <a:ext cx="10809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en-US" b="1" dirty="0"/>
              <a:t>Morgan</a:t>
            </a:r>
            <a:br>
              <a:rPr lang="en-US" b="1" dirty="0"/>
            </a:br>
            <a:r>
              <a:rPr lang="en-US" b="1" dirty="0"/>
              <a:t>Tighe</a:t>
            </a:r>
            <a:endParaRPr lang="en-US" dirty="0"/>
          </a:p>
        </p:txBody>
      </p:sp>
      <p:sp>
        <p:nvSpPr>
          <p:cNvPr id="32" name="Google Shape;542;p54">
            <a:extLst>
              <a:ext uri="{FF2B5EF4-FFF2-40B4-BE49-F238E27FC236}">
                <a16:creationId xmlns:a16="http://schemas.microsoft.com/office/drawing/2014/main" id="{F9DE8C98-EB3E-4B0D-A430-42DD0774EB1C}"/>
              </a:ext>
            </a:extLst>
          </p:cNvPr>
          <p:cNvSpPr/>
          <p:nvPr/>
        </p:nvSpPr>
        <p:spPr>
          <a:xfrm>
            <a:off x="4668938" y="3190748"/>
            <a:ext cx="1651800" cy="1655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" name="Google Shape;544;p54">
            <a:extLst>
              <a:ext uri="{FF2B5EF4-FFF2-40B4-BE49-F238E27FC236}">
                <a16:creationId xmlns:a16="http://schemas.microsoft.com/office/drawing/2014/main" id="{38D58D93-7928-4C9F-824B-62EEB28698E5}"/>
              </a:ext>
            </a:extLst>
          </p:cNvPr>
          <p:cNvCxnSpPr>
            <a:cxnSpLocks/>
          </p:cNvCxnSpPr>
          <p:nvPr/>
        </p:nvCxnSpPr>
        <p:spPr>
          <a:xfrm flipV="1">
            <a:off x="6565995" y="3921404"/>
            <a:ext cx="544800" cy="498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D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558;p54">
            <a:extLst>
              <a:ext uri="{FF2B5EF4-FFF2-40B4-BE49-F238E27FC236}">
                <a16:creationId xmlns:a16="http://schemas.microsoft.com/office/drawing/2014/main" id="{3A9D4E3A-D4A6-4496-BE7B-EB4CFBEF51EE}"/>
              </a:ext>
            </a:extLst>
          </p:cNvPr>
          <p:cNvSpPr txBox="1">
            <a:spLocks/>
          </p:cNvSpPr>
          <p:nvPr/>
        </p:nvSpPr>
        <p:spPr>
          <a:xfrm>
            <a:off x="7056510" y="3692242"/>
            <a:ext cx="10809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b="1" dirty="0"/>
              <a:t>Becky Ruth</a:t>
            </a:r>
            <a:endParaRPr lang="en-US" dirty="0"/>
          </a:p>
        </p:txBody>
      </p:sp>
      <p:pic>
        <p:nvPicPr>
          <p:cNvPr id="6" name="Picture 5" descr="A person taking a selfie&#10;&#10;Description automatically generated">
            <a:extLst>
              <a:ext uri="{FF2B5EF4-FFF2-40B4-BE49-F238E27FC236}">
                <a16:creationId xmlns:a16="http://schemas.microsoft.com/office/drawing/2014/main" id="{5CDBF261-A059-4A4D-B226-628FEF6DF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48" r="19848"/>
          <a:stretch/>
        </p:blipFill>
        <p:spPr>
          <a:xfrm>
            <a:off x="2532614" y="3391734"/>
            <a:ext cx="1655064" cy="1655064"/>
          </a:xfrm>
          <a:prstGeom prst="ellipse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A3B0D4-F926-4898-9A70-971E7C9D63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0" r="2770"/>
          <a:stretch/>
        </p:blipFill>
        <p:spPr>
          <a:xfrm>
            <a:off x="2534552" y="924234"/>
            <a:ext cx="1655064" cy="1655064"/>
          </a:xfrm>
          <a:prstGeom prst="ellipse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4792E-6C6E-47D7-A0C8-5B1F68A4CE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98" t="6735" r="2004" b="10484"/>
          <a:stretch/>
        </p:blipFill>
        <p:spPr>
          <a:xfrm>
            <a:off x="4872944" y="901311"/>
            <a:ext cx="1655064" cy="1655064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851DD2-AE28-48EF-B66F-B4C861B0CC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961" t="5011" r="1961" b="14543"/>
          <a:stretch/>
        </p:blipFill>
        <p:spPr>
          <a:xfrm>
            <a:off x="4872944" y="3414657"/>
            <a:ext cx="1655064" cy="165506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6057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709944" y="446244"/>
            <a:ext cx="77424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Montserrat Black"/>
                <a:ea typeface="Montserrat Black"/>
                <a:cs typeface="Montserrat Black"/>
                <a:sym typeface="Montserrat Black"/>
              </a:rPr>
              <a:t>Table of Contents</a:t>
            </a:r>
            <a:endParaRPr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49" name="Google Shape;649;p62"/>
          <p:cNvSpPr txBox="1">
            <a:spLocks noGrp="1"/>
          </p:cNvSpPr>
          <p:nvPr>
            <p:ph type="subTitle" idx="1"/>
          </p:nvPr>
        </p:nvSpPr>
        <p:spPr>
          <a:xfrm>
            <a:off x="889525" y="2976532"/>
            <a:ext cx="19191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62"/>
          <p:cNvSpPr txBox="1">
            <a:spLocks noGrp="1"/>
          </p:cNvSpPr>
          <p:nvPr>
            <p:ph type="subTitle" idx="3"/>
          </p:nvPr>
        </p:nvSpPr>
        <p:spPr>
          <a:xfrm>
            <a:off x="3612450" y="2977232"/>
            <a:ext cx="19191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657" name="Google Shape;657;p62"/>
          <p:cNvSpPr txBox="1">
            <a:spLocks noGrp="1"/>
          </p:cNvSpPr>
          <p:nvPr>
            <p:ph type="subTitle" idx="4"/>
          </p:nvPr>
        </p:nvSpPr>
        <p:spPr>
          <a:xfrm>
            <a:off x="3621080" y="3394235"/>
            <a:ext cx="19191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Set Up and Coding</a:t>
            </a:r>
            <a:endParaRPr dirty="0"/>
          </a:p>
        </p:txBody>
      </p:sp>
      <p:sp>
        <p:nvSpPr>
          <p:cNvPr id="658" name="Google Shape;658;p62"/>
          <p:cNvSpPr txBox="1">
            <a:spLocks noGrp="1"/>
          </p:cNvSpPr>
          <p:nvPr>
            <p:ph type="subTitle" idx="5"/>
          </p:nvPr>
        </p:nvSpPr>
        <p:spPr>
          <a:xfrm>
            <a:off x="6315959" y="2977232"/>
            <a:ext cx="19191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659" name="Google Shape;659;p62"/>
          <p:cNvSpPr txBox="1">
            <a:spLocks noGrp="1"/>
          </p:cNvSpPr>
          <p:nvPr>
            <p:ph type="subTitle" idx="6"/>
          </p:nvPr>
        </p:nvSpPr>
        <p:spPr>
          <a:xfrm>
            <a:off x="6300734" y="3385531"/>
            <a:ext cx="19191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Demonstration of our Application</a:t>
            </a:r>
            <a:endParaRPr dirty="0"/>
          </a:p>
        </p:txBody>
      </p:sp>
      <p:sp>
        <p:nvSpPr>
          <p:cNvPr id="660" name="Google Shape;660;p62"/>
          <p:cNvSpPr txBox="1">
            <a:spLocks noGrp="1"/>
          </p:cNvSpPr>
          <p:nvPr>
            <p:ph type="subTitle" idx="2"/>
          </p:nvPr>
        </p:nvSpPr>
        <p:spPr>
          <a:xfrm>
            <a:off x="889609" y="3382050"/>
            <a:ext cx="19191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Choosing Data and Creating the Vision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9BEBBF-E5E7-4554-B269-21FDF368817F}"/>
              </a:ext>
            </a:extLst>
          </p:cNvPr>
          <p:cNvSpPr/>
          <p:nvPr/>
        </p:nvSpPr>
        <p:spPr>
          <a:xfrm>
            <a:off x="1193755" y="1497657"/>
            <a:ext cx="1325880" cy="132588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95E834-63F4-4369-A2CD-3B77C923B5CF}"/>
              </a:ext>
            </a:extLst>
          </p:cNvPr>
          <p:cNvSpPr/>
          <p:nvPr/>
        </p:nvSpPr>
        <p:spPr>
          <a:xfrm>
            <a:off x="6597344" y="1505277"/>
            <a:ext cx="1325880" cy="132588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81952EC-4E11-4C77-8ED2-76445DDEE592}"/>
              </a:ext>
            </a:extLst>
          </p:cNvPr>
          <p:cNvSpPr/>
          <p:nvPr/>
        </p:nvSpPr>
        <p:spPr>
          <a:xfrm>
            <a:off x="3879158" y="1210296"/>
            <a:ext cx="1325880" cy="132588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grpSp>
        <p:nvGrpSpPr>
          <p:cNvPr id="159" name="Google Shape;2786;p73">
            <a:extLst>
              <a:ext uri="{FF2B5EF4-FFF2-40B4-BE49-F238E27FC236}">
                <a16:creationId xmlns:a16="http://schemas.microsoft.com/office/drawing/2014/main" id="{D1173331-CC7D-4264-9F6C-D6652FBF90FA}"/>
              </a:ext>
            </a:extLst>
          </p:cNvPr>
          <p:cNvGrpSpPr/>
          <p:nvPr/>
        </p:nvGrpSpPr>
        <p:grpSpPr>
          <a:xfrm>
            <a:off x="1186134" y="1574799"/>
            <a:ext cx="1325880" cy="1198973"/>
            <a:chOff x="6000718" y="3070557"/>
            <a:chExt cx="587865" cy="517731"/>
          </a:xfrm>
        </p:grpSpPr>
        <p:sp>
          <p:nvSpPr>
            <p:cNvPr id="160" name="Google Shape;2787;p73">
              <a:extLst>
                <a:ext uri="{FF2B5EF4-FFF2-40B4-BE49-F238E27FC236}">
                  <a16:creationId xmlns:a16="http://schemas.microsoft.com/office/drawing/2014/main" id="{D2B0AD29-F708-4D39-ACBB-FE67F728CABB}"/>
                </a:ext>
              </a:extLst>
            </p:cNvPr>
            <p:cNvSpPr/>
            <p:nvPr/>
          </p:nvSpPr>
          <p:spPr>
            <a:xfrm>
              <a:off x="6161116" y="3104229"/>
              <a:ext cx="410235" cy="449911"/>
            </a:xfrm>
            <a:custGeom>
              <a:avLst/>
              <a:gdLst/>
              <a:ahLst/>
              <a:cxnLst/>
              <a:rect l="l" t="t" r="r" b="b"/>
              <a:pathLst>
                <a:path w="71098" h="78008" extrusionOk="0">
                  <a:moveTo>
                    <a:pt x="36108" y="3531"/>
                  </a:moveTo>
                  <a:lnTo>
                    <a:pt x="36835" y="4631"/>
                  </a:lnTo>
                  <a:cubicBezTo>
                    <a:pt x="36551" y="4826"/>
                    <a:pt x="36268" y="5039"/>
                    <a:pt x="35948" y="5217"/>
                  </a:cubicBezTo>
                  <a:cubicBezTo>
                    <a:pt x="35043" y="5749"/>
                    <a:pt x="34635" y="6459"/>
                    <a:pt x="35132" y="7488"/>
                  </a:cubicBezTo>
                  <a:cubicBezTo>
                    <a:pt x="35486" y="8208"/>
                    <a:pt x="35984" y="8561"/>
                    <a:pt x="36635" y="8561"/>
                  </a:cubicBezTo>
                  <a:cubicBezTo>
                    <a:pt x="36866" y="8561"/>
                    <a:pt x="37116" y="8517"/>
                    <a:pt x="37385" y="8428"/>
                  </a:cubicBezTo>
                  <a:cubicBezTo>
                    <a:pt x="37776" y="8304"/>
                    <a:pt x="38184" y="8198"/>
                    <a:pt x="38752" y="8056"/>
                  </a:cubicBezTo>
                  <a:lnTo>
                    <a:pt x="38752" y="8056"/>
                  </a:lnTo>
                  <a:cubicBezTo>
                    <a:pt x="38412" y="9075"/>
                    <a:pt x="37909" y="9331"/>
                    <a:pt x="37373" y="9331"/>
                  </a:cubicBezTo>
                  <a:cubicBezTo>
                    <a:pt x="36833" y="9331"/>
                    <a:pt x="36258" y="9072"/>
                    <a:pt x="35779" y="9072"/>
                  </a:cubicBezTo>
                  <a:cubicBezTo>
                    <a:pt x="35690" y="9072"/>
                    <a:pt x="35604" y="9081"/>
                    <a:pt x="35522" y="9102"/>
                  </a:cubicBezTo>
                  <a:lnTo>
                    <a:pt x="33162" y="11977"/>
                  </a:lnTo>
                  <a:lnTo>
                    <a:pt x="28585" y="11037"/>
                  </a:lnTo>
                  <a:lnTo>
                    <a:pt x="31832" y="10238"/>
                  </a:lnTo>
                  <a:cubicBezTo>
                    <a:pt x="32825" y="8162"/>
                    <a:pt x="33127" y="7062"/>
                    <a:pt x="32914" y="6228"/>
                  </a:cubicBezTo>
                  <a:lnTo>
                    <a:pt x="36108" y="3531"/>
                  </a:lnTo>
                  <a:close/>
                  <a:moveTo>
                    <a:pt x="38947" y="36232"/>
                  </a:moveTo>
                  <a:lnTo>
                    <a:pt x="38947" y="36232"/>
                  </a:lnTo>
                  <a:cubicBezTo>
                    <a:pt x="40402" y="36374"/>
                    <a:pt x="40561" y="37705"/>
                    <a:pt x="41253" y="38486"/>
                  </a:cubicBezTo>
                  <a:cubicBezTo>
                    <a:pt x="40278" y="40029"/>
                    <a:pt x="42194" y="41076"/>
                    <a:pt x="41963" y="42673"/>
                  </a:cubicBezTo>
                  <a:cubicBezTo>
                    <a:pt x="41786" y="43862"/>
                    <a:pt x="42833" y="45264"/>
                    <a:pt x="43241" y="46648"/>
                  </a:cubicBezTo>
                  <a:cubicBezTo>
                    <a:pt x="43560" y="47641"/>
                    <a:pt x="43507" y="48741"/>
                    <a:pt x="43046" y="49699"/>
                  </a:cubicBezTo>
                  <a:lnTo>
                    <a:pt x="40473" y="45760"/>
                  </a:lnTo>
                  <a:cubicBezTo>
                    <a:pt x="41449" y="42726"/>
                    <a:pt x="39160" y="39728"/>
                    <a:pt x="38947" y="36232"/>
                  </a:cubicBezTo>
                  <a:close/>
                  <a:moveTo>
                    <a:pt x="36430" y="1"/>
                  </a:moveTo>
                  <a:cubicBezTo>
                    <a:pt x="35873" y="1"/>
                    <a:pt x="35316" y="87"/>
                    <a:pt x="34759" y="284"/>
                  </a:cubicBezTo>
                  <a:cubicBezTo>
                    <a:pt x="33659" y="657"/>
                    <a:pt x="32346" y="870"/>
                    <a:pt x="31885" y="2005"/>
                  </a:cubicBezTo>
                  <a:cubicBezTo>
                    <a:pt x="31264" y="3567"/>
                    <a:pt x="29809" y="3549"/>
                    <a:pt x="28656" y="3992"/>
                  </a:cubicBezTo>
                  <a:cubicBezTo>
                    <a:pt x="26331" y="4826"/>
                    <a:pt x="26012" y="5465"/>
                    <a:pt x="27006" y="7683"/>
                  </a:cubicBezTo>
                  <a:lnTo>
                    <a:pt x="29791" y="7736"/>
                  </a:lnTo>
                  <a:lnTo>
                    <a:pt x="29046" y="10327"/>
                  </a:lnTo>
                  <a:lnTo>
                    <a:pt x="28425" y="7736"/>
                  </a:lnTo>
                  <a:lnTo>
                    <a:pt x="26633" y="11143"/>
                  </a:lnTo>
                  <a:cubicBezTo>
                    <a:pt x="25746" y="11374"/>
                    <a:pt x="24734" y="11391"/>
                    <a:pt x="24113" y="11870"/>
                  </a:cubicBezTo>
                  <a:cubicBezTo>
                    <a:pt x="22960" y="12775"/>
                    <a:pt x="21328" y="12509"/>
                    <a:pt x="20352" y="13680"/>
                  </a:cubicBezTo>
                  <a:lnTo>
                    <a:pt x="19695" y="12900"/>
                  </a:lnTo>
                  <a:lnTo>
                    <a:pt x="18808" y="14106"/>
                  </a:lnTo>
                  <a:cubicBezTo>
                    <a:pt x="18523" y="13971"/>
                    <a:pt x="18518" y="13452"/>
                    <a:pt x="18160" y="13452"/>
                  </a:cubicBezTo>
                  <a:cubicBezTo>
                    <a:pt x="18049" y="13452"/>
                    <a:pt x="17905" y="13501"/>
                    <a:pt x="17708" y="13627"/>
                  </a:cubicBezTo>
                  <a:lnTo>
                    <a:pt x="18560" y="17193"/>
                  </a:lnTo>
                  <a:cubicBezTo>
                    <a:pt x="17972" y="17718"/>
                    <a:pt x="17385" y="18062"/>
                    <a:pt x="16823" y="18062"/>
                  </a:cubicBezTo>
                  <a:cubicBezTo>
                    <a:pt x="16435" y="18062"/>
                    <a:pt x="16059" y="17897"/>
                    <a:pt x="15703" y="17513"/>
                  </a:cubicBezTo>
                  <a:cubicBezTo>
                    <a:pt x="14869" y="16626"/>
                    <a:pt x="13929" y="16750"/>
                    <a:pt x="13112" y="16643"/>
                  </a:cubicBezTo>
                  <a:lnTo>
                    <a:pt x="11196" y="21381"/>
                  </a:lnTo>
                  <a:cubicBezTo>
                    <a:pt x="11922" y="22616"/>
                    <a:pt x="12753" y="22986"/>
                    <a:pt x="13632" y="22986"/>
                  </a:cubicBezTo>
                  <a:cubicBezTo>
                    <a:pt x="14835" y="22986"/>
                    <a:pt x="16130" y="22292"/>
                    <a:pt x="17371" y="22179"/>
                  </a:cubicBezTo>
                  <a:lnTo>
                    <a:pt x="17868" y="20618"/>
                  </a:lnTo>
                  <a:cubicBezTo>
                    <a:pt x="19961" y="20600"/>
                    <a:pt x="19961" y="20600"/>
                    <a:pt x="21594" y="18879"/>
                  </a:cubicBezTo>
                  <a:lnTo>
                    <a:pt x="22587" y="19784"/>
                  </a:lnTo>
                  <a:lnTo>
                    <a:pt x="24646" y="19181"/>
                  </a:lnTo>
                  <a:lnTo>
                    <a:pt x="28762" y="24788"/>
                  </a:lnTo>
                  <a:lnTo>
                    <a:pt x="24930" y="23971"/>
                  </a:lnTo>
                  <a:lnTo>
                    <a:pt x="24930" y="23971"/>
                  </a:lnTo>
                  <a:lnTo>
                    <a:pt x="26544" y="25746"/>
                  </a:lnTo>
                  <a:cubicBezTo>
                    <a:pt x="28177" y="25604"/>
                    <a:pt x="29507" y="24930"/>
                    <a:pt x="30182" y="23209"/>
                  </a:cubicBezTo>
                  <a:cubicBezTo>
                    <a:pt x="29738" y="22747"/>
                    <a:pt x="29365" y="22321"/>
                    <a:pt x="28957" y="21949"/>
                  </a:cubicBezTo>
                  <a:cubicBezTo>
                    <a:pt x="28017" y="21150"/>
                    <a:pt x="27165" y="20352"/>
                    <a:pt x="27502" y="18400"/>
                  </a:cubicBezTo>
                  <a:lnTo>
                    <a:pt x="27502" y="18400"/>
                  </a:lnTo>
                  <a:cubicBezTo>
                    <a:pt x="28336" y="19678"/>
                    <a:pt x="28709" y="20902"/>
                    <a:pt x="29472" y="21239"/>
                  </a:cubicBezTo>
                  <a:cubicBezTo>
                    <a:pt x="30678" y="21771"/>
                    <a:pt x="30785" y="22641"/>
                    <a:pt x="30927" y="23617"/>
                  </a:cubicBezTo>
                  <a:cubicBezTo>
                    <a:pt x="31016" y="24255"/>
                    <a:pt x="30874" y="24965"/>
                    <a:pt x="31087" y="25551"/>
                  </a:cubicBezTo>
                  <a:cubicBezTo>
                    <a:pt x="31282" y="26083"/>
                    <a:pt x="31832" y="26473"/>
                    <a:pt x="32187" y="26952"/>
                  </a:cubicBezTo>
                  <a:cubicBezTo>
                    <a:pt x="32275" y="27077"/>
                    <a:pt x="32329" y="27236"/>
                    <a:pt x="32329" y="27396"/>
                  </a:cubicBezTo>
                  <a:lnTo>
                    <a:pt x="34369" y="26225"/>
                  </a:lnTo>
                  <a:cubicBezTo>
                    <a:pt x="33860" y="25322"/>
                    <a:pt x="33670" y="24632"/>
                    <a:pt x="34867" y="24632"/>
                  </a:cubicBezTo>
                  <a:cubicBezTo>
                    <a:pt x="34964" y="24632"/>
                    <a:pt x="35070" y="24636"/>
                    <a:pt x="35185" y="24646"/>
                  </a:cubicBezTo>
                  <a:cubicBezTo>
                    <a:pt x="35416" y="25462"/>
                    <a:pt x="35718" y="26189"/>
                    <a:pt x="35753" y="26917"/>
                  </a:cubicBezTo>
                  <a:cubicBezTo>
                    <a:pt x="35859" y="28390"/>
                    <a:pt x="37013" y="29011"/>
                    <a:pt x="38024" y="29224"/>
                  </a:cubicBezTo>
                  <a:cubicBezTo>
                    <a:pt x="38126" y="29247"/>
                    <a:pt x="38227" y="29254"/>
                    <a:pt x="38330" y="29254"/>
                  </a:cubicBezTo>
                  <a:cubicBezTo>
                    <a:pt x="38476" y="29254"/>
                    <a:pt x="38623" y="29240"/>
                    <a:pt x="38773" y="29240"/>
                  </a:cubicBezTo>
                  <a:cubicBezTo>
                    <a:pt x="39073" y="29240"/>
                    <a:pt x="39384" y="29296"/>
                    <a:pt x="39710" y="29632"/>
                  </a:cubicBezTo>
                  <a:cubicBezTo>
                    <a:pt x="39812" y="29734"/>
                    <a:pt x="39986" y="29769"/>
                    <a:pt x="40202" y="29769"/>
                  </a:cubicBezTo>
                  <a:cubicBezTo>
                    <a:pt x="40620" y="29769"/>
                    <a:pt x="41193" y="29637"/>
                    <a:pt x="41697" y="29614"/>
                  </a:cubicBezTo>
                  <a:lnTo>
                    <a:pt x="41697" y="29614"/>
                  </a:lnTo>
                  <a:cubicBezTo>
                    <a:pt x="41182" y="31175"/>
                    <a:pt x="41608" y="32825"/>
                    <a:pt x="39657" y="33517"/>
                  </a:cubicBezTo>
                  <a:cubicBezTo>
                    <a:pt x="37368" y="32683"/>
                    <a:pt x="34369" y="33198"/>
                    <a:pt x="32488" y="30608"/>
                  </a:cubicBezTo>
                  <a:cubicBezTo>
                    <a:pt x="32240" y="30253"/>
                    <a:pt x="31388" y="30306"/>
                    <a:pt x="30820" y="30217"/>
                  </a:cubicBezTo>
                  <a:cubicBezTo>
                    <a:pt x="30607" y="30217"/>
                    <a:pt x="30395" y="30270"/>
                    <a:pt x="30182" y="30324"/>
                  </a:cubicBezTo>
                  <a:lnTo>
                    <a:pt x="29507" y="32151"/>
                  </a:lnTo>
                  <a:cubicBezTo>
                    <a:pt x="27875" y="31246"/>
                    <a:pt x="26686" y="29969"/>
                    <a:pt x="25373" y="29259"/>
                  </a:cubicBezTo>
                  <a:cubicBezTo>
                    <a:pt x="23918" y="28496"/>
                    <a:pt x="23794" y="27431"/>
                    <a:pt x="23794" y="26456"/>
                  </a:cubicBezTo>
                  <a:cubicBezTo>
                    <a:pt x="23808" y="24745"/>
                    <a:pt x="23906" y="24354"/>
                    <a:pt x="23055" y="24354"/>
                  </a:cubicBezTo>
                  <a:cubicBezTo>
                    <a:pt x="22802" y="24354"/>
                    <a:pt x="22466" y="24388"/>
                    <a:pt x="22020" y="24433"/>
                  </a:cubicBezTo>
                  <a:cubicBezTo>
                    <a:pt x="21712" y="24458"/>
                    <a:pt x="21377" y="24558"/>
                    <a:pt x="21074" y="24558"/>
                  </a:cubicBezTo>
                  <a:cubicBezTo>
                    <a:pt x="20958" y="24558"/>
                    <a:pt x="20846" y="24543"/>
                    <a:pt x="20742" y="24504"/>
                  </a:cubicBezTo>
                  <a:cubicBezTo>
                    <a:pt x="20157" y="24291"/>
                    <a:pt x="19678" y="23670"/>
                    <a:pt x="19092" y="23546"/>
                  </a:cubicBezTo>
                  <a:cubicBezTo>
                    <a:pt x="19019" y="23530"/>
                    <a:pt x="18944" y="23524"/>
                    <a:pt x="18868" y="23524"/>
                  </a:cubicBezTo>
                  <a:cubicBezTo>
                    <a:pt x="18388" y="23524"/>
                    <a:pt x="17849" y="23788"/>
                    <a:pt x="17363" y="23788"/>
                  </a:cubicBezTo>
                  <a:cubicBezTo>
                    <a:pt x="17305" y="23788"/>
                    <a:pt x="17249" y="23784"/>
                    <a:pt x="17193" y="23776"/>
                  </a:cubicBezTo>
                  <a:cubicBezTo>
                    <a:pt x="17025" y="23751"/>
                    <a:pt x="16855" y="23741"/>
                    <a:pt x="16686" y="23741"/>
                  </a:cubicBezTo>
                  <a:cubicBezTo>
                    <a:pt x="15885" y="23741"/>
                    <a:pt x="15077" y="23971"/>
                    <a:pt x="14280" y="23971"/>
                  </a:cubicBezTo>
                  <a:cubicBezTo>
                    <a:pt x="13809" y="23971"/>
                    <a:pt x="13342" y="23890"/>
                    <a:pt x="12882" y="23634"/>
                  </a:cubicBezTo>
                  <a:cubicBezTo>
                    <a:pt x="12688" y="23891"/>
                    <a:pt x="12389" y="23939"/>
                    <a:pt x="12067" y="23939"/>
                  </a:cubicBezTo>
                  <a:cubicBezTo>
                    <a:pt x="11878" y="23939"/>
                    <a:pt x="11682" y="23923"/>
                    <a:pt x="11494" y="23923"/>
                  </a:cubicBezTo>
                  <a:cubicBezTo>
                    <a:pt x="11005" y="23923"/>
                    <a:pt x="10573" y="24032"/>
                    <a:pt x="10486" y="24823"/>
                  </a:cubicBezTo>
                  <a:cubicBezTo>
                    <a:pt x="8943" y="25125"/>
                    <a:pt x="8925" y="26935"/>
                    <a:pt x="7594" y="27644"/>
                  </a:cubicBezTo>
                  <a:cubicBezTo>
                    <a:pt x="6636" y="28159"/>
                    <a:pt x="5270" y="28461"/>
                    <a:pt x="4720" y="29365"/>
                  </a:cubicBezTo>
                  <a:cubicBezTo>
                    <a:pt x="3992" y="30554"/>
                    <a:pt x="2733" y="30874"/>
                    <a:pt x="1899" y="31779"/>
                  </a:cubicBezTo>
                  <a:cubicBezTo>
                    <a:pt x="1420" y="32311"/>
                    <a:pt x="1100" y="33021"/>
                    <a:pt x="692" y="33695"/>
                  </a:cubicBezTo>
                  <a:lnTo>
                    <a:pt x="2058" y="34529"/>
                  </a:lnTo>
                  <a:lnTo>
                    <a:pt x="0" y="40331"/>
                  </a:lnTo>
                  <a:cubicBezTo>
                    <a:pt x="568" y="41839"/>
                    <a:pt x="1828" y="42460"/>
                    <a:pt x="1579" y="43844"/>
                  </a:cubicBezTo>
                  <a:cubicBezTo>
                    <a:pt x="1526" y="44093"/>
                    <a:pt x="4542" y="47659"/>
                    <a:pt x="4720" y="47677"/>
                  </a:cubicBezTo>
                  <a:cubicBezTo>
                    <a:pt x="6407" y="47823"/>
                    <a:pt x="7973" y="48589"/>
                    <a:pt x="9698" y="48589"/>
                  </a:cubicBezTo>
                  <a:cubicBezTo>
                    <a:pt x="10059" y="48589"/>
                    <a:pt x="10428" y="48555"/>
                    <a:pt x="10806" y="48475"/>
                  </a:cubicBezTo>
                  <a:cubicBezTo>
                    <a:pt x="10987" y="48438"/>
                    <a:pt x="11194" y="48420"/>
                    <a:pt x="11413" y="48420"/>
                  </a:cubicBezTo>
                  <a:cubicBezTo>
                    <a:pt x="12352" y="48420"/>
                    <a:pt x="13516" y="48748"/>
                    <a:pt x="13875" y="49309"/>
                  </a:cubicBezTo>
                  <a:cubicBezTo>
                    <a:pt x="14692" y="50587"/>
                    <a:pt x="15916" y="50622"/>
                    <a:pt x="17140" y="51048"/>
                  </a:cubicBezTo>
                  <a:lnTo>
                    <a:pt x="16076" y="56140"/>
                  </a:lnTo>
                  <a:cubicBezTo>
                    <a:pt x="17477" y="57542"/>
                    <a:pt x="16874" y="59405"/>
                    <a:pt x="17513" y="60896"/>
                  </a:cubicBezTo>
                  <a:cubicBezTo>
                    <a:pt x="17939" y="61907"/>
                    <a:pt x="17566" y="62439"/>
                    <a:pt x="17105" y="63291"/>
                  </a:cubicBezTo>
                  <a:cubicBezTo>
                    <a:pt x="16484" y="64409"/>
                    <a:pt x="14922" y="65544"/>
                    <a:pt x="15526" y="66751"/>
                  </a:cubicBezTo>
                  <a:cubicBezTo>
                    <a:pt x="16359" y="68454"/>
                    <a:pt x="16218" y="70264"/>
                    <a:pt x="16218" y="71879"/>
                  </a:cubicBezTo>
                  <a:cubicBezTo>
                    <a:pt x="16218" y="73795"/>
                    <a:pt x="17726" y="75427"/>
                    <a:pt x="16697" y="77361"/>
                  </a:cubicBezTo>
                  <a:cubicBezTo>
                    <a:pt x="17566" y="77539"/>
                    <a:pt x="18134" y="77610"/>
                    <a:pt x="18684" y="77787"/>
                  </a:cubicBezTo>
                  <a:cubicBezTo>
                    <a:pt x="19160" y="77941"/>
                    <a:pt x="19615" y="78007"/>
                    <a:pt x="20054" y="78007"/>
                  </a:cubicBezTo>
                  <a:cubicBezTo>
                    <a:pt x="21942" y="78007"/>
                    <a:pt x="23543" y="76798"/>
                    <a:pt x="25284" y="76208"/>
                  </a:cubicBezTo>
                  <a:cubicBezTo>
                    <a:pt x="25497" y="74416"/>
                    <a:pt x="27183" y="74310"/>
                    <a:pt x="28336" y="73671"/>
                  </a:cubicBezTo>
                  <a:cubicBezTo>
                    <a:pt x="29472" y="73032"/>
                    <a:pt x="29064" y="71826"/>
                    <a:pt x="29436" y="71240"/>
                  </a:cubicBezTo>
                  <a:cubicBezTo>
                    <a:pt x="30359" y="70814"/>
                    <a:pt x="31051" y="70495"/>
                    <a:pt x="31761" y="70175"/>
                  </a:cubicBezTo>
                  <a:cubicBezTo>
                    <a:pt x="32701" y="69750"/>
                    <a:pt x="34032" y="69998"/>
                    <a:pt x="34351" y="68472"/>
                  </a:cubicBezTo>
                  <a:cubicBezTo>
                    <a:pt x="34564" y="67407"/>
                    <a:pt x="35593" y="66680"/>
                    <a:pt x="35682" y="65456"/>
                  </a:cubicBezTo>
                  <a:cubicBezTo>
                    <a:pt x="35789" y="64196"/>
                    <a:pt x="36179" y="62972"/>
                    <a:pt x="36427" y="61783"/>
                  </a:cubicBezTo>
                  <a:cubicBezTo>
                    <a:pt x="38255" y="60576"/>
                    <a:pt x="39869" y="58979"/>
                    <a:pt x="41786" y="58376"/>
                  </a:cubicBezTo>
                  <a:cubicBezTo>
                    <a:pt x="44997" y="57365"/>
                    <a:pt x="46843" y="55306"/>
                    <a:pt x="48156" y="52432"/>
                  </a:cubicBezTo>
                  <a:cubicBezTo>
                    <a:pt x="47847" y="52304"/>
                    <a:pt x="47534" y="52259"/>
                    <a:pt x="47221" y="52259"/>
                  </a:cubicBezTo>
                  <a:cubicBezTo>
                    <a:pt x="46487" y="52259"/>
                    <a:pt x="45750" y="52505"/>
                    <a:pt x="45050" y="52505"/>
                  </a:cubicBezTo>
                  <a:cubicBezTo>
                    <a:pt x="44519" y="52505"/>
                    <a:pt x="44011" y="52363"/>
                    <a:pt x="43542" y="51864"/>
                  </a:cubicBezTo>
                  <a:cubicBezTo>
                    <a:pt x="44838" y="50108"/>
                    <a:pt x="44909" y="50037"/>
                    <a:pt x="46293" y="49859"/>
                  </a:cubicBezTo>
                  <a:cubicBezTo>
                    <a:pt x="49646" y="49451"/>
                    <a:pt x="52822" y="48599"/>
                    <a:pt x="55395" y="46222"/>
                  </a:cubicBezTo>
                  <a:cubicBezTo>
                    <a:pt x="55484" y="45760"/>
                    <a:pt x="55697" y="45281"/>
                    <a:pt x="55643" y="44838"/>
                  </a:cubicBezTo>
                  <a:cubicBezTo>
                    <a:pt x="55519" y="44022"/>
                    <a:pt x="55359" y="43205"/>
                    <a:pt x="55164" y="42389"/>
                  </a:cubicBezTo>
                  <a:lnTo>
                    <a:pt x="54224" y="42886"/>
                  </a:lnTo>
                  <a:lnTo>
                    <a:pt x="53887" y="41254"/>
                  </a:lnTo>
                  <a:lnTo>
                    <a:pt x="53017" y="42655"/>
                  </a:lnTo>
                  <a:cubicBezTo>
                    <a:pt x="51775" y="40810"/>
                    <a:pt x="49327" y="39763"/>
                    <a:pt x="49735" y="36906"/>
                  </a:cubicBezTo>
                  <a:lnTo>
                    <a:pt x="49735" y="36906"/>
                  </a:lnTo>
                  <a:cubicBezTo>
                    <a:pt x="51738" y="37643"/>
                    <a:pt x="51709" y="40841"/>
                    <a:pt x="54224" y="40841"/>
                  </a:cubicBezTo>
                  <a:cubicBezTo>
                    <a:pt x="54315" y="40841"/>
                    <a:pt x="54410" y="40836"/>
                    <a:pt x="54508" y="40828"/>
                  </a:cubicBezTo>
                  <a:cubicBezTo>
                    <a:pt x="55927" y="42620"/>
                    <a:pt x="57968" y="43134"/>
                    <a:pt x="59831" y="43365"/>
                  </a:cubicBezTo>
                  <a:lnTo>
                    <a:pt x="61091" y="47286"/>
                  </a:lnTo>
                  <a:lnTo>
                    <a:pt x="62244" y="46683"/>
                  </a:lnTo>
                  <a:lnTo>
                    <a:pt x="61215" y="57010"/>
                  </a:lnTo>
                  <a:cubicBezTo>
                    <a:pt x="61641" y="57382"/>
                    <a:pt x="62102" y="57613"/>
                    <a:pt x="62208" y="57950"/>
                  </a:cubicBezTo>
                  <a:cubicBezTo>
                    <a:pt x="62350" y="58411"/>
                    <a:pt x="62226" y="58944"/>
                    <a:pt x="62226" y="59547"/>
                  </a:cubicBezTo>
                  <a:cubicBezTo>
                    <a:pt x="64054" y="58323"/>
                    <a:pt x="61783" y="56531"/>
                    <a:pt x="63397" y="55164"/>
                  </a:cubicBezTo>
                  <a:cubicBezTo>
                    <a:pt x="64338" y="54348"/>
                    <a:pt x="63894" y="52503"/>
                    <a:pt x="65420" y="51421"/>
                  </a:cubicBezTo>
                  <a:cubicBezTo>
                    <a:pt x="66236" y="50835"/>
                    <a:pt x="66627" y="49575"/>
                    <a:pt x="67407" y="48670"/>
                  </a:cubicBezTo>
                  <a:cubicBezTo>
                    <a:pt x="71098" y="31370"/>
                    <a:pt x="63805" y="13556"/>
                    <a:pt x="49451" y="3265"/>
                  </a:cubicBezTo>
                  <a:lnTo>
                    <a:pt x="47836" y="4223"/>
                  </a:lnTo>
                  <a:lnTo>
                    <a:pt x="47286" y="3425"/>
                  </a:lnTo>
                  <a:lnTo>
                    <a:pt x="45068" y="5465"/>
                  </a:lnTo>
                  <a:lnTo>
                    <a:pt x="44802" y="2963"/>
                  </a:lnTo>
                  <a:cubicBezTo>
                    <a:pt x="44483" y="4383"/>
                    <a:pt x="44412" y="5554"/>
                    <a:pt x="43383" y="6193"/>
                  </a:cubicBezTo>
                  <a:lnTo>
                    <a:pt x="41094" y="4844"/>
                  </a:lnTo>
                  <a:lnTo>
                    <a:pt x="41253" y="4702"/>
                  </a:lnTo>
                  <a:lnTo>
                    <a:pt x="43436" y="4525"/>
                  </a:lnTo>
                  <a:cubicBezTo>
                    <a:pt x="43312" y="3975"/>
                    <a:pt x="43329" y="3673"/>
                    <a:pt x="43205" y="3567"/>
                  </a:cubicBezTo>
                  <a:cubicBezTo>
                    <a:pt x="41857" y="2502"/>
                    <a:pt x="40153" y="1934"/>
                    <a:pt x="38929" y="657"/>
                  </a:cubicBezTo>
                  <a:cubicBezTo>
                    <a:pt x="38787" y="497"/>
                    <a:pt x="38592" y="390"/>
                    <a:pt x="38379" y="319"/>
                  </a:cubicBezTo>
                  <a:cubicBezTo>
                    <a:pt x="37729" y="119"/>
                    <a:pt x="37080" y="1"/>
                    <a:pt x="364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788;p73">
              <a:extLst>
                <a:ext uri="{FF2B5EF4-FFF2-40B4-BE49-F238E27FC236}">
                  <a16:creationId xmlns:a16="http://schemas.microsoft.com/office/drawing/2014/main" id="{955B7F50-3F2B-4AAF-91FE-6CC02D12CD9E}"/>
                </a:ext>
              </a:extLst>
            </p:cNvPr>
            <p:cNvSpPr/>
            <p:nvPr/>
          </p:nvSpPr>
          <p:spPr>
            <a:xfrm>
              <a:off x="6032245" y="3317811"/>
              <a:ext cx="62149" cy="151155"/>
            </a:xfrm>
            <a:custGeom>
              <a:avLst/>
              <a:gdLst/>
              <a:ahLst/>
              <a:cxnLst/>
              <a:rect l="l" t="t" r="r" b="b"/>
              <a:pathLst>
                <a:path w="10771" h="26208" extrusionOk="0">
                  <a:moveTo>
                    <a:pt x="266" y="1"/>
                  </a:moveTo>
                  <a:lnTo>
                    <a:pt x="266" y="1"/>
                  </a:lnTo>
                  <a:cubicBezTo>
                    <a:pt x="0" y="9316"/>
                    <a:pt x="2679" y="18489"/>
                    <a:pt x="7914" y="26208"/>
                  </a:cubicBezTo>
                  <a:lnTo>
                    <a:pt x="9014" y="25995"/>
                  </a:lnTo>
                  <a:cubicBezTo>
                    <a:pt x="9954" y="24078"/>
                    <a:pt x="9617" y="22073"/>
                    <a:pt x="9475" y="20068"/>
                  </a:cubicBezTo>
                  <a:cubicBezTo>
                    <a:pt x="9422" y="19412"/>
                    <a:pt x="9120" y="18347"/>
                    <a:pt x="9386" y="18188"/>
                  </a:cubicBezTo>
                  <a:cubicBezTo>
                    <a:pt x="10753" y="17336"/>
                    <a:pt x="10274" y="15881"/>
                    <a:pt x="10770" y="14834"/>
                  </a:cubicBezTo>
                  <a:cubicBezTo>
                    <a:pt x="9777" y="13415"/>
                    <a:pt x="8890" y="12137"/>
                    <a:pt x="7328" y="11161"/>
                  </a:cubicBezTo>
                  <a:cubicBezTo>
                    <a:pt x="5270" y="9901"/>
                    <a:pt x="3194" y="8216"/>
                    <a:pt x="3247" y="5235"/>
                  </a:cubicBezTo>
                  <a:cubicBezTo>
                    <a:pt x="3265" y="4649"/>
                    <a:pt x="2999" y="3709"/>
                    <a:pt x="2591" y="3514"/>
                  </a:cubicBezTo>
                  <a:cubicBezTo>
                    <a:pt x="1295" y="2893"/>
                    <a:pt x="479" y="1562"/>
                    <a:pt x="408" y="604"/>
                  </a:cubicBezTo>
                  <a:cubicBezTo>
                    <a:pt x="373" y="391"/>
                    <a:pt x="337" y="196"/>
                    <a:pt x="26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789;p73">
              <a:extLst>
                <a:ext uri="{FF2B5EF4-FFF2-40B4-BE49-F238E27FC236}">
                  <a16:creationId xmlns:a16="http://schemas.microsoft.com/office/drawing/2014/main" id="{7F76B30C-5FC1-4BF7-B6E7-3D719BED9D90}"/>
                </a:ext>
              </a:extLst>
            </p:cNvPr>
            <p:cNvSpPr/>
            <p:nvPr/>
          </p:nvSpPr>
          <p:spPr>
            <a:xfrm>
              <a:off x="6189159" y="3073176"/>
              <a:ext cx="117131" cy="35868"/>
            </a:xfrm>
            <a:custGeom>
              <a:avLst/>
              <a:gdLst/>
              <a:ahLst/>
              <a:cxnLst/>
              <a:rect l="l" t="t" r="r" b="b"/>
              <a:pathLst>
                <a:path w="20300" h="6219" extrusionOk="0">
                  <a:moveTo>
                    <a:pt x="17629" y="0"/>
                  </a:moveTo>
                  <a:cubicBezTo>
                    <a:pt x="12187" y="0"/>
                    <a:pt x="6775" y="976"/>
                    <a:pt x="1651" y="2882"/>
                  </a:cubicBezTo>
                  <a:cubicBezTo>
                    <a:pt x="1207" y="3344"/>
                    <a:pt x="764" y="3823"/>
                    <a:pt x="302" y="4266"/>
                  </a:cubicBezTo>
                  <a:cubicBezTo>
                    <a:pt x="1" y="4568"/>
                    <a:pt x="231" y="5402"/>
                    <a:pt x="214" y="6218"/>
                  </a:cubicBezTo>
                  <a:cubicBezTo>
                    <a:pt x="1402" y="5473"/>
                    <a:pt x="2201" y="4834"/>
                    <a:pt x="3141" y="4408"/>
                  </a:cubicBezTo>
                  <a:cubicBezTo>
                    <a:pt x="5525" y="3347"/>
                    <a:pt x="8003" y="2632"/>
                    <a:pt x="10607" y="2632"/>
                  </a:cubicBezTo>
                  <a:cubicBezTo>
                    <a:pt x="11182" y="2632"/>
                    <a:pt x="11763" y="2666"/>
                    <a:pt x="12350" y="2740"/>
                  </a:cubicBezTo>
                  <a:cubicBezTo>
                    <a:pt x="12586" y="2362"/>
                    <a:pt x="12876" y="2257"/>
                    <a:pt x="13186" y="2257"/>
                  </a:cubicBezTo>
                  <a:cubicBezTo>
                    <a:pt x="13571" y="2257"/>
                    <a:pt x="13986" y="2419"/>
                    <a:pt x="14364" y="2419"/>
                  </a:cubicBezTo>
                  <a:cubicBezTo>
                    <a:pt x="14550" y="2419"/>
                    <a:pt x="14727" y="2379"/>
                    <a:pt x="14887" y="2261"/>
                  </a:cubicBezTo>
                  <a:cubicBezTo>
                    <a:pt x="16502" y="1072"/>
                    <a:pt x="18472" y="718"/>
                    <a:pt x="20299" y="79"/>
                  </a:cubicBezTo>
                  <a:cubicBezTo>
                    <a:pt x="19409" y="26"/>
                    <a:pt x="18519" y="0"/>
                    <a:pt x="1762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790;p73">
              <a:extLst>
                <a:ext uri="{FF2B5EF4-FFF2-40B4-BE49-F238E27FC236}">
                  <a16:creationId xmlns:a16="http://schemas.microsoft.com/office/drawing/2014/main" id="{E9203BE7-FFD8-4364-99BD-B0E63A276934}"/>
                </a:ext>
              </a:extLst>
            </p:cNvPr>
            <p:cNvSpPr/>
            <p:nvPr/>
          </p:nvSpPr>
          <p:spPr>
            <a:xfrm>
              <a:off x="6123036" y="3116815"/>
              <a:ext cx="22734" cy="17095"/>
            </a:xfrm>
            <a:custGeom>
              <a:avLst/>
              <a:gdLst/>
              <a:ahLst/>
              <a:cxnLst/>
              <a:rect l="l" t="t" r="r" b="b"/>
              <a:pathLst>
                <a:path w="3940" h="2964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2573" y="923"/>
                    <a:pt x="1260" y="1899"/>
                    <a:pt x="1" y="2964"/>
                  </a:cubicBezTo>
                  <a:cubicBezTo>
                    <a:pt x="1651" y="2839"/>
                    <a:pt x="2964" y="2094"/>
                    <a:pt x="3656" y="568"/>
                  </a:cubicBezTo>
                  <a:cubicBezTo>
                    <a:pt x="3744" y="373"/>
                    <a:pt x="3833" y="196"/>
                    <a:pt x="39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791;p73">
              <a:extLst>
                <a:ext uri="{FF2B5EF4-FFF2-40B4-BE49-F238E27FC236}">
                  <a16:creationId xmlns:a16="http://schemas.microsoft.com/office/drawing/2014/main" id="{1ACCB584-6197-41AF-9E0F-D4DA867A996F}"/>
                </a:ext>
              </a:extLst>
            </p:cNvPr>
            <p:cNvSpPr/>
            <p:nvPr/>
          </p:nvSpPr>
          <p:spPr>
            <a:xfrm>
              <a:off x="6099493" y="3152223"/>
              <a:ext cx="3999" cy="4205"/>
            </a:xfrm>
            <a:custGeom>
              <a:avLst/>
              <a:gdLst/>
              <a:ahLst/>
              <a:cxnLst/>
              <a:rect l="l" t="t" r="r" b="b"/>
              <a:pathLst>
                <a:path w="693" h="729" extrusionOk="0">
                  <a:moveTo>
                    <a:pt x="693" y="1"/>
                  </a:moveTo>
                  <a:cubicBezTo>
                    <a:pt x="462" y="231"/>
                    <a:pt x="231" y="480"/>
                    <a:pt x="1" y="728"/>
                  </a:cubicBezTo>
                  <a:cubicBezTo>
                    <a:pt x="284" y="533"/>
                    <a:pt x="533" y="285"/>
                    <a:pt x="69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792;p73">
              <a:extLst>
                <a:ext uri="{FF2B5EF4-FFF2-40B4-BE49-F238E27FC236}">
                  <a16:creationId xmlns:a16="http://schemas.microsoft.com/office/drawing/2014/main" id="{86AC1C86-412B-4D33-BB07-05CAB0F9BA1D}"/>
                </a:ext>
              </a:extLst>
            </p:cNvPr>
            <p:cNvSpPr/>
            <p:nvPr/>
          </p:nvSpPr>
          <p:spPr>
            <a:xfrm>
              <a:off x="6350890" y="3500386"/>
              <a:ext cx="45156" cy="42581"/>
            </a:xfrm>
            <a:custGeom>
              <a:avLst/>
              <a:gdLst/>
              <a:ahLst/>
              <a:cxnLst/>
              <a:rect l="l" t="t" r="r" b="b"/>
              <a:pathLst>
                <a:path w="7826" h="7383" extrusionOk="0">
                  <a:moveTo>
                    <a:pt x="7648" y="1"/>
                  </a:moveTo>
                  <a:lnTo>
                    <a:pt x="7648" y="1"/>
                  </a:lnTo>
                  <a:cubicBezTo>
                    <a:pt x="6488" y="417"/>
                    <a:pt x="5728" y="1543"/>
                    <a:pt x="4541" y="1543"/>
                  </a:cubicBezTo>
                  <a:cubicBezTo>
                    <a:pt x="4311" y="1543"/>
                    <a:pt x="4065" y="1501"/>
                    <a:pt x="3797" y="1403"/>
                  </a:cubicBezTo>
                  <a:cubicBezTo>
                    <a:pt x="3766" y="1397"/>
                    <a:pt x="3735" y="1395"/>
                    <a:pt x="3704" y="1395"/>
                  </a:cubicBezTo>
                  <a:cubicBezTo>
                    <a:pt x="3523" y="1395"/>
                    <a:pt x="3348" y="1482"/>
                    <a:pt x="3212" y="1633"/>
                  </a:cubicBezTo>
                  <a:cubicBezTo>
                    <a:pt x="2520" y="3567"/>
                    <a:pt x="142" y="4490"/>
                    <a:pt x="0" y="7045"/>
                  </a:cubicBezTo>
                  <a:lnTo>
                    <a:pt x="1633" y="7382"/>
                  </a:lnTo>
                  <a:cubicBezTo>
                    <a:pt x="2662" y="6353"/>
                    <a:pt x="3655" y="5306"/>
                    <a:pt x="4844" y="4419"/>
                  </a:cubicBezTo>
                  <a:cubicBezTo>
                    <a:pt x="6211" y="3390"/>
                    <a:pt x="7825" y="2219"/>
                    <a:pt x="764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793;p73">
              <a:extLst>
                <a:ext uri="{FF2B5EF4-FFF2-40B4-BE49-F238E27FC236}">
                  <a16:creationId xmlns:a16="http://schemas.microsoft.com/office/drawing/2014/main" id="{2EB4EEC6-1061-41D4-A868-9A788F8CAB6A}"/>
                </a:ext>
              </a:extLst>
            </p:cNvPr>
            <p:cNvSpPr/>
            <p:nvPr/>
          </p:nvSpPr>
          <p:spPr>
            <a:xfrm>
              <a:off x="6263064" y="3138409"/>
              <a:ext cx="28469" cy="38688"/>
            </a:xfrm>
            <a:custGeom>
              <a:avLst/>
              <a:gdLst/>
              <a:ahLst/>
              <a:cxnLst/>
              <a:rect l="l" t="t" r="r" b="b"/>
              <a:pathLst>
                <a:path w="4934" h="6708" extrusionOk="0">
                  <a:moveTo>
                    <a:pt x="2094" y="0"/>
                  </a:moveTo>
                  <a:lnTo>
                    <a:pt x="2094" y="0"/>
                  </a:lnTo>
                  <a:cubicBezTo>
                    <a:pt x="0" y="1420"/>
                    <a:pt x="3052" y="2467"/>
                    <a:pt x="1988" y="4454"/>
                  </a:cubicBezTo>
                  <a:lnTo>
                    <a:pt x="817" y="4756"/>
                  </a:lnTo>
                  <a:cubicBezTo>
                    <a:pt x="1243" y="6707"/>
                    <a:pt x="2822" y="6228"/>
                    <a:pt x="3851" y="6619"/>
                  </a:cubicBezTo>
                  <a:lnTo>
                    <a:pt x="4933" y="5430"/>
                  </a:lnTo>
                  <a:cubicBezTo>
                    <a:pt x="4685" y="3993"/>
                    <a:pt x="2768" y="2875"/>
                    <a:pt x="4206" y="1207"/>
                  </a:cubicBezTo>
                  <a:cubicBezTo>
                    <a:pt x="3883" y="979"/>
                    <a:pt x="3846" y="221"/>
                    <a:pt x="3400" y="221"/>
                  </a:cubicBezTo>
                  <a:cubicBezTo>
                    <a:pt x="3257" y="221"/>
                    <a:pt x="3072" y="299"/>
                    <a:pt x="2822" y="497"/>
                  </a:cubicBezTo>
                  <a:cubicBezTo>
                    <a:pt x="2815" y="502"/>
                    <a:pt x="2807" y="505"/>
                    <a:pt x="2796" y="505"/>
                  </a:cubicBezTo>
                  <a:cubicBezTo>
                    <a:pt x="2667" y="505"/>
                    <a:pt x="2259" y="115"/>
                    <a:pt x="20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794;p73">
              <a:extLst>
                <a:ext uri="{FF2B5EF4-FFF2-40B4-BE49-F238E27FC236}">
                  <a16:creationId xmlns:a16="http://schemas.microsoft.com/office/drawing/2014/main" id="{70DBE7DD-87D5-4F3F-A599-957E2F5FCC6F}"/>
                </a:ext>
              </a:extLst>
            </p:cNvPr>
            <p:cNvSpPr/>
            <p:nvPr/>
          </p:nvSpPr>
          <p:spPr>
            <a:xfrm>
              <a:off x="6251907" y="3097504"/>
              <a:ext cx="26011" cy="13686"/>
            </a:xfrm>
            <a:custGeom>
              <a:avLst/>
              <a:gdLst/>
              <a:ahLst/>
              <a:cxnLst/>
              <a:rect l="l" t="t" r="r" b="b"/>
              <a:pathLst>
                <a:path w="4508" h="2373" extrusionOk="0">
                  <a:moveTo>
                    <a:pt x="1606" y="0"/>
                  </a:moveTo>
                  <a:cubicBezTo>
                    <a:pt x="1091" y="0"/>
                    <a:pt x="558" y="171"/>
                    <a:pt x="0" y="723"/>
                  </a:cubicBezTo>
                  <a:cubicBezTo>
                    <a:pt x="430" y="1555"/>
                    <a:pt x="972" y="2195"/>
                    <a:pt x="1679" y="2195"/>
                  </a:cubicBezTo>
                  <a:cubicBezTo>
                    <a:pt x="1906" y="2195"/>
                    <a:pt x="2151" y="2129"/>
                    <a:pt x="2414" y="1982"/>
                  </a:cubicBezTo>
                  <a:cubicBezTo>
                    <a:pt x="2981" y="1663"/>
                    <a:pt x="4507" y="2373"/>
                    <a:pt x="4064" y="456"/>
                  </a:cubicBezTo>
                  <a:lnTo>
                    <a:pt x="4064" y="456"/>
                  </a:lnTo>
                  <a:cubicBezTo>
                    <a:pt x="4046" y="457"/>
                    <a:pt x="4028" y="457"/>
                    <a:pt x="4010" y="457"/>
                  </a:cubicBezTo>
                  <a:cubicBezTo>
                    <a:pt x="3239" y="457"/>
                    <a:pt x="2447" y="0"/>
                    <a:pt x="160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795;p73">
              <a:extLst>
                <a:ext uri="{FF2B5EF4-FFF2-40B4-BE49-F238E27FC236}">
                  <a16:creationId xmlns:a16="http://schemas.microsoft.com/office/drawing/2014/main" id="{88E2BFFB-45B0-4782-AE09-46752A3E4A63}"/>
                </a:ext>
              </a:extLst>
            </p:cNvPr>
            <p:cNvSpPr/>
            <p:nvPr/>
          </p:nvSpPr>
          <p:spPr>
            <a:xfrm>
              <a:off x="6251498" y="3152108"/>
              <a:ext cx="21609" cy="17008"/>
            </a:xfrm>
            <a:custGeom>
              <a:avLst/>
              <a:gdLst/>
              <a:ahLst/>
              <a:cxnLst/>
              <a:rect l="l" t="t" r="r" b="b"/>
              <a:pathLst>
                <a:path w="3745" h="2949" extrusionOk="0">
                  <a:moveTo>
                    <a:pt x="1345" y="1"/>
                  </a:moveTo>
                  <a:cubicBezTo>
                    <a:pt x="985" y="1"/>
                    <a:pt x="770" y="142"/>
                    <a:pt x="568" y="429"/>
                  </a:cubicBezTo>
                  <a:cubicBezTo>
                    <a:pt x="213" y="943"/>
                    <a:pt x="249" y="1706"/>
                    <a:pt x="0" y="2948"/>
                  </a:cubicBezTo>
                  <a:lnTo>
                    <a:pt x="3744" y="695"/>
                  </a:lnTo>
                  <a:cubicBezTo>
                    <a:pt x="2515" y="235"/>
                    <a:pt x="1810" y="1"/>
                    <a:pt x="134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796;p73">
              <a:extLst>
                <a:ext uri="{FF2B5EF4-FFF2-40B4-BE49-F238E27FC236}">
                  <a16:creationId xmlns:a16="http://schemas.microsoft.com/office/drawing/2014/main" id="{AD15E8AA-833A-458F-B4F9-D6AB4246D1F2}"/>
                </a:ext>
              </a:extLst>
            </p:cNvPr>
            <p:cNvSpPr/>
            <p:nvPr/>
          </p:nvSpPr>
          <p:spPr>
            <a:xfrm>
              <a:off x="6000718" y="3070557"/>
              <a:ext cx="587865" cy="517731"/>
            </a:xfrm>
            <a:custGeom>
              <a:avLst/>
              <a:gdLst/>
              <a:ahLst/>
              <a:cxnLst/>
              <a:rect l="l" t="t" r="r" b="b"/>
              <a:pathLst>
                <a:path w="101883" h="89767" extrusionOk="0">
                  <a:moveTo>
                    <a:pt x="50267" y="444"/>
                  </a:moveTo>
                  <a:cubicBezTo>
                    <a:pt x="55590" y="462"/>
                    <a:pt x="60878" y="1384"/>
                    <a:pt x="65881" y="3177"/>
                  </a:cubicBezTo>
                  <a:cubicBezTo>
                    <a:pt x="89445" y="11622"/>
                    <a:pt x="101883" y="37138"/>
                    <a:pt x="93614" y="60186"/>
                  </a:cubicBezTo>
                  <a:cubicBezTo>
                    <a:pt x="87173" y="78160"/>
                    <a:pt x="70033" y="89321"/>
                    <a:pt x="51598" y="89321"/>
                  </a:cubicBezTo>
                  <a:cubicBezTo>
                    <a:pt x="46275" y="89321"/>
                    <a:pt x="41005" y="88381"/>
                    <a:pt x="36002" y="86588"/>
                  </a:cubicBezTo>
                  <a:cubicBezTo>
                    <a:pt x="12421" y="78143"/>
                    <a:pt x="0" y="52628"/>
                    <a:pt x="8251" y="29597"/>
                  </a:cubicBezTo>
                  <a:cubicBezTo>
                    <a:pt x="14692" y="11605"/>
                    <a:pt x="31850" y="444"/>
                    <a:pt x="50267" y="444"/>
                  </a:cubicBezTo>
                  <a:close/>
                  <a:moveTo>
                    <a:pt x="50267" y="0"/>
                  </a:moveTo>
                  <a:cubicBezTo>
                    <a:pt x="45672" y="0"/>
                    <a:pt x="41094" y="692"/>
                    <a:pt x="36711" y="2041"/>
                  </a:cubicBezTo>
                  <a:cubicBezTo>
                    <a:pt x="32364" y="3372"/>
                    <a:pt x="28265" y="5359"/>
                    <a:pt x="24504" y="7896"/>
                  </a:cubicBezTo>
                  <a:cubicBezTo>
                    <a:pt x="11640" y="16644"/>
                    <a:pt x="4347" y="31531"/>
                    <a:pt x="5341" y="47056"/>
                  </a:cubicBezTo>
                  <a:cubicBezTo>
                    <a:pt x="5714" y="52858"/>
                    <a:pt x="7222" y="58536"/>
                    <a:pt x="9777" y="63753"/>
                  </a:cubicBezTo>
                  <a:cubicBezTo>
                    <a:pt x="12350" y="69022"/>
                    <a:pt x="15898" y="73760"/>
                    <a:pt x="20245" y="77681"/>
                  </a:cubicBezTo>
                  <a:cubicBezTo>
                    <a:pt x="28930" y="85568"/>
                    <a:pt x="40125" y="89766"/>
                    <a:pt x="51538" y="89766"/>
                  </a:cubicBezTo>
                  <a:cubicBezTo>
                    <a:pt x="56096" y="89766"/>
                    <a:pt x="60690" y="89097"/>
                    <a:pt x="65172" y="87724"/>
                  </a:cubicBezTo>
                  <a:cubicBezTo>
                    <a:pt x="69501" y="86376"/>
                    <a:pt x="73618" y="84406"/>
                    <a:pt x="77361" y="81851"/>
                  </a:cubicBezTo>
                  <a:cubicBezTo>
                    <a:pt x="90225" y="73121"/>
                    <a:pt x="97518" y="58234"/>
                    <a:pt x="96524" y="42709"/>
                  </a:cubicBezTo>
                  <a:cubicBezTo>
                    <a:pt x="96152" y="36907"/>
                    <a:pt x="94643" y="31229"/>
                    <a:pt x="92088" y="26012"/>
                  </a:cubicBezTo>
                  <a:cubicBezTo>
                    <a:pt x="89533" y="20743"/>
                    <a:pt x="85985" y="16005"/>
                    <a:pt x="81620" y="12084"/>
                  </a:cubicBezTo>
                  <a:cubicBezTo>
                    <a:pt x="73032" y="4330"/>
                    <a:pt x="61854" y="36"/>
                    <a:pt x="502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2810;p73">
            <a:extLst>
              <a:ext uri="{FF2B5EF4-FFF2-40B4-BE49-F238E27FC236}">
                <a16:creationId xmlns:a16="http://schemas.microsoft.com/office/drawing/2014/main" id="{0AC705AE-20F9-4C42-9DFF-652AFD3F3300}"/>
              </a:ext>
            </a:extLst>
          </p:cNvPr>
          <p:cNvGrpSpPr/>
          <p:nvPr/>
        </p:nvGrpSpPr>
        <p:grpSpPr>
          <a:xfrm>
            <a:off x="3868878" y="1258595"/>
            <a:ext cx="1325880" cy="1197864"/>
            <a:chOff x="6644304" y="3073628"/>
            <a:chExt cx="576302" cy="511871"/>
          </a:xfrm>
        </p:grpSpPr>
        <p:grpSp>
          <p:nvGrpSpPr>
            <p:cNvPr id="171" name="Google Shape;2811;p73">
              <a:extLst>
                <a:ext uri="{FF2B5EF4-FFF2-40B4-BE49-F238E27FC236}">
                  <a16:creationId xmlns:a16="http://schemas.microsoft.com/office/drawing/2014/main" id="{83386243-ED87-4D1F-BCF4-E0F922FB6A99}"/>
                </a:ext>
              </a:extLst>
            </p:cNvPr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</p:grpSpPr>
          <p:grpSp>
            <p:nvGrpSpPr>
              <p:cNvPr id="173" name="Google Shape;2812;p73">
                <a:extLst>
                  <a:ext uri="{FF2B5EF4-FFF2-40B4-BE49-F238E27FC236}">
                    <a16:creationId xmlns:a16="http://schemas.microsoft.com/office/drawing/2014/main" id="{F9B20378-E274-44AF-BA0E-A7930BF75871}"/>
                  </a:ext>
                </a:extLst>
              </p:cNvPr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</p:grpSpPr>
            <p:sp>
              <p:nvSpPr>
                <p:cNvPr id="178" name="Google Shape;2813;p73">
                  <a:extLst>
                    <a:ext uri="{FF2B5EF4-FFF2-40B4-BE49-F238E27FC236}">
                      <a16:creationId xmlns:a16="http://schemas.microsoft.com/office/drawing/2014/main" id="{C5228712-1A54-4823-A12F-856FB014F9A8}"/>
                    </a:ext>
                  </a:extLst>
                </p:cNvPr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2814;p73">
                  <a:extLst>
                    <a:ext uri="{FF2B5EF4-FFF2-40B4-BE49-F238E27FC236}">
                      <a16:creationId xmlns:a16="http://schemas.microsoft.com/office/drawing/2014/main" id="{0DEAE477-9474-4D82-A1E0-C69F76B2B242}"/>
                    </a:ext>
                  </a:extLst>
                </p:cNvPr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2815;p73">
                  <a:extLst>
                    <a:ext uri="{FF2B5EF4-FFF2-40B4-BE49-F238E27FC236}">
                      <a16:creationId xmlns:a16="http://schemas.microsoft.com/office/drawing/2014/main" id="{1424BE6D-0123-49B2-8292-15978DED2023}"/>
                    </a:ext>
                  </a:extLst>
                </p:cNvPr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2816;p73">
                  <a:extLst>
                    <a:ext uri="{FF2B5EF4-FFF2-40B4-BE49-F238E27FC236}">
                      <a16:creationId xmlns:a16="http://schemas.microsoft.com/office/drawing/2014/main" id="{8F1966A4-D229-4CD0-A501-FF375A7A52BC}"/>
                    </a:ext>
                  </a:extLst>
                </p:cNvPr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2817;p73">
                  <a:extLst>
                    <a:ext uri="{FF2B5EF4-FFF2-40B4-BE49-F238E27FC236}">
                      <a16:creationId xmlns:a16="http://schemas.microsoft.com/office/drawing/2014/main" id="{62695297-EC74-4962-BD21-DAD99F169059}"/>
                    </a:ext>
                  </a:extLst>
                </p:cNvPr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4" name="Google Shape;2818;p73">
                <a:extLst>
                  <a:ext uri="{FF2B5EF4-FFF2-40B4-BE49-F238E27FC236}">
                    <a16:creationId xmlns:a16="http://schemas.microsoft.com/office/drawing/2014/main" id="{4733799A-3C39-4E79-9646-CD1E2B20BDBE}"/>
                  </a:ext>
                </a:extLst>
              </p:cNvPr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819;p73">
                <a:extLst>
                  <a:ext uri="{FF2B5EF4-FFF2-40B4-BE49-F238E27FC236}">
                    <a16:creationId xmlns:a16="http://schemas.microsoft.com/office/drawing/2014/main" id="{72C56D23-CFFB-4FFB-9FEA-4AB7AD4D0DA4}"/>
                  </a:ext>
                </a:extLst>
              </p:cNvPr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820;p73">
                <a:extLst>
                  <a:ext uri="{FF2B5EF4-FFF2-40B4-BE49-F238E27FC236}">
                    <a16:creationId xmlns:a16="http://schemas.microsoft.com/office/drawing/2014/main" id="{DE3F25DB-05BD-4A45-8244-70E60FDCE1EE}"/>
                  </a:ext>
                </a:extLst>
              </p:cNvPr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821;p73">
                <a:extLst>
                  <a:ext uri="{FF2B5EF4-FFF2-40B4-BE49-F238E27FC236}">
                    <a16:creationId xmlns:a16="http://schemas.microsoft.com/office/drawing/2014/main" id="{5D0D45EE-C913-41E4-A4FD-74C263A1134E}"/>
                  </a:ext>
                </a:extLst>
              </p:cNvPr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" name="Google Shape;2822;p73">
              <a:extLst>
                <a:ext uri="{FF2B5EF4-FFF2-40B4-BE49-F238E27FC236}">
                  <a16:creationId xmlns:a16="http://schemas.microsoft.com/office/drawing/2014/main" id="{E3CD5F11-8709-41A6-AF48-30A24E5BF454}"/>
                </a:ext>
              </a:extLst>
            </p:cNvPr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2823;p73">
            <a:extLst>
              <a:ext uri="{FF2B5EF4-FFF2-40B4-BE49-F238E27FC236}">
                <a16:creationId xmlns:a16="http://schemas.microsoft.com/office/drawing/2014/main" id="{A35DFBE7-E551-4617-8D43-710D5325CEAB}"/>
              </a:ext>
            </a:extLst>
          </p:cNvPr>
          <p:cNvGrpSpPr/>
          <p:nvPr/>
        </p:nvGrpSpPr>
        <p:grpSpPr>
          <a:xfrm>
            <a:off x="6597343" y="1580369"/>
            <a:ext cx="1325880" cy="1197864"/>
            <a:chOff x="6652051" y="3714143"/>
            <a:chExt cx="560636" cy="516497"/>
          </a:xfrm>
        </p:grpSpPr>
        <p:grpSp>
          <p:nvGrpSpPr>
            <p:cNvPr id="184" name="Google Shape;2824;p73">
              <a:extLst>
                <a:ext uri="{FF2B5EF4-FFF2-40B4-BE49-F238E27FC236}">
                  <a16:creationId xmlns:a16="http://schemas.microsoft.com/office/drawing/2014/main" id="{DFBFE37C-2EEB-4AFA-A1E8-7D5F41AAD5C8}"/>
                </a:ext>
              </a:extLst>
            </p:cNvPr>
            <p:cNvGrpSpPr/>
            <p:nvPr/>
          </p:nvGrpSpPr>
          <p:grpSpPr>
            <a:xfrm>
              <a:off x="6669657" y="3716715"/>
              <a:ext cx="466768" cy="464314"/>
              <a:chOff x="3139766" y="765669"/>
              <a:chExt cx="886380" cy="881888"/>
            </a:xfrm>
          </p:grpSpPr>
          <p:grpSp>
            <p:nvGrpSpPr>
              <p:cNvPr id="186" name="Google Shape;2825;p73">
                <a:extLst>
                  <a:ext uri="{FF2B5EF4-FFF2-40B4-BE49-F238E27FC236}">
                    <a16:creationId xmlns:a16="http://schemas.microsoft.com/office/drawing/2014/main" id="{975AEA30-AE82-4D0A-A087-9EB6472A83AA}"/>
                  </a:ext>
                </a:extLst>
              </p:cNvPr>
              <p:cNvGrpSpPr/>
              <p:nvPr/>
            </p:nvGrpSpPr>
            <p:grpSpPr>
              <a:xfrm>
                <a:off x="3139766" y="765669"/>
                <a:ext cx="886380" cy="881888"/>
                <a:chOff x="3139766" y="765669"/>
                <a:chExt cx="886380" cy="881888"/>
              </a:xfrm>
            </p:grpSpPr>
            <p:sp>
              <p:nvSpPr>
                <p:cNvPr id="191" name="Google Shape;2826;p73">
                  <a:extLst>
                    <a:ext uri="{FF2B5EF4-FFF2-40B4-BE49-F238E27FC236}">
                      <a16:creationId xmlns:a16="http://schemas.microsoft.com/office/drawing/2014/main" id="{844A9477-F0E4-4E84-99BF-8A30B1D69D1F}"/>
                    </a:ext>
                  </a:extLst>
                </p:cNvPr>
                <p:cNvSpPr/>
                <p:nvPr/>
              </p:nvSpPr>
              <p:spPr>
                <a:xfrm>
                  <a:off x="3139766" y="765669"/>
                  <a:ext cx="733591" cy="881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64" h="80501" extrusionOk="0">
                      <a:moveTo>
                        <a:pt x="45863" y="0"/>
                      </a:moveTo>
                      <a:cubicBezTo>
                        <a:pt x="43461" y="0"/>
                        <a:pt x="41054" y="188"/>
                        <a:pt x="38663" y="566"/>
                      </a:cubicBezTo>
                      <a:cubicBezTo>
                        <a:pt x="20352" y="3441"/>
                        <a:pt x="6281" y="16660"/>
                        <a:pt x="1757" y="33161"/>
                      </a:cubicBezTo>
                      <a:lnTo>
                        <a:pt x="4081" y="32487"/>
                      </a:lnTo>
                      <a:lnTo>
                        <a:pt x="4081" y="32487"/>
                      </a:lnTo>
                      <a:cubicBezTo>
                        <a:pt x="4756" y="33871"/>
                        <a:pt x="3939" y="34971"/>
                        <a:pt x="3496" y="36213"/>
                      </a:cubicBezTo>
                      <a:cubicBezTo>
                        <a:pt x="3088" y="37384"/>
                        <a:pt x="2129" y="37207"/>
                        <a:pt x="1384" y="37295"/>
                      </a:cubicBezTo>
                      <a:cubicBezTo>
                        <a:pt x="1207" y="37313"/>
                        <a:pt x="1012" y="37348"/>
                        <a:pt x="816" y="37366"/>
                      </a:cubicBezTo>
                      <a:cubicBezTo>
                        <a:pt x="36" y="41997"/>
                        <a:pt x="0" y="46717"/>
                        <a:pt x="728" y="51348"/>
                      </a:cubicBezTo>
                      <a:cubicBezTo>
                        <a:pt x="2644" y="63591"/>
                        <a:pt x="9528" y="73847"/>
                        <a:pt x="19057" y="80501"/>
                      </a:cubicBezTo>
                      <a:cubicBezTo>
                        <a:pt x="18897" y="80217"/>
                        <a:pt x="18737" y="79950"/>
                        <a:pt x="18560" y="79684"/>
                      </a:cubicBezTo>
                      <a:cubicBezTo>
                        <a:pt x="18099" y="79010"/>
                        <a:pt x="17069" y="77928"/>
                        <a:pt x="17194" y="77768"/>
                      </a:cubicBezTo>
                      <a:cubicBezTo>
                        <a:pt x="18081" y="76703"/>
                        <a:pt x="16094" y="76632"/>
                        <a:pt x="16626" y="75834"/>
                      </a:cubicBezTo>
                      <a:cubicBezTo>
                        <a:pt x="15206" y="74876"/>
                        <a:pt x="14816" y="73652"/>
                        <a:pt x="15277" y="71948"/>
                      </a:cubicBezTo>
                      <a:cubicBezTo>
                        <a:pt x="15455" y="71292"/>
                        <a:pt x="15100" y="70529"/>
                        <a:pt x="14426" y="69854"/>
                      </a:cubicBezTo>
                      <a:cubicBezTo>
                        <a:pt x="13468" y="68896"/>
                        <a:pt x="12811" y="67601"/>
                        <a:pt x="12101" y="66394"/>
                      </a:cubicBezTo>
                      <a:cubicBezTo>
                        <a:pt x="11782" y="65862"/>
                        <a:pt x="11338" y="65152"/>
                        <a:pt x="11463" y="64620"/>
                      </a:cubicBezTo>
                      <a:cubicBezTo>
                        <a:pt x="11871" y="62739"/>
                        <a:pt x="12172" y="60734"/>
                        <a:pt x="13095" y="59102"/>
                      </a:cubicBezTo>
                      <a:cubicBezTo>
                        <a:pt x="14337" y="56919"/>
                        <a:pt x="14284" y="54914"/>
                        <a:pt x="13343" y="51969"/>
                      </a:cubicBezTo>
                      <a:lnTo>
                        <a:pt x="13343" y="51969"/>
                      </a:lnTo>
                      <a:cubicBezTo>
                        <a:pt x="12811" y="53619"/>
                        <a:pt x="11888" y="53229"/>
                        <a:pt x="11090" y="53353"/>
                      </a:cubicBezTo>
                      <a:cubicBezTo>
                        <a:pt x="10814" y="53401"/>
                        <a:pt x="10612" y="53439"/>
                        <a:pt x="10447" y="53439"/>
                      </a:cubicBezTo>
                      <a:cubicBezTo>
                        <a:pt x="9997" y="53439"/>
                        <a:pt x="9823" y="53151"/>
                        <a:pt x="9174" y="51969"/>
                      </a:cubicBezTo>
                      <a:cubicBezTo>
                        <a:pt x="7861" y="50763"/>
                        <a:pt x="6619" y="49485"/>
                        <a:pt x="5447" y="48136"/>
                      </a:cubicBezTo>
                      <a:cubicBezTo>
                        <a:pt x="5270" y="47853"/>
                        <a:pt x="5146" y="47551"/>
                        <a:pt x="5110" y="47214"/>
                      </a:cubicBezTo>
                      <a:cubicBezTo>
                        <a:pt x="4862" y="45759"/>
                        <a:pt x="4649" y="44304"/>
                        <a:pt x="4773" y="42796"/>
                      </a:cubicBezTo>
                      <a:lnTo>
                        <a:pt x="4773" y="42796"/>
                      </a:lnTo>
                      <a:lnTo>
                        <a:pt x="9653" y="51756"/>
                      </a:lnTo>
                      <a:cubicBezTo>
                        <a:pt x="11924" y="50745"/>
                        <a:pt x="13680" y="49201"/>
                        <a:pt x="15650" y="47995"/>
                      </a:cubicBezTo>
                      <a:cubicBezTo>
                        <a:pt x="17034" y="47161"/>
                        <a:pt x="17584" y="45954"/>
                        <a:pt x="18045" y="44606"/>
                      </a:cubicBezTo>
                      <a:cubicBezTo>
                        <a:pt x="18205" y="44109"/>
                        <a:pt x="18329" y="43594"/>
                        <a:pt x="18436" y="43080"/>
                      </a:cubicBezTo>
                      <a:lnTo>
                        <a:pt x="15597" y="40542"/>
                      </a:lnTo>
                      <a:lnTo>
                        <a:pt x="15224" y="41749"/>
                      </a:lnTo>
                      <a:cubicBezTo>
                        <a:pt x="14000" y="41092"/>
                        <a:pt x="12793" y="40507"/>
                        <a:pt x="11640" y="39833"/>
                      </a:cubicBezTo>
                      <a:cubicBezTo>
                        <a:pt x="10593" y="39212"/>
                        <a:pt x="10433" y="38395"/>
                        <a:pt x="11374" y="37082"/>
                      </a:cubicBezTo>
                      <a:lnTo>
                        <a:pt x="11374" y="37082"/>
                      </a:lnTo>
                      <a:cubicBezTo>
                        <a:pt x="12448" y="38789"/>
                        <a:pt x="13681" y="39825"/>
                        <a:pt x="15346" y="39825"/>
                      </a:cubicBezTo>
                      <a:cubicBezTo>
                        <a:pt x="15689" y="39825"/>
                        <a:pt x="16049" y="39781"/>
                        <a:pt x="16431" y="39691"/>
                      </a:cubicBezTo>
                      <a:cubicBezTo>
                        <a:pt x="16437" y="39689"/>
                        <a:pt x="16444" y="39688"/>
                        <a:pt x="16450" y="39688"/>
                      </a:cubicBezTo>
                      <a:cubicBezTo>
                        <a:pt x="16592" y="39688"/>
                        <a:pt x="16795" y="40029"/>
                        <a:pt x="16998" y="40063"/>
                      </a:cubicBezTo>
                      <a:cubicBezTo>
                        <a:pt x="17810" y="40257"/>
                        <a:pt x="18605" y="40492"/>
                        <a:pt x="19428" y="40492"/>
                      </a:cubicBezTo>
                      <a:cubicBezTo>
                        <a:pt x="19811" y="40492"/>
                        <a:pt x="20200" y="40441"/>
                        <a:pt x="20600" y="40312"/>
                      </a:cubicBezTo>
                      <a:cubicBezTo>
                        <a:pt x="21150" y="40152"/>
                        <a:pt x="21718" y="40045"/>
                        <a:pt x="22304" y="40010"/>
                      </a:cubicBezTo>
                      <a:cubicBezTo>
                        <a:pt x="24003" y="41489"/>
                        <a:pt x="25144" y="42940"/>
                        <a:pt x="27015" y="42940"/>
                      </a:cubicBezTo>
                      <a:cubicBezTo>
                        <a:pt x="27253" y="42940"/>
                        <a:pt x="27504" y="42917"/>
                        <a:pt x="27769" y="42867"/>
                      </a:cubicBezTo>
                      <a:cubicBezTo>
                        <a:pt x="27999" y="44251"/>
                        <a:pt x="27875" y="45564"/>
                        <a:pt x="28407" y="46486"/>
                      </a:cubicBezTo>
                      <a:cubicBezTo>
                        <a:pt x="29614" y="48616"/>
                        <a:pt x="31158" y="50532"/>
                        <a:pt x="32701" y="52732"/>
                      </a:cubicBezTo>
                      <a:lnTo>
                        <a:pt x="34600" y="50425"/>
                      </a:lnTo>
                      <a:lnTo>
                        <a:pt x="34103" y="47196"/>
                      </a:lnTo>
                      <a:cubicBezTo>
                        <a:pt x="34972" y="46096"/>
                        <a:pt x="36268" y="45173"/>
                        <a:pt x="36286" y="44251"/>
                      </a:cubicBezTo>
                      <a:cubicBezTo>
                        <a:pt x="36303" y="42707"/>
                        <a:pt x="38503" y="42955"/>
                        <a:pt x="38202" y="41394"/>
                      </a:cubicBezTo>
                      <a:cubicBezTo>
                        <a:pt x="38184" y="41305"/>
                        <a:pt x="39604" y="40986"/>
                        <a:pt x="40313" y="40702"/>
                      </a:cubicBezTo>
                      <a:cubicBezTo>
                        <a:pt x="40650" y="40560"/>
                        <a:pt x="40899" y="40223"/>
                        <a:pt x="41378" y="39797"/>
                      </a:cubicBezTo>
                      <a:lnTo>
                        <a:pt x="44785" y="44978"/>
                      </a:lnTo>
                      <a:lnTo>
                        <a:pt x="46630" y="43914"/>
                      </a:lnTo>
                      <a:cubicBezTo>
                        <a:pt x="47553" y="45102"/>
                        <a:pt x="46754" y="46699"/>
                        <a:pt x="48067" y="47480"/>
                      </a:cubicBezTo>
                      <a:cubicBezTo>
                        <a:pt x="47020" y="50124"/>
                        <a:pt x="48741" y="51508"/>
                        <a:pt x="50445" y="52980"/>
                      </a:cubicBezTo>
                      <a:cubicBezTo>
                        <a:pt x="50764" y="53247"/>
                        <a:pt x="50640" y="54010"/>
                        <a:pt x="50746" y="54684"/>
                      </a:cubicBezTo>
                      <a:cubicBezTo>
                        <a:pt x="49546" y="54279"/>
                        <a:pt x="48739" y="53108"/>
                        <a:pt x="47515" y="53108"/>
                      </a:cubicBezTo>
                      <a:cubicBezTo>
                        <a:pt x="47074" y="53108"/>
                        <a:pt x="46579" y="53260"/>
                        <a:pt x="45991" y="53655"/>
                      </a:cubicBezTo>
                      <a:cubicBezTo>
                        <a:pt x="46130" y="53637"/>
                        <a:pt x="46261" y="53629"/>
                        <a:pt x="46385" y="53629"/>
                      </a:cubicBezTo>
                      <a:cubicBezTo>
                        <a:pt x="47902" y="53629"/>
                        <a:pt x="48314" y="54868"/>
                        <a:pt x="48954" y="55606"/>
                      </a:cubicBezTo>
                      <a:cubicBezTo>
                        <a:pt x="49646" y="56387"/>
                        <a:pt x="51119" y="56937"/>
                        <a:pt x="50782" y="58712"/>
                      </a:cubicBezTo>
                      <a:cubicBezTo>
                        <a:pt x="50925" y="58653"/>
                        <a:pt x="51063" y="58628"/>
                        <a:pt x="51196" y="58628"/>
                      </a:cubicBezTo>
                      <a:cubicBezTo>
                        <a:pt x="52116" y="58628"/>
                        <a:pt x="52822" y="59846"/>
                        <a:pt x="53828" y="59846"/>
                      </a:cubicBezTo>
                      <a:cubicBezTo>
                        <a:pt x="54135" y="59846"/>
                        <a:pt x="54469" y="59733"/>
                        <a:pt x="54845" y="59439"/>
                      </a:cubicBezTo>
                      <a:lnTo>
                        <a:pt x="55431" y="57026"/>
                      </a:lnTo>
                      <a:cubicBezTo>
                        <a:pt x="55147" y="56955"/>
                        <a:pt x="54863" y="56902"/>
                        <a:pt x="54579" y="56849"/>
                      </a:cubicBezTo>
                      <a:cubicBezTo>
                        <a:pt x="53053" y="56760"/>
                        <a:pt x="51385" y="55819"/>
                        <a:pt x="51793" y="55269"/>
                      </a:cubicBezTo>
                      <a:lnTo>
                        <a:pt x="52787" y="54844"/>
                      </a:lnTo>
                      <a:lnTo>
                        <a:pt x="52414" y="52501"/>
                      </a:lnTo>
                      <a:cubicBezTo>
                        <a:pt x="48866" y="49893"/>
                        <a:pt x="48440" y="48917"/>
                        <a:pt x="49770" y="46291"/>
                      </a:cubicBezTo>
                      <a:lnTo>
                        <a:pt x="49770" y="46291"/>
                      </a:lnTo>
                      <a:cubicBezTo>
                        <a:pt x="50462" y="46859"/>
                        <a:pt x="51208" y="47338"/>
                        <a:pt x="51775" y="47977"/>
                      </a:cubicBezTo>
                      <a:cubicBezTo>
                        <a:pt x="52326" y="48562"/>
                        <a:pt x="52698" y="49325"/>
                        <a:pt x="53088" y="49929"/>
                      </a:cubicBezTo>
                      <a:lnTo>
                        <a:pt x="55821" y="46948"/>
                      </a:lnTo>
                      <a:lnTo>
                        <a:pt x="55200" y="42955"/>
                      </a:lnTo>
                      <a:lnTo>
                        <a:pt x="52805" y="41447"/>
                      </a:lnTo>
                      <a:lnTo>
                        <a:pt x="53585" y="38253"/>
                      </a:lnTo>
                      <a:lnTo>
                        <a:pt x="55111" y="39229"/>
                      </a:lnTo>
                      <a:cubicBezTo>
                        <a:pt x="55111" y="40045"/>
                        <a:pt x="55111" y="40542"/>
                        <a:pt x="55111" y="41039"/>
                      </a:cubicBezTo>
                      <a:lnTo>
                        <a:pt x="56300" y="41021"/>
                      </a:lnTo>
                      <a:lnTo>
                        <a:pt x="56034" y="38466"/>
                      </a:lnTo>
                      <a:cubicBezTo>
                        <a:pt x="59778" y="37011"/>
                        <a:pt x="60754" y="35876"/>
                        <a:pt x="62546" y="30925"/>
                      </a:cubicBezTo>
                      <a:lnTo>
                        <a:pt x="59370" y="25407"/>
                      </a:lnTo>
                      <a:lnTo>
                        <a:pt x="60754" y="24609"/>
                      </a:lnTo>
                      <a:cubicBezTo>
                        <a:pt x="60620" y="24079"/>
                        <a:pt x="60336" y="23926"/>
                        <a:pt x="59999" y="23926"/>
                      </a:cubicBezTo>
                      <a:cubicBezTo>
                        <a:pt x="59536" y="23926"/>
                        <a:pt x="58975" y="24215"/>
                        <a:pt x="58567" y="24215"/>
                      </a:cubicBezTo>
                      <a:cubicBezTo>
                        <a:pt x="58326" y="24215"/>
                        <a:pt x="58138" y="24114"/>
                        <a:pt x="58057" y="23792"/>
                      </a:cubicBezTo>
                      <a:lnTo>
                        <a:pt x="59316" y="21344"/>
                      </a:lnTo>
                      <a:lnTo>
                        <a:pt x="60062" y="22692"/>
                      </a:lnTo>
                      <a:lnTo>
                        <a:pt x="61286" y="21858"/>
                      </a:lnTo>
                      <a:lnTo>
                        <a:pt x="63504" y="23775"/>
                      </a:lnTo>
                      <a:lnTo>
                        <a:pt x="64178" y="27040"/>
                      </a:lnTo>
                      <a:cubicBezTo>
                        <a:pt x="64959" y="25993"/>
                        <a:pt x="65598" y="25478"/>
                        <a:pt x="65775" y="24822"/>
                      </a:cubicBezTo>
                      <a:cubicBezTo>
                        <a:pt x="66201" y="23367"/>
                        <a:pt x="64356" y="23225"/>
                        <a:pt x="64089" y="22515"/>
                      </a:cubicBezTo>
                      <a:lnTo>
                        <a:pt x="64444" y="18647"/>
                      </a:lnTo>
                      <a:cubicBezTo>
                        <a:pt x="66520" y="17955"/>
                        <a:pt x="66538" y="17902"/>
                        <a:pt x="66609" y="16305"/>
                      </a:cubicBezTo>
                      <a:cubicBezTo>
                        <a:pt x="66698" y="14229"/>
                        <a:pt x="66840" y="12171"/>
                        <a:pt x="66964" y="10059"/>
                      </a:cubicBezTo>
                      <a:cubicBezTo>
                        <a:pt x="65951" y="8994"/>
                        <a:pt x="64617" y="8884"/>
                        <a:pt x="63235" y="8884"/>
                      </a:cubicBezTo>
                      <a:cubicBezTo>
                        <a:pt x="62876" y="8884"/>
                        <a:pt x="62514" y="8891"/>
                        <a:pt x="62153" y="8891"/>
                      </a:cubicBezTo>
                      <a:cubicBezTo>
                        <a:pt x="62029" y="8891"/>
                        <a:pt x="61906" y="8890"/>
                        <a:pt x="61783" y="8888"/>
                      </a:cubicBezTo>
                      <a:cubicBezTo>
                        <a:pt x="61978" y="8001"/>
                        <a:pt x="62209" y="7362"/>
                        <a:pt x="62262" y="6741"/>
                      </a:cubicBezTo>
                      <a:cubicBezTo>
                        <a:pt x="62297" y="6102"/>
                        <a:pt x="62173" y="5464"/>
                        <a:pt x="62120" y="4701"/>
                      </a:cubicBezTo>
                      <a:lnTo>
                        <a:pt x="65119" y="4239"/>
                      </a:lnTo>
                      <a:cubicBezTo>
                        <a:pt x="59052" y="1427"/>
                        <a:pt x="52479" y="0"/>
                        <a:pt x="45863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2" name="Google Shape;2827;p73">
                  <a:extLst>
                    <a:ext uri="{FF2B5EF4-FFF2-40B4-BE49-F238E27FC236}">
                      <a16:creationId xmlns:a16="http://schemas.microsoft.com/office/drawing/2014/main" id="{8A841B40-EEB6-441C-925D-9B6AA7517403}"/>
                    </a:ext>
                  </a:extLst>
                </p:cNvPr>
                <p:cNvSpPr/>
                <p:nvPr/>
              </p:nvSpPr>
              <p:spPr>
                <a:xfrm>
                  <a:off x="3787623" y="1419737"/>
                  <a:ext cx="223361" cy="194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9" h="17709" extrusionOk="0">
                      <a:moveTo>
                        <a:pt x="17567" y="0"/>
                      </a:moveTo>
                      <a:lnTo>
                        <a:pt x="17567" y="0"/>
                      </a:lnTo>
                      <a:cubicBezTo>
                        <a:pt x="17070" y="1331"/>
                        <a:pt x="16644" y="2697"/>
                        <a:pt x="16307" y="4081"/>
                      </a:cubicBezTo>
                      <a:cubicBezTo>
                        <a:pt x="16278" y="4199"/>
                        <a:pt x="16114" y="4268"/>
                        <a:pt x="16100" y="4268"/>
                      </a:cubicBezTo>
                      <a:cubicBezTo>
                        <a:pt x="16097" y="4268"/>
                        <a:pt x="16100" y="4265"/>
                        <a:pt x="16112" y="4259"/>
                      </a:cubicBezTo>
                      <a:lnTo>
                        <a:pt x="13912" y="3034"/>
                      </a:lnTo>
                      <a:lnTo>
                        <a:pt x="14391" y="1437"/>
                      </a:lnTo>
                      <a:lnTo>
                        <a:pt x="12617" y="337"/>
                      </a:lnTo>
                      <a:cubicBezTo>
                        <a:pt x="12563" y="2112"/>
                        <a:pt x="10416" y="1970"/>
                        <a:pt x="10523" y="3655"/>
                      </a:cubicBezTo>
                      <a:cubicBezTo>
                        <a:pt x="10523" y="3709"/>
                        <a:pt x="10239" y="3797"/>
                        <a:pt x="10079" y="3815"/>
                      </a:cubicBezTo>
                      <a:cubicBezTo>
                        <a:pt x="8287" y="4028"/>
                        <a:pt x="8553" y="4418"/>
                        <a:pt x="7276" y="5305"/>
                      </a:cubicBezTo>
                      <a:cubicBezTo>
                        <a:pt x="5785" y="6352"/>
                        <a:pt x="5466" y="8730"/>
                        <a:pt x="3017" y="8765"/>
                      </a:cubicBezTo>
                      <a:cubicBezTo>
                        <a:pt x="2166" y="8783"/>
                        <a:pt x="1154" y="9919"/>
                        <a:pt x="569" y="10770"/>
                      </a:cubicBezTo>
                      <a:cubicBezTo>
                        <a:pt x="178" y="11356"/>
                        <a:pt x="1" y="12705"/>
                        <a:pt x="374" y="13095"/>
                      </a:cubicBezTo>
                      <a:cubicBezTo>
                        <a:pt x="1687" y="14443"/>
                        <a:pt x="746" y="15810"/>
                        <a:pt x="569" y="17708"/>
                      </a:cubicBezTo>
                      <a:cubicBezTo>
                        <a:pt x="3337" y="16519"/>
                        <a:pt x="5839" y="15668"/>
                        <a:pt x="8074" y="14213"/>
                      </a:cubicBezTo>
                      <a:lnTo>
                        <a:pt x="10558" y="15934"/>
                      </a:lnTo>
                      <a:lnTo>
                        <a:pt x="9866" y="17336"/>
                      </a:lnTo>
                      <a:cubicBezTo>
                        <a:pt x="11960" y="17300"/>
                        <a:pt x="13592" y="16998"/>
                        <a:pt x="14710" y="15508"/>
                      </a:cubicBezTo>
                      <a:cubicBezTo>
                        <a:pt x="16094" y="13645"/>
                        <a:pt x="17585" y="11835"/>
                        <a:pt x="18773" y="9866"/>
                      </a:cubicBezTo>
                      <a:cubicBezTo>
                        <a:pt x="19590" y="8482"/>
                        <a:pt x="20388" y="6885"/>
                        <a:pt x="18862" y="5305"/>
                      </a:cubicBezTo>
                      <a:cubicBezTo>
                        <a:pt x="18596" y="5039"/>
                        <a:pt x="18330" y="4330"/>
                        <a:pt x="18472" y="4099"/>
                      </a:cubicBezTo>
                      <a:cubicBezTo>
                        <a:pt x="19732" y="2307"/>
                        <a:pt x="17372" y="1491"/>
                        <a:pt x="17567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2828;p73">
                  <a:extLst>
                    <a:ext uri="{FF2B5EF4-FFF2-40B4-BE49-F238E27FC236}">
                      <a16:creationId xmlns:a16="http://schemas.microsoft.com/office/drawing/2014/main" id="{6FC82DC3-2506-4ABE-954B-DBF057D1CF1C}"/>
                    </a:ext>
                  </a:extLst>
                </p:cNvPr>
                <p:cNvSpPr/>
                <p:nvPr/>
              </p:nvSpPr>
              <p:spPr>
                <a:xfrm>
                  <a:off x="3757694" y="1303888"/>
                  <a:ext cx="77956" cy="97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6" h="8855" extrusionOk="0">
                      <a:moveTo>
                        <a:pt x="5359" y="0"/>
                      </a:moveTo>
                      <a:cubicBezTo>
                        <a:pt x="4649" y="976"/>
                        <a:pt x="3993" y="1774"/>
                        <a:pt x="3460" y="2644"/>
                      </a:cubicBezTo>
                      <a:cubicBezTo>
                        <a:pt x="2910" y="3513"/>
                        <a:pt x="1455" y="3638"/>
                        <a:pt x="1828" y="5181"/>
                      </a:cubicBezTo>
                      <a:cubicBezTo>
                        <a:pt x="1354" y="4803"/>
                        <a:pt x="1037" y="4660"/>
                        <a:pt x="815" y="4660"/>
                      </a:cubicBezTo>
                      <a:cubicBezTo>
                        <a:pt x="256" y="4660"/>
                        <a:pt x="305" y="5571"/>
                        <a:pt x="1" y="5926"/>
                      </a:cubicBezTo>
                      <a:cubicBezTo>
                        <a:pt x="1136" y="7417"/>
                        <a:pt x="1438" y="7577"/>
                        <a:pt x="5412" y="8854"/>
                      </a:cubicBezTo>
                      <a:cubicBezTo>
                        <a:pt x="5590" y="7896"/>
                        <a:pt x="5625" y="7239"/>
                        <a:pt x="5820" y="6636"/>
                      </a:cubicBezTo>
                      <a:cubicBezTo>
                        <a:pt x="6033" y="6015"/>
                        <a:pt x="6335" y="5430"/>
                        <a:pt x="6708" y="4880"/>
                      </a:cubicBezTo>
                      <a:cubicBezTo>
                        <a:pt x="7116" y="4294"/>
                        <a:pt x="5696" y="4170"/>
                        <a:pt x="6459" y="3354"/>
                      </a:cubicBezTo>
                      <a:cubicBezTo>
                        <a:pt x="6849" y="2928"/>
                        <a:pt x="6637" y="1686"/>
                        <a:pt x="6778" y="1384"/>
                      </a:cubicBezTo>
                      <a:cubicBezTo>
                        <a:pt x="6832" y="1224"/>
                        <a:pt x="6867" y="1047"/>
                        <a:pt x="6885" y="870"/>
                      </a:cubicBezTo>
                      <a:lnTo>
                        <a:pt x="5359" y="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2829;p73">
                  <a:extLst>
                    <a:ext uri="{FF2B5EF4-FFF2-40B4-BE49-F238E27FC236}">
                      <a16:creationId xmlns:a16="http://schemas.microsoft.com/office/drawing/2014/main" id="{0D6C3D7A-C356-4EFA-B4AC-3630866E9D3C}"/>
                    </a:ext>
                  </a:extLst>
                </p:cNvPr>
                <p:cNvSpPr/>
                <p:nvPr/>
              </p:nvSpPr>
              <p:spPr>
                <a:xfrm>
                  <a:off x="3916892" y="1338867"/>
                  <a:ext cx="109254" cy="68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3" h="6247" extrusionOk="0">
                      <a:moveTo>
                        <a:pt x="0" y="1"/>
                      </a:moveTo>
                      <a:lnTo>
                        <a:pt x="266" y="1722"/>
                      </a:lnTo>
                      <a:lnTo>
                        <a:pt x="1668" y="1970"/>
                      </a:lnTo>
                      <a:lnTo>
                        <a:pt x="870" y="3177"/>
                      </a:lnTo>
                      <a:cubicBezTo>
                        <a:pt x="1300" y="3058"/>
                        <a:pt x="1704" y="3001"/>
                        <a:pt x="2079" y="3001"/>
                      </a:cubicBezTo>
                      <a:cubicBezTo>
                        <a:pt x="3221" y="3001"/>
                        <a:pt x="4106" y="3533"/>
                        <a:pt x="4720" y="4508"/>
                      </a:cubicBezTo>
                      <a:cubicBezTo>
                        <a:pt x="5319" y="5452"/>
                        <a:pt x="5558" y="5867"/>
                        <a:pt x="5945" y="5867"/>
                      </a:cubicBezTo>
                      <a:cubicBezTo>
                        <a:pt x="6235" y="5867"/>
                        <a:pt x="6607" y="5635"/>
                        <a:pt x="7275" y="5218"/>
                      </a:cubicBezTo>
                      <a:cubicBezTo>
                        <a:pt x="7453" y="5111"/>
                        <a:pt x="7648" y="5058"/>
                        <a:pt x="7861" y="5022"/>
                      </a:cubicBezTo>
                      <a:lnTo>
                        <a:pt x="9564" y="6247"/>
                      </a:lnTo>
                      <a:lnTo>
                        <a:pt x="9972" y="5679"/>
                      </a:lnTo>
                      <a:cubicBezTo>
                        <a:pt x="9582" y="4809"/>
                        <a:pt x="9262" y="3887"/>
                        <a:pt x="8819" y="3035"/>
                      </a:cubicBezTo>
                      <a:cubicBezTo>
                        <a:pt x="8151" y="1821"/>
                        <a:pt x="7070" y="1194"/>
                        <a:pt x="5857" y="1194"/>
                      </a:cubicBezTo>
                      <a:cubicBezTo>
                        <a:pt x="5138" y="1194"/>
                        <a:pt x="4373" y="1415"/>
                        <a:pt x="3620" y="1864"/>
                      </a:cubicBezTo>
                      <a:cubicBezTo>
                        <a:pt x="3336" y="2024"/>
                        <a:pt x="3052" y="2166"/>
                        <a:pt x="2644" y="2396"/>
                      </a:cubicBezTo>
                      <a:lnTo>
                        <a:pt x="1970" y="46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2830;p73">
                  <a:extLst>
                    <a:ext uri="{FF2B5EF4-FFF2-40B4-BE49-F238E27FC236}">
                      <a16:creationId xmlns:a16="http://schemas.microsoft.com/office/drawing/2014/main" id="{4D5D7EC5-10A9-4378-80CA-8EB899B29498}"/>
                    </a:ext>
                  </a:extLst>
                </p:cNvPr>
                <p:cNvSpPr/>
                <p:nvPr/>
              </p:nvSpPr>
              <p:spPr>
                <a:xfrm>
                  <a:off x="3865184" y="936118"/>
                  <a:ext cx="73103" cy="134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3" h="12279" extrusionOk="0">
                      <a:moveTo>
                        <a:pt x="6672" y="1"/>
                      </a:moveTo>
                      <a:lnTo>
                        <a:pt x="6672" y="1"/>
                      </a:lnTo>
                      <a:cubicBezTo>
                        <a:pt x="6223" y="198"/>
                        <a:pt x="5784" y="260"/>
                        <a:pt x="5357" y="260"/>
                      </a:cubicBezTo>
                      <a:cubicBezTo>
                        <a:pt x="4670" y="260"/>
                        <a:pt x="4013" y="100"/>
                        <a:pt x="3390" y="89"/>
                      </a:cubicBezTo>
                      <a:lnTo>
                        <a:pt x="3088" y="2786"/>
                      </a:lnTo>
                      <a:lnTo>
                        <a:pt x="4809" y="5164"/>
                      </a:lnTo>
                      <a:lnTo>
                        <a:pt x="1" y="10771"/>
                      </a:lnTo>
                      <a:lnTo>
                        <a:pt x="1083" y="12279"/>
                      </a:lnTo>
                      <a:lnTo>
                        <a:pt x="6388" y="7772"/>
                      </a:lnTo>
                      <a:cubicBezTo>
                        <a:pt x="4454" y="6495"/>
                        <a:pt x="6175" y="3709"/>
                        <a:pt x="4383" y="2502"/>
                      </a:cubicBezTo>
                      <a:lnTo>
                        <a:pt x="6672" y="1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2831;p73">
                  <a:extLst>
                    <a:ext uri="{FF2B5EF4-FFF2-40B4-BE49-F238E27FC236}">
                      <a16:creationId xmlns:a16="http://schemas.microsoft.com/office/drawing/2014/main" id="{CFF49824-5E1F-4BA9-931C-821BA0C5D748}"/>
                    </a:ext>
                  </a:extLst>
                </p:cNvPr>
                <p:cNvSpPr/>
                <p:nvPr/>
              </p:nvSpPr>
              <p:spPr>
                <a:xfrm>
                  <a:off x="3738260" y="1420756"/>
                  <a:ext cx="79895" cy="1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1542" extrusionOk="0">
                      <a:moveTo>
                        <a:pt x="4286" y="0"/>
                      </a:moveTo>
                      <a:cubicBezTo>
                        <a:pt x="2949" y="0"/>
                        <a:pt x="1596" y="367"/>
                        <a:pt x="0" y="510"/>
                      </a:cubicBezTo>
                      <a:cubicBezTo>
                        <a:pt x="787" y="973"/>
                        <a:pt x="1302" y="1542"/>
                        <a:pt x="1738" y="1542"/>
                      </a:cubicBezTo>
                      <a:cubicBezTo>
                        <a:pt x="1970" y="1542"/>
                        <a:pt x="2179" y="1380"/>
                        <a:pt x="2396" y="954"/>
                      </a:cubicBezTo>
                      <a:cubicBezTo>
                        <a:pt x="2708" y="1325"/>
                        <a:pt x="3056" y="1432"/>
                        <a:pt x="3417" y="1432"/>
                      </a:cubicBezTo>
                      <a:cubicBezTo>
                        <a:pt x="3816" y="1432"/>
                        <a:pt x="4231" y="1302"/>
                        <a:pt x="4631" y="1256"/>
                      </a:cubicBezTo>
                      <a:cubicBezTo>
                        <a:pt x="5394" y="1149"/>
                        <a:pt x="6157" y="1025"/>
                        <a:pt x="7293" y="830"/>
                      </a:cubicBezTo>
                      <a:cubicBezTo>
                        <a:pt x="6240" y="198"/>
                        <a:pt x="5268" y="0"/>
                        <a:pt x="4286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2832;p73">
                  <a:extLst>
                    <a:ext uri="{FF2B5EF4-FFF2-40B4-BE49-F238E27FC236}">
                      <a16:creationId xmlns:a16="http://schemas.microsoft.com/office/drawing/2014/main" id="{2A375116-11D9-4D8D-85DC-BC320ACB2638}"/>
                    </a:ext>
                  </a:extLst>
                </p:cNvPr>
                <p:cNvSpPr/>
                <p:nvPr/>
              </p:nvSpPr>
              <p:spPr>
                <a:xfrm>
                  <a:off x="3833886" y="1361610"/>
                  <a:ext cx="29370" cy="4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1" h="3763" extrusionOk="0">
                      <a:moveTo>
                        <a:pt x="2662" y="1"/>
                      </a:moveTo>
                      <a:cubicBezTo>
                        <a:pt x="19" y="675"/>
                        <a:pt x="1" y="764"/>
                        <a:pt x="1012" y="3763"/>
                      </a:cubicBezTo>
                      <a:lnTo>
                        <a:pt x="1491" y="2148"/>
                      </a:lnTo>
                      <a:lnTo>
                        <a:pt x="2201" y="3408"/>
                      </a:lnTo>
                      <a:lnTo>
                        <a:pt x="2680" y="3372"/>
                      </a:lnTo>
                      <a:cubicBezTo>
                        <a:pt x="2574" y="2840"/>
                        <a:pt x="2485" y="2308"/>
                        <a:pt x="2450" y="1758"/>
                      </a:cubicBezTo>
                      <a:cubicBezTo>
                        <a:pt x="2485" y="1172"/>
                        <a:pt x="2556" y="586"/>
                        <a:pt x="2662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2833;p73">
                  <a:extLst>
                    <a:ext uri="{FF2B5EF4-FFF2-40B4-BE49-F238E27FC236}">
                      <a16:creationId xmlns:a16="http://schemas.microsoft.com/office/drawing/2014/main" id="{18AACB1A-C8DC-485A-897F-2AA6516A9EAC}"/>
                    </a:ext>
                  </a:extLst>
                </p:cNvPr>
                <p:cNvSpPr/>
                <p:nvPr/>
              </p:nvSpPr>
              <p:spPr>
                <a:xfrm>
                  <a:off x="3852553" y="1272590"/>
                  <a:ext cx="36162" cy="34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" h="3142" extrusionOk="0">
                      <a:moveTo>
                        <a:pt x="3301" y="0"/>
                      </a:moveTo>
                      <a:lnTo>
                        <a:pt x="0" y="1455"/>
                      </a:lnTo>
                      <a:lnTo>
                        <a:pt x="550" y="2520"/>
                      </a:lnTo>
                      <a:lnTo>
                        <a:pt x="1154" y="1793"/>
                      </a:lnTo>
                      <a:lnTo>
                        <a:pt x="2804" y="3141"/>
                      </a:lnTo>
                      <a:lnTo>
                        <a:pt x="3301" y="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2834;p73">
                  <a:extLst>
                    <a:ext uri="{FF2B5EF4-FFF2-40B4-BE49-F238E27FC236}">
                      <a16:creationId xmlns:a16="http://schemas.microsoft.com/office/drawing/2014/main" id="{AB83CACC-7F9D-4767-BA8F-61F77599CD78}"/>
                    </a:ext>
                  </a:extLst>
                </p:cNvPr>
                <p:cNvSpPr/>
                <p:nvPr/>
              </p:nvSpPr>
              <p:spPr>
                <a:xfrm>
                  <a:off x="3832330" y="1195806"/>
                  <a:ext cx="18481" cy="46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" h="4260" extrusionOk="0">
                      <a:moveTo>
                        <a:pt x="249" y="1"/>
                      </a:moveTo>
                      <a:cubicBezTo>
                        <a:pt x="1" y="2627"/>
                        <a:pt x="1" y="2627"/>
                        <a:pt x="977" y="4259"/>
                      </a:cubicBezTo>
                      <a:cubicBezTo>
                        <a:pt x="1687" y="1261"/>
                        <a:pt x="1687" y="1261"/>
                        <a:pt x="249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" name="Google Shape;2835;p73">
                <a:extLst>
                  <a:ext uri="{FF2B5EF4-FFF2-40B4-BE49-F238E27FC236}">
                    <a16:creationId xmlns:a16="http://schemas.microsoft.com/office/drawing/2014/main" id="{0F402CF6-BE15-4768-98D9-2FFCC499EE74}"/>
                  </a:ext>
                </a:extLst>
              </p:cNvPr>
              <p:cNvSpPr/>
              <p:nvPr/>
            </p:nvSpPr>
            <p:spPr>
              <a:xfrm>
                <a:off x="3243368" y="1332656"/>
                <a:ext cx="2147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89" extrusionOk="0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836;p73">
                <a:extLst>
                  <a:ext uri="{FF2B5EF4-FFF2-40B4-BE49-F238E27FC236}">
                    <a16:creationId xmlns:a16="http://schemas.microsoft.com/office/drawing/2014/main" id="{0F574B72-D5CF-42B3-8A1A-C8BE41115A55}"/>
                  </a:ext>
                </a:extLst>
              </p:cNvPr>
              <p:cNvSpPr/>
              <p:nvPr/>
            </p:nvSpPr>
            <p:spPr>
              <a:xfrm>
                <a:off x="3903089" y="838542"/>
                <a:ext cx="31496" cy="31112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28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837;p73">
                <a:extLst>
                  <a:ext uri="{FF2B5EF4-FFF2-40B4-BE49-F238E27FC236}">
                    <a16:creationId xmlns:a16="http://schemas.microsoft.com/office/drawing/2014/main" id="{03C1713C-6772-47E1-8B5D-BFC00B34C19C}"/>
                  </a:ext>
                </a:extLst>
              </p:cNvPr>
              <p:cNvSpPr/>
              <p:nvPr/>
            </p:nvSpPr>
            <p:spPr>
              <a:xfrm>
                <a:off x="3240256" y="1333620"/>
                <a:ext cx="2925" cy="138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6" extrusionOk="0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838;p73">
                <a:extLst>
                  <a:ext uri="{FF2B5EF4-FFF2-40B4-BE49-F238E27FC236}">
                    <a16:creationId xmlns:a16="http://schemas.microsoft.com/office/drawing/2014/main" id="{7A654CA6-A3AC-46FB-A195-D818BAF8BEF9}"/>
                  </a:ext>
                </a:extLst>
              </p:cNvPr>
              <p:cNvSpPr/>
              <p:nvPr/>
            </p:nvSpPr>
            <p:spPr>
              <a:xfrm>
                <a:off x="3334721" y="1524314"/>
                <a:ext cx="58719" cy="88834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8109" extrusionOk="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" name="Google Shape;2839;p73">
              <a:extLst>
                <a:ext uri="{FF2B5EF4-FFF2-40B4-BE49-F238E27FC236}">
                  <a16:creationId xmlns:a16="http://schemas.microsoft.com/office/drawing/2014/main" id="{555625E9-C575-48AA-B788-1CFC43A090C4}"/>
                </a:ext>
              </a:extLst>
            </p:cNvPr>
            <p:cNvSpPr/>
            <p:nvPr/>
          </p:nvSpPr>
          <p:spPr>
            <a:xfrm>
              <a:off x="6652051" y="3714143"/>
              <a:ext cx="560636" cy="516497"/>
            </a:xfrm>
            <a:custGeom>
              <a:avLst/>
              <a:gdLst/>
              <a:ahLst/>
              <a:cxnLst/>
              <a:rect l="l" t="t" r="r" b="b"/>
              <a:pathLst>
                <a:path w="97164" h="89553" extrusionOk="0">
                  <a:moveTo>
                    <a:pt x="48954" y="445"/>
                  </a:moveTo>
                  <a:cubicBezTo>
                    <a:pt x="70832" y="445"/>
                    <a:pt x="89977" y="15970"/>
                    <a:pt x="93384" y="37777"/>
                  </a:cubicBezTo>
                  <a:cubicBezTo>
                    <a:pt x="97163" y="61943"/>
                    <a:pt x="80183" y="84673"/>
                    <a:pt x="55431" y="88541"/>
                  </a:cubicBezTo>
                  <a:cubicBezTo>
                    <a:pt x="53035" y="88913"/>
                    <a:pt x="50622" y="89109"/>
                    <a:pt x="48209" y="89109"/>
                  </a:cubicBezTo>
                  <a:cubicBezTo>
                    <a:pt x="26332" y="89109"/>
                    <a:pt x="7204" y="73583"/>
                    <a:pt x="3780" y="51794"/>
                  </a:cubicBezTo>
                  <a:cubicBezTo>
                    <a:pt x="0" y="27610"/>
                    <a:pt x="16999" y="4880"/>
                    <a:pt x="41733" y="1012"/>
                  </a:cubicBezTo>
                  <a:cubicBezTo>
                    <a:pt x="44128" y="640"/>
                    <a:pt x="46541" y="445"/>
                    <a:pt x="48954" y="445"/>
                  </a:cubicBezTo>
                  <a:close/>
                  <a:moveTo>
                    <a:pt x="48954" y="1"/>
                  </a:moveTo>
                  <a:cubicBezTo>
                    <a:pt x="46524" y="1"/>
                    <a:pt x="44075" y="196"/>
                    <a:pt x="41662" y="569"/>
                  </a:cubicBezTo>
                  <a:cubicBezTo>
                    <a:pt x="35629" y="1509"/>
                    <a:pt x="29827" y="3621"/>
                    <a:pt x="24610" y="6797"/>
                  </a:cubicBezTo>
                  <a:cubicBezTo>
                    <a:pt x="19589" y="9849"/>
                    <a:pt x="15206" y="13823"/>
                    <a:pt x="11711" y="18525"/>
                  </a:cubicBezTo>
                  <a:cubicBezTo>
                    <a:pt x="8216" y="23174"/>
                    <a:pt x="5661" y="28461"/>
                    <a:pt x="4206" y="34086"/>
                  </a:cubicBezTo>
                  <a:cubicBezTo>
                    <a:pt x="1331" y="45247"/>
                    <a:pt x="2946" y="57064"/>
                    <a:pt x="8712" y="67036"/>
                  </a:cubicBezTo>
                  <a:cubicBezTo>
                    <a:pt x="11338" y="71578"/>
                    <a:pt x="14745" y="75623"/>
                    <a:pt x="18791" y="78959"/>
                  </a:cubicBezTo>
                  <a:cubicBezTo>
                    <a:pt x="27059" y="85808"/>
                    <a:pt x="37474" y="89552"/>
                    <a:pt x="48209" y="89552"/>
                  </a:cubicBezTo>
                  <a:cubicBezTo>
                    <a:pt x="50640" y="89552"/>
                    <a:pt x="53089" y="89357"/>
                    <a:pt x="55502" y="88984"/>
                  </a:cubicBezTo>
                  <a:cubicBezTo>
                    <a:pt x="61534" y="88044"/>
                    <a:pt x="67337" y="85932"/>
                    <a:pt x="72571" y="82756"/>
                  </a:cubicBezTo>
                  <a:cubicBezTo>
                    <a:pt x="77575" y="79704"/>
                    <a:pt x="81957" y="75730"/>
                    <a:pt x="85453" y="71028"/>
                  </a:cubicBezTo>
                  <a:cubicBezTo>
                    <a:pt x="88948" y="66379"/>
                    <a:pt x="91503" y="61092"/>
                    <a:pt x="92958" y="55467"/>
                  </a:cubicBezTo>
                  <a:cubicBezTo>
                    <a:pt x="95832" y="44324"/>
                    <a:pt x="94218" y="32489"/>
                    <a:pt x="88451" y="22517"/>
                  </a:cubicBezTo>
                  <a:cubicBezTo>
                    <a:pt x="85825" y="17975"/>
                    <a:pt x="82418" y="13947"/>
                    <a:pt x="78373" y="10594"/>
                  </a:cubicBezTo>
                  <a:cubicBezTo>
                    <a:pt x="70105" y="3745"/>
                    <a:pt x="59689" y="1"/>
                    <a:pt x="4895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681150" y="435769"/>
            <a:ext cx="7781700" cy="8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Sources for </a:t>
            </a:r>
            <a:r>
              <a:rPr lang="en" b="1" dirty="0"/>
              <a:t>Data and Mapping</a:t>
            </a:r>
            <a:endParaRPr sz="2600" b="1" dirty="0"/>
          </a:p>
        </p:txBody>
      </p:sp>
      <p:sp>
        <p:nvSpPr>
          <p:cNvPr id="282" name="Google Shape;282;p42"/>
          <p:cNvSpPr txBox="1">
            <a:spLocks noGrp="1"/>
          </p:cNvSpPr>
          <p:nvPr>
            <p:ph type="subTitle" idx="1"/>
          </p:nvPr>
        </p:nvSpPr>
        <p:spPr>
          <a:xfrm>
            <a:off x="-14567" y="2334450"/>
            <a:ext cx="21543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World Happiness Report </a:t>
            </a:r>
            <a:endParaRPr dirty="0"/>
          </a:p>
        </p:txBody>
      </p:sp>
      <p:sp>
        <p:nvSpPr>
          <p:cNvPr id="283" name="Google Shape;283;p42"/>
          <p:cNvSpPr txBox="1">
            <a:spLocks noGrp="1"/>
          </p:cNvSpPr>
          <p:nvPr>
            <p:ph type="body" idx="2"/>
          </p:nvPr>
        </p:nvSpPr>
        <p:spPr>
          <a:xfrm>
            <a:off x="742405" y="3049939"/>
            <a:ext cx="2078400" cy="13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Main source of data was 2019 numbers from The World Happiness Report</a:t>
            </a:r>
            <a:endParaRPr sz="1600" dirty="0"/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3"/>
          </p:nvPr>
        </p:nvSpPr>
        <p:spPr>
          <a:xfrm>
            <a:off x="3558133" y="2395825"/>
            <a:ext cx="23196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Kaggle</a:t>
            </a:r>
            <a:endParaRPr dirty="0"/>
          </a:p>
        </p:txBody>
      </p:sp>
      <p:sp>
        <p:nvSpPr>
          <p:cNvPr id="285" name="Google Shape;285;p42"/>
          <p:cNvSpPr txBox="1">
            <a:spLocks noGrp="1"/>
          </p:cNvSpPr>
          <p:nvPr>
            <p:ph type="body" idx="4"/>
          </p:nvPr>
        </p:nvSpPr>
        <p:spPr>
          <a:xfrm>
            <a:off x="3564650" y="2967874"/>
            <a:ext cx="2014500" cy="13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Kaggle data for Latitude and Longitude for the center markers of each country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86" name="Google Shape;286;p42"/>
          <p:cNvSpPr txBox="1">
            <a:spLocks noGrp="1"/>
          </p:cNvSpPr>
          <p:nvPr>
            <p:ph type="subTitle" idx="5"/>
          </p:nvPr>
        </p:nvSpPr>
        <p:spPr>
          <a:xfrm>
            <a:off x="6332137" y="2395825"/>
            <a:ext cx="2078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GeoJSON</a:t>
            </a:r>
            <a:endParaRPr dirty="0"/>
          </a:p>
        </p:txBody>
      </p:sp>
      <p:sp>
        <p:nvSpPr>
          <p:cNvPr id="287" name="Google Shape;287;p42"/>
          <p:cNvSpPr txBox="1">
            <a:spLocks noGrp="1"/>
          </p:cNvSpPr>
          <p:nvPr>
            <p:ph type="body" idx="6"/>
          </p:nvPr>
        </p:nvSpPr>
        <p:spPr>
          <a:xfrm>
            <a:off x="6344525" y="2967876"/>
            <a:ext cx="2078400" cy="13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GeoJSON</a:t>
            </a:r>
            <a:r>
              <a:rPr lang="en-US" dirty="0"/>
              <a:t> was utilized to create vector maps</a:t>
            </a:r>
            <a:endParaRPr dirty="0"/>
          </a:p>
        </p:txBody>
      </p:sp>
      <p:sp>
        <p:nvSpPr>
          <p:cNvPr id="288" name="Google Shape;288;p42"/>
          <p:cNvSpPr/>
          <p:nvPr/>
        </p:nvSpPr>
        <p:spPr>
          <a:xfrm>
            <a:off x="1871832" y="1947251"/>
            <a:ext cx="1003800" cy="999900"/>
          </a:xfrm>
          <a:prstGeom prst="ellipse">
            <a:avLst/>
          </a:prstGeom>
          <a:solidFill>
            <a:srgbClr val="FFDC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2"/>
          <p:cNvSpPr/>
          <p:nvPr/>
        </p:nvSpPr>
        <p:spPr>
          <a:xfrm>
            <a:off x="7504630" y="1947101"/>
            <a:ext cx="1003800" cy="1000200"/>
          </a:xfrm>
          <a:prstGeom prst="ellipse">
            <a:avLst/>
          </a:prstGeom>
          <a:solidFill>
            <a:srgbClr val="FFDC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2"/>
          <p:cNvSpPr/>
          <p:nvPr/>
        </p:nvSpPr>
        <p:spPr>
          <a:xfrm>
            <a:off x="4959079" y="1945301"/>
            <a:ext cx="1003800" cy="1003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785;p73">
            <a:extLst>
              <a:ext uri="{FF2B5EF4-FFF2-40B4-BE49-F238E27FC236}">
                <a16:creationId xmlns:a16="http://schemas.microsoft.com/office/drawing/2014/main" id="{A55A4D70-1BCF-4886-BDED-FE07EC433521}"/>
              </a:ext>
            </a:extLst>
          </p:cNvPr>
          <p:cNvSpPr/>
          <p:nvPr/>
        </p:nvSpPr>
        <p:spPr>
          <a:xfrm flipH="1">
            <a:off x="5188866" y="2075794"/>
            <a:ext cx="548640" cy="742814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785;p73">
            <a:extLst>
              <a:ext uri="{FF2B5EF4-FFF2-40B4-BE49-F238E27FC236}">
                <a16:creationId xmlns:a16="http://schemas.microsoft.com/office/drawing/2014/main" id="{B5F8245A-E493-4AF3-A64B-4841F846F016}"/>
              </a:ext>
            </a:extLst>
          </p:cNvPr>
          <p:cNvSpPr/>
          <p:nvPr/>
        </p:nvSpPr>
        <p:spPr>
          <a:xfrm flipH="1">
            <a:off x="2087648" y="2084595"/>
            <a:ext cx="548640" cy="742814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785;p73">
            <a:extLst>
              <a:ext uri="{FF2B5EF4-FFF2-40B4-BE49-F238E27FC236}">
                <a16:creationId xmlns:a16="http://schemas.microsoft.com/office/drawing/2014/main" id="{92548633-3BF0-4ABF-B87E-C8351078DB1C}"/>
              </a:ext>
            </a:extLst>
          </p:cNvPr>
          <p:cNvSpPr/>
          <p:nvPr/>
        </p:nvSpPr>
        <p:spPr>
          <a:xfrm flipH="1">
            <a:off x="7732210" y="2075794"/>
            <a:ext cx="548640" cy="742814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67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0F6B-BEB4-4B22-89B6-DD62F8C6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37" y="386956"/>
            <a:ext cx="4045200" cy="2714100"/>
          </a:xfrm>
        </p:spPr>
        <p:txBody>
          <a:bodyPr/>
          <a:lstStyle/>
          <a:p>
            <a:r>
              <a:rPr lang="en-US" dirty="0"/>
              <a:t>Uploading Data into </a:t>
            </a:r>
            <a:r>
              <a:rPr lang="en-US" b="1" dirty="0" err="1"/>
              <a:t>Sqlite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F2044-965F-49E9-92A9-CE0CE2FF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7086" y="460404"/>
            <a:ext cx="3837000" cy="3695100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Utilizing Pandas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Reading in CSV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Renaming Columns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Exporting to new CSV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SQLAlchemy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Read in CSV using Pandas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engine and SQLite file to create db.py</a:t>
            </a:r>
          </a:p>
        </p:txBody>
      </p:sp>
    </p:spTree>
    <p:extLst>
      <p:ext uri="{BB962C8B-B14F-4D97-AF65-F5344CB8AC3E}">
        <p14:creationId xmlns:p14="http://schemas.microsoft.com/office/powerpoint/2010/main" val="3440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7"/>
          <p:cNvSpPr txBox="1">
            <a:spLocks noGrp="1"/>
          </p:cNvSpPr>
          <p:nvPr>
            <p:ph type="title"/>
          </p:nvPr>
        </p:nvSpPr>
        <p:spPr>
          <a:xfrm>
            <a:off x="631699" y="438600"/>
            <a:ext cx="784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</a:t>
            </a:r>
            <a:endParaRPr dirty="0"/>
          </a:p>
        </p:txBody>
      </p:sp>
      <p:sp>
        <p:nvSpPr>
          <p:cNvPr id="730" name="Google Shape;730;p67"/>
          <p:cNvSpPr txBox="1">
            <a:spLocks noGrp="1"/>
          </p:cNvSpPr>
          <p:nvPr>
            <p:ph type="subTitle" idx="1"/>
          </p:nvPr>
        </p:nvSpPr>
        <p:spPr>
          <a:xfrm>
            <a:off x="0" y="1742731"/>
            <a:ext cx="2507456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/>
              <a:t>World Happiness Map</a:t>
            </a:r>
            <a:endParaRPr sz="1800" b="1" dirty="0"/>
          </a:p>
        </p:txBody>
      </p:sp>
      <p:sp>
        <p:nvSpPr>
          <p:cNvPr id="7" name="Google Shape;730;p67">
            <a:extLst>
              <a:ext uri="{FF2B5EF4-FFF2-40B4-BE49-F238E27FC236}">
                <a16:creationId xmlns:a16="http://schemas.microsoft.com/office/drawing/2014/main" id="{281EF116-2056-4CC7-BBF6-8CE59256A8F8}"/>
              </a:ext>
            </a:extLst>
          </p:cNvPr>
          <p:cNvSpPr txBox="1">
            <a:spLocks/>
          </p:cNvSpPr>
          <p:nvPr/>
        </p:nvSpPr>
        <p:spPr>
          <a:xfrm>
            <a:off x="5879306" y="1735243"/>
            <a:ext cx="3264694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highlight>
                  <a:srgbClr val="FFDC09"/>
                </a:highlight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buSzPts val="1100"/>
              <a:buFont typeface="Arial"/>
              <a:buNone/>
            </a:pPr>
            <a:r>
              <a:rPr lang="en-US" sz="1800" b="1" dirty="0"/>
              <a:t>Life Expectancy Choropleth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FA162B-810F-4EFA-9266-E38F41D6B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3133"/>
            <a:ext cx="4657725" cy="2098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34885D-5824-4B95-9FA0-E553F4D00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25" y="2235986"/>
            <a:ext cx="4543425" cy="30203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E27F9E-B7A2-4479-A283-4C4B209ED45C}"/>
              </a:ext>
            </a:extLst>
          </p:cNvPr>
          <p:cNvSpPr/>
          <p:nvPr/>
        </p:nvSpPr>
        <p:spPr>
          <a:xfrm>
            <a:off x="0" y="0"/>
            <a:ext cx="4674037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543;p54">
            <a:extLst>
              <a:ext uri="{FF2B5EF4-FFF2-40B4-BE49-F238E27FC236}">
                <a16:creationId xmlns:a16="http://schemas.microsoft.com/office/drawing/2014/main" id="{72DFAD1C-C7B7-4B0E-9B7C-1962167D4A22}"/>
              </a:ext>
            </a:extLst>
          </p:cNvPr>
          <p:cNvSpPr txBox="1">
            <a:spLocks/>
          </p:cNvSpPr>
          <p:nvPr/>
        </p:nvSpPr>
        <p:spPr>
          <a:xfrm>
            <a:off x="121920" y="460404"/>
            <a:ext cx="506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Black"/>
              <a:buNone/>
              <a:defRPr sz="35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5000" dirty="0">
                <a:latin typeface="Montserrat" panose="020B0604020202020204" charset="0"/>
                <a:ea typeface="Roboto" panose="020B0604020202020204" charset="0"/>
              </a:rPr>
              <a:t>Creating the </a:t>
            </a:r>
            <a:r>
              <a:rPr lang="en-US" sz="5000" dirty="0"/>
              <a:t>Choropleth</a:t>
            </a:r>
            <a:endParaRPr lang="en-US" sz="5000" dirty="0">
              <a:highlight>
                <a:schemeClr val="accen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A1A7E62-019B-4FF0-A2EC-FA789CD5F64F}"/>
              </a:ext>
            </a:extLst>
          </p:cNvPr>
          <p:cNvSpPr txBox="1">
            <a:spLocks/>
          </p:cNvSpPr>
          <p:nvPr/>
        </p:nvSpPr>
        <p:spPr>
          <a:xfrm>
            <a:off x="4837086" y="119358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Creation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Life Expectancy data pulled in through </a:t>
            </a:r>
            <a:r>
              <a:rPr lang="en-US" dirty="0" err="1"/>
              <a:t>Sqlite</a:t>
            </a:r>
            <a:endParaRPr lang="en-US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Layout is formatted in Robinson Projection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Findings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Highest Life Expectancy</a:t>
            </a:r>
            <a:br>
              <a:rPr lang="en-US" dirty="0"/>
            </a:br>
            <a:r>
              <a:rPr lang="en-US" b="1" dirty="0"/>
              <a:t>Singapore: </a:t>
            </a:r>
            <a:r>
              <a:rPr lang="en-US" dirty="0"/>
              <a:t>76.8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Lowest Life Expectancy</a:t>
            </a:r>
            <a:br>
              <a:rPr lang="en-US" dirty="0"/>
            </a:br>
            <a:r>
              <a:rPr lang="en-US" b="1" dirty="0"/>
              <a:t>Central African Republic: </a:t>
            </a:r>
            <a:r>
              <a:rPr lang="en-US" dirty="0"/>
              <a:t>45.2</a:t>
            </a:r>
          </a:p>
        </p:txBody>
      </p:sp>
      <p:sp>
        <p:nvSpPr>
          <p:cNvPr id="12" name="Google Shape;543;p54">
            <a:extLst>
              <a:ext uri="{FF2B5EF4-FFF2-40B4-BE49-F238E27FC236}">
                <a16:creationId xmlns:a16="http://schemas.microsoft.com/office/drawing/2014/main" id="{C20CD337-758A-41E2-84A2-E65DFF43601B}"/>
              </a:ext>
            </a:extLst>
          </p:cNvPr>
          <p:cNvSpPr txBox="1">
            <a:spLocks/>
          </p:cNvSpPr>
          <p:nvPr/>
        </p:nvSpPr>
        <p:spPr>
          <a:xfrm>
            <a:off x="4795957" y="174054"/>
            <a:ext cx="393656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Black"/>
              <a:buNone/>
              <a:defRPr sz="35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400" b="1" dirty="0">
                <a:latin typeface="Roboto" panose="020B0604020202020204" charset="0"/>
                <a:ea typeface="Roboto" panose="020B0604020202020204" charset="0"/>
              </a:rPr>
              <a:t>Choropleth</a:t>
            </a:r>
            <a:r>
              <a:rPr lang="en-US" sz="1400" dirty="0">
                <a:latin typeface="Roboto" panose="020B0604020202020204" charset="0"/>
                <a:ea typeface="Roboto" panose="020B0604020202020204" charset="0"/>
              </a:rPr>
              <a:t>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 map that uses differences in shading, coloring, or the placing of symbols within predefined areas to indicate the average values of a property or quantity in those areas.</a:t>
            </a:r>
            <a:endParaRPr lang="en-US" sz="1400" dirty="0">
              <a:highlight>
                <a:schemeClr val="accent1"/>
              </a:highlight>
              <a:latin typeface="Roboto" panose="020B0604020202020204" charset="0"/>
              <a:ea typeface="Roboto" panose="020B0604020202020204" charset="0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8810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0F6B-BEB4-4B22-89B6-DD62F8C6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7" y="0"/>
            <a:ext cx="4473843" cy="2714100"/>
          </a:xfrm>
        </p:spPr>
        <p:txBody>
          <a:bodyPr/>
          <a:lstStyle/>
          <a:p>
            <a:r>
              <a:rPr lang="en-US" dirty="0"/>
              <a:t>Creating the </a:t>
            </a:r>
            <a:r>
              <a:rPr lang="en-US" b="1" dirty="0"/>
              <a:t>Ladder Score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F2044-965F-49E9-92A9-CE0CE2FF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7086" y="1247589"/>
            <a:ext cx="3837000" cy="3695100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Geo json was used for maps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Leaflet was used to create a layer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Coded in JavaScript to create a map showing bubbles that correspond to the happiness score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Popup marker gives the country name and the score.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1B16F0-CD01-4D30-9538-6D9C357F1B0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837076" y="-259080"/>
            <a:ext cx="4146903" cy="1993555"/>
          </a:xfrm>
        </p:spPr>
        <p:txBody>
          <a:bodyPr/>
          <a:lstStyle/>
          <a:p>
            <a:r>
              <a:rPr lang="en-US" sz="1400" dirty="0" err="1"/>
              <a:t>Cantril</a:t>
            </a:r>
            <a:r>
              <a:rPr lang="en-US" sz="1400" dirty="0"/>
              <a:t> Ladder Score: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Roboto" panose="020B0604020202020204" charset="0"/>
              </a:rPr>
              <a:t>Asks respondents to think of a </a:t>
            </a:r>
            <a:r>
              <a:rPr lang="en-US" sz="1400" b="1" i="0" dirty="0">
                <a:solidFill>
                  <a:srgbClr val="202124"/>
                </a:solidFill>
                <a:effectLst/>
                <a:latin typeface="Roboto" panose="020B0604020202020204" charset="0"/>
              </a:rPr>
              <a:t>ladder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Roboto" panose="020B0604020202020204" charset="0"/>
              </a:rPr>
              <a:t>, with the best possible life for them being a 10, and the worst possible life being a 0. They are then asked to rate their own current lives on that 0 to 10 scale.</a:t>
            </a:r>
            <a:br>
              <a:rPr lang="en-US" sz="1400" b="0" i="0" dirty="0">
                <a:solidFill>
                  <a:srgbClr val="202124"/>
                </a:solidFill>
                <a:effectLst/>
                <a:latin typeface="Roboto" panose="020B0604020202020204" charset="0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239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1"/>
          <p:cNvSpPr/>
          <p:nvPr/>
        </p:nvSpPr>
        <p:spPr>
          <a:xfrm>
            <a:off x="881324" y="3050975"/>
            <a:ext cx="1636500" cy="1497900"/>
          </a:xfrm>
          <a:prstGeom prst="rect">
            <a:avLst/>
          </a:prstGeom>
          <a:solidFill>
            <a:srgbClr val="FFDC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4" name="Google Shape;474;p51"/>
          <p:cNvSpPr/>
          <p:nvPr/>
        </p:nvSpPr>
        <p:spPr>
          <a:xfrm>
            <a:off x="2985950" y="2068025"/>
            <a:ext cx="1636500" cy="149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1"/>
          <p:cNvSpPr/>
          <p:nvPr/>
        </p:nvSpPr>
        <p:spPr>
          <a:xfrm>
            <a:off x="4965551" y="3041625"/>
            <a:ext cx="1636500" cy="1497900"/>
          </a:xfrm>
          <a:prstGeom prst="rect">
            <a:avLst/>
          </a:prstGeom>
          <a:solidFill>
            <a:srgbClr val="FFDC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1"/>
          <p:cNvSpPr/>
          <p:nvPr/>
        </p:nvSpPr>
        <p:spPr>
          <a:xfrm>
            <a:off x="6816500" y="2068025"/>
            <a:ext cx="1636500" cy="149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1"/>
          <p:cNvSpPr txBox="1"/>
          <p:nvPr/>
        </p:nvSpPr>
        <p:spPr>
          <a:xfrm>
            <a:off x="2985950" y="1655925"/>
            <a:ext cx="719478" cy="39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CSS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A8DC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1"/>
          <p:cNvSpPr txBox="1"/>
          <p:nvPr/>
        </p:nvSpPr>
        <p:spPr>
          <a:xfrm>
            <a:off x="894947" y="2655875"/>
            <a:ext cx="850500" cy="39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HTML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A8DC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51"/>
          <p:cNvSpPr txBox="1"/>
          <p:nvPr/>
        </p:nvSpPr>
        <p:spPr>
          <a:xfrm>
            <a:off x="4965551" y="2628430"/>
            <a:ext cx="1258440" cy="39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highlight>
                <a:srgbClr val="A8DC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51"/>
          <p:cNvSpPr txBox="1"/>
          <p:nvPr/>
        </p:nvSpPr>
        <p:spPr>
          <a:xfrm>
            <a:off x="6816500" y="1653991"/>
            <a:ext cx="850500" cy="39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Flask</a:t>
            </a:r>
            <a:endParaRPr sz="1000" dirty="0">
              <a:highlight>
                <a:srgbClr val="A8DC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1"/>
          <p:cNvSpPr txBox="1">
            <a:spLocks noGrp="1"/>
          </p:cNvSpPr>
          <p:nvPr>
            <p:ph type="title"/>
          </p:nvPr>
        </p:nvSpPr>
        <p:spPr>
          <a:xfrm>
            <a:off x="725034" y="647675"/>
            <a:ext cx="7742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tserrat" panose="020B0604020202020204" charset="0"/>
              </a:rPr>
              <a:t>Formatting</a:t>
            </a:r>
            <a:endParaRPr dirty="0">
              <a:solidFill>
                <a:srgbClr val="000000"/>
              </a:solidFill>
              <a:latin typeface="Montserrat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highlight>
                  <a:schemeClr val="accent1"/>
                </a:highlight>
                <a:latin typeface="Montserrat Black" panose="020B0604020202020204" charset="0"/>
                <a:ea typeface="Montserrat"/>
                <a:cs typeface="Montserrat"/>
                <a:sym typeface="Montserrat"/>
              </a:rPr>
              <a:t>Our Website</a:t>
            </a:r>
            <a:endParaRPr sz="3000" dirty="0">
              <a:solidFill>
                <a:srgbClr val="000000"/>
              </a:solidFill>
              <a:highlight>
                <a:schemeClr val="accent1"/>
              </a:highlight>
              <a:latin typeface="Montserrat Black" panose="020B060402020202020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51"/>
          <p:cNvSpPr txBox="1">
            <a:spLocks noGrp="1"/>
          </p:cNvSpPr>
          <p:nvPr>
            <p:ph type="subTitle" idx="2"/>
          </p:nvPr>
        </p:nvSpPr>
        <p:spPr>
          <a:xfrm>
            <a:off x="2985950" y="2497125"/>
            <a:ext cx="16365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Main formatting of pages</a:t>
            </a:r>
            <a:endParaRPr dirty="0"/>
          </a:p>
        </p:txBody>
      </p:sp>
      <p:sp>
        <p:nvSpPr>
          <p:cNvPr id="504" name="Google Shape;504;p51"/>
          <p:cNvSpPr txBox="1">
            <a:spLocks noGrp="1"/>
          </p:cNvSpPr>
          <p:nvPr>
            <p:ph type="subTitle" idx="3"/>
          </p:nvPr>
        </p:nvSpPr>
        <p:spPr>
          <a:xfrm>
            <a:off x="4976225" y="3417259"/>
            <a:ext cx="16161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Introducing interactive features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05" name="Google Shape;505;p51"/>
          <p:cNvSpPr txBox="1">
            <a:spLocks noGrp="1"/>
          </p:cNvSpPr>
          <p:nvPr>
            <p:ph type="subTitle" idx="4"/>
          </p:nvPr>
        </p:nvSpPr>
        <p:spPr>
          <a:xfrm>
            <a:off x="6823750" y="2498501"/>
            <a:ext cx="16161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Web server gateway interface</a:t>
            </a:r>
            <a:endParaRPr dirty="0"/>
          </a:p>
        </p:txBody>
      </p:sp>
      <p:sp>
        <p:nvSpPr>
          <p:cNvPr id="506" name="Google Shape;506;p51"/>
          <p:cNvSpPr txBox="1">
            <a:spLocks noGrp="1"/>
          </p:cNvSpPr>
          <p:nvPr>
            <p:ph type="subTitle" idx="1"/>
          </p:nvPr>
        </p:nvSpPr>
        <p:spPr>
          <a:xfrm>
            <a:off x="881325" y="3465341"/>
            <a:ext cx="16161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Creation of web pages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618016"/>
      </p:ext>
    </p:extLst>
  </p:cSld>
  <p:clrMapOvr>
    <a:masterClrMapping/>
  </p:clrMapOvr>
</p:sld>
</file>

<file path=ppt/theme/theme1.xml><?xml version="1.0" encoding="utf-8"?>
<a:theme xmlns:a="http://schemas.openxmlformats.org/drawingml/2006/main" name="Happy Slide Deck by Slidesgo">
  <a:themeElements>
    <a:clrScheme name="Simple Light">
      <a:dk1>
        <a:srgbClr val="000000"/>
      </a:dk1>
      <a:lt1>
        <a:srgbClr val="FFFFFF"/>
      </a:lt1>
      <a:dk2>
        <a:srgbClr val="212121"/>
      </a:dk2>
      <a:lt2>
        <a:srgbClr val="212121"/>
      </a:lt2>
      <a:accent1>
        <a:srgbClr val="FFD809"/>
      </a:accent1>
      <a:accent2>
        <a:srgbClr val="212121"/>
      </a:accent2>
      <a:accent3>
        <a:srgbClr val="FFDC09"/>
      </a:accent3>
      <a:accent4>
        <a:srgbClr val="00C3B1"/>
      </a:accent4>
      <a:accent5>
        <a:srgbClr val="77C7D1"/>
      </a:accent5>
      <a:accent6>
        <a:srgbClr val="A8DCDC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</vt:lpstr>
      <vt:lpstr>Arial</vt:lpstr>
      <vt:lpstr>Montserrat</vt:lpstr>
      <vt:lpstr>Montserrat Black</vt:lpstr>
      <vt:lpstr>Happy Slide Deck by Slidesgo</vt:lpstr>
      <vt:lpstr>WORLD HAPPINESS</vt:lpstr>
      <vt:lpstr>OUR TEAM</vt:lpstr>
      <vt:lpstr>Table of Contents</vt:lpstr>
      <vt:lpstr>Sources for Data and Mapping</vt:lpstr>
      <vt:lpstr>Uploading Data into Sqlite</vt:lpstr>
      <vt:lpstr>Visualizations</vt:lpstr>
      <vt:lpstr>PowerPoint Presentation</vt:lpstr>
      <vt:lpstr>Creating the Ladder Score Map</vt:lpstr>
      <vt:lpstr>Formatting Our Website</vt:lpstr>
      <vt:lpstr>Our Webpage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</dc:title>
  <dc:creator>Morgan Tighe</dc:creator>
  <cp:lastModifiedBy>Morgan Tighe</cp:lastModifiedBy>
  <cp:revision>39</cp:revision>
  <dcterms:modified xsi:type="dcterms:W3CDTF">2020-12-12T16:46:23Z</dcterms:modified>
</cp:coreProperties>
</file>