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B42E-1EA7-414A-834E-AC5FDDA42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F5555-CCBD-460F-906E-288A960C7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D824-4109-4F1E-BBD1-3A3FE976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152A-3196-4786-B140-85E877C638B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701D-CD37-43CC-A3B5-89AFBE53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AC11-EEB4-481B-BBF8-F429082A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1445-6FCC-4640-AECC-0BA60CA6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0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A41D-C390-4209-8E8D-817EDA28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7EB6E-A03F-4424-B9C9-96F44FC19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5418F-2BBE-471E-AF2E-9BB2BFA9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152A-3196-4786-B140-85E877C638B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98677-5ADA-4484-94D4-791D37FF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DE42-CA88-4746-A1EC-BD041339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1445-6FCC-4640-AECC-0BA60CA6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CEAD1-83BD-4DA4-AE35-B52DDCC67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EBBFA-495F-4511-B94E-D7A42F14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5D0AC-603B-494A-BB01-136F7B09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152A-3196-4786-B140-85E877C638B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CB5F-36F3-4D8F-942A-E225CFF2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B676-440E-4A35-93A8-51A86A4C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1445-6FCC-4640-AECC-0BA60CA6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5AB9-7A80-4604-A20E-AFC001C0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5DB1-D145-4FDC-9B9D-10138172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D4DA-DF9E-46B3-BC4D-8BBF3128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152A-3196-4786-B140-85E877C638B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2E8-B690-4B31-A611-CAE51DBA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7D2A2-FDAD-4F70-BE8D-7E81F5C6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1445-6FCC-4640-AECC-0BA60CA6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694B-B01F-4C0D-9533-049D1566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58281-CEE3-4956-A94A-C6D12DB4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7BF2-0A05-4F39-B6BF-AD0FFDA9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152A-3196-4786-B140-85E877C638B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8CA7-AFFE-419F-9D3C-E3180C68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C2DA-FDB4-463C-8A49-4AC9472D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1445-6FCC-4640-AECC-0BA60CA6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0E92-0F4E-4AB3-AB3F-540A02BA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227B-F5AE-4013-BA63-D3A63F2A4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F291-6D07-40C5-A180-A5708D8A0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C5C2C-D0D2-455C-AE77-BDB5A36A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152A-3196-4786-B140-85E877C638B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11A0E-980B-4D24-91AB-37C6418A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A86EA-210F-49FE-87D0-D0C8EF2E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1445-6FCC-4640-AECC-0BA60CA6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1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EF82-034B-45E4-B364-DC9449BF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E9BF-6955-4A0E-BD9F-E103A0A4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F1E1A-6B72-408A-9A6F-E96E4BE2D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0BA0D-BFB3-43E0-BBA8-069EA03A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5A60B-33A9-421A-95F7-59FCA3B43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13FC9-91A5-4719-BAE7-5B1975C6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152A-3196-4786-B140-85E877C638B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D4AC7-63B4-4397-A266-EAEC9070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A9877-E25F-401D-9E1D-1E1B8AF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1445-6FCC-4640-AECC-0BA60CA6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6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A3C9-C939-4401-908E-F7F5CDDF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1708B-2C38-41B9-B795-50D47FB5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152A-3196-4786-B140-85E877C638B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DD2C9-1793-4BED-857C-C4682B33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505D5-4FFF-4FE0-8CE5-7CB1671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1445-6FCC-4640-AECC-0BA60CA6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877B9-2CE8-4FEA-9EAE-2B4EFB7C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152A-3196-4786-B140-85E877C638B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5A94B-1F65-4D71-A8F3-6FB64F17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75E0D-3FCB-4488-AD63-5AD63253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1445-6FCC-4640-AECC-0BA60CA6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885E-1AB8-444C-AD80-C0D2FDDF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D36B-E25B-4243-8F80-74BD9C540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D7FC5-FCB5-478A-BBF8-AEA1983C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6244E-8558-41F4-A23F-6A9A74AA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152A-3196-4786-B140-85E877C638B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0E717-8907-4C6D-9652-ED011629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3302E-870E-4E92-A3EA-EB278EAF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1445-6FCC-4640-AECC-0BA60CA6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9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0538-7965-4747-A406-BF163582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CDF2D-CCF6-4F8B-9B3A-DDF835A7F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5FD5C-9D0D-466D-B513-C1D724A4B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15F0A-0540-432A-AA50-8F84126D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152A-3196-4786-B140-85E877C638B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AC01A-F7CB-469C-8AB2-C9C048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C503-E500-4607-AD98-A535FF71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1445-6FCC-4640-AECC-0BA60CA6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35BB7-059D-46B2-8128-2E0DA367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08AA-87E2-4EA8-B0AC-4DB1D7463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A234-EDAD-4377-8539-249D38E99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152A-3196-4786-B140-85E877C638B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3D8D3-28D4-4E58-A6DC-2A8135E16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0F7B-FECA-4AF0-9358-9F913BF8B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1445-6FCC-4640-AECC-0BA60CA6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14F9-DA33-4261-83FD-AB71888AA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Database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050E8-9BC5-4D00-A407-41E055E3A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Anjana Devi </a:t>
            </a:r>
            <a:r>
              <a:rPr lang="en-US" dirty="0" err="1"/>
              <a:t>Jauli</a:t>
            </a:r>
            <a:r>
              <a:rPr lang="en-US" dirty="0"/>
              <a:t> Krishnamoorthy</a:t>
            </a:r>
          </a:p>
        </p:txBody>
      </p:sp>
    </p:spTree>
    <p:extLst>
      <p:ext uri="{BB962C8B-B14F-4D97-AF65-F5344CB8AC3E}">
        <p14:creationId xmlns:p14="http://schemas.microsoft.com/office/powerpoint/2010/main" val="51967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7751-7AF5-403A-B86A-DEE4B5B3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D836-2727-4ADB-8578-B0759D18E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DB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Lombok annotations</a:t>
            </a:r>
          </a:p>
          <a:p>
            <a:r>
              <a:rPr lang="en-US" dirty="0"/>
              <a:t>Spring Boot Microservices</a:t>
            </a:r>
          </a:p>
          <a:p>
            <a:r>
              <a:rPr lang="en-US" dirty="0"/>
              <a:t>Spring Data JPA</a:t>
            </a:r>
          </a:p>
          <a:p>
            <a:r>
              <a:rPr lang="en-US" dirty="0" err="1"/>
              <a:t>AssertJ</a:t>
            </a:r>
            <a:endParaRPr lang="en-US" dirty="0"/>
          </a:p>
          <a:p>
            <a:r>
              <a:rPr lang="en-US" dirty="0"/>
              <a:t>HTML, CSS and Bootstrap</a:t>
            </a:r>
          </a:p>
          <a:p>
            <a:r>
              <a:rPr lang="en-US" dirty="0"/>
              <a:t>Spring Security and Spring Validation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2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DB94-AAAC-4F8A-B2BD-68A3966E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9066B-F23B-4BD5-8C1D-957BBDC61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236" y="1690688"/>
            <a:ext cx="8815527" cy="49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8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E73D-622A-4875-BCB1-6BC37B35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of the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749E-1976-4B78-B532-3CAB0882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Add, edit, or delete students, teachers, and courses.</a:t>
            </a:r>
            <a:br>
              <a:rPr lang="en-US" dirty="0"/>
            </a:br>
            <a:r>
              <a:rPr lang="en-US" dirty="0"/>
              <a:t>• Search student by their id or with their first name and last name.</a:t>
            </a:r>
            <a:br>
              <a:rPr lang="en-US" dirty="0"/>
            </a:br>
            <a:r>
              <a:rPr lang="en-US" dirty="0"/>
              <a:t>• View students by grade and find the number of girls, boys, and total count.</a:t>
            </a:r>
            <a:br>
              <a:rPr lang="en-US" dirty="0"/>
            </a:br>
            <a:r>
              <a:rPr lang="en-US" dirty="0"/>
              <a:t>• View or update course assigned to a student.</a:t>
            </a:r>
            <a:br>
              <a:rPr lang="en-US" dirty="0"/>
            </a:br>
            <a:r>
              <a:rPr lang="en-US" dirty="0"/>
              <a:t>• Add exam score for each course and generate performance report.</a:t>
            </a:r>
            <a:br>
              <a:rPr lang="en-US" dirty="0"/>
            </a:br>
            <a:r>
              <a:rPr lang="en-US" dirty="0"/>
              <a:t>• Assign students to enhancement or tuition according to their performance.</a:t>
            </a:r>
            <a:br>
              <a:rPr lang="en-US" dirty="0"/>
            </a:br>
            <a:r>
              <a:rPr lang="en-US" dirty="0"/>
              <a:t>• Assign teachers to courses.</a:t>
            </a:r>
            <a:br>
              <a:rPr lang="en-US" dirty="0"/>
            </a:br>
            <a:r>
              <a:rPr lang="en-US" dirty="0"/>
              <a:t>• Teacher and course are in many to many relationship.</a:t>
            </a:r>
            <a:br>
              <a:rPr lang="en-US" dirty="0"/>
            </a:br>
            <a:r>
              <a:rPr lang="en-US" dirty="0"/>
              <a:t>• One teacher can be assigned to more than one course.</a:t>
            </a:r>
            <a:br>
              <a:rPr lang="en-US" dirty="0"/>
            </a:br>
            <a:r>
              <a:rPr lang="en-US" dirty="0"/>
              <a:t>• One course can be taken by more than one teachers.</a:t>
            </a:r>
            <a:br>
              <a:rPr lang="en-US" dirty="0"/>
            </a:br>
            <a:r>
              <a:rPr lang="en-US" dirty="0"/>
              <a:t>• Prevent deleting a teacher if the teacher is assigned to a different course.</a:t>
            </a:r>
            <a:br>
              <a:rPr lang="en-US" dirty="0"/>
            </a:br>
            <a:r>
              <a:rPr lang="en-US" dirty="0"/>
              <a:t>• Prevent deleting a course if the same course is assigned to a different teacher.</a:t>
            </a:r>
            <a:br>
              <a:rPr lang="en-US" dirty="0"/>
            </a:br>
            <a:r>
              <a:rPr lang="en-US" dirty="0"/>
              <a:t>• Prevent adding same course or teacher or student if already exist in database</a:t>
            </a:r>
          </a:p>
        </p:txBody>
      </p:sp>
    </p:spTree>
    <p:extLst>
      <p:ext uri="{BB962C8B-B14F-4D97-AF65-F5344CB8AC3E}">
        <p14:creationId xmlns:p14="http://schemas.microsoft.com/office/powerpoint/2010/main" val="93075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7C5C-1536-476C-BF5F-4A73E329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0B94-D979-44E7-95D8-00CB3C2D5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As a admin, users can perform all CRUD operations on students, teachers, and courses, as well as create and delete teacher-course assignments.</a:t>
            </a:r>
            <a:br>
              <a:rPr lang="en-US" dirty="0"/>
            </a:br>
            <a:r>
              <a:rPr lang="en-US" dirty="0"/>
              <a:t>Username: anjana@gmail.com </a:t>
            </a:r>
            <a:r>
              <a:rPr lang="en-US" dirty="0" err="1"/>
              <a:t>Password:password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2) As a teacher, users can view all students and update their scores, as well as view student performance reports. Based on student performance, teachers can recommend</a:t>
            </a:r>
            <a:br>
              <a:rPr lang="en-US" dirty="0"/>
            </a:br>
            <a:r>
              <a:rPr lang="en-US" dirty="0"/>
              <a:t>students for specialized learning or assign them to tutoring.</a:t>
            </a:r>
            <a:br>
              <a:rPr lang="en-US" dirty="0"/>
            </a:br>
            <a:r>
              <a:rPr lang="en-US" dirty="0"/>
              <a:t>Username: ashley@gmail.com </a:t>
            </a:r>
            <a:r>
              <a:rPr lang="en-US" dirty="0" err="1"/>
              <a:t>Password:password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9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0142-CAC9-4ACD-94B8-3D72FCFDC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7778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318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Student Database Administration</vt:lpstr>
      <vt:lpstr>Technologies used</vt:lpstr>
      <vt:lpstr>ER Diagram</vt:lpstr>
      <vt:lpstr>Functionalities of the Webpage</vt:lpstr>
      <vt:lpstr>Roles and Permissions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Database Administration</dc:title>
  <dc:creator>jkanjanadevi jkanjanadevi</dc:creator>
  <cp:lastModifiedBy>jkanjanadevi jkanjanadevi</cp:lastModifiedBy>
  <cp:revision>8</cp:revision>
  <dcterms:created xsi:type="dcterms:W3CDTF">2023-03-10T21:28:26Z</dcterms:created>
  <dcterms:modified xsi:type="dcterms:W3CDTF">2023-03-11T12:49:30Z</dcterms:modified>
</cp:coreProperties>
</file>