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80E7-3403-7D69-E26B-76A14E499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721" y="514905"/>
            <a:ext cx="10577762" cy="1482571"/>
          </a:xfrm>
        </p:spPr>
        <p:txBody>
          <a:bodyPr>
            <a:normAutofit/>
          </a:bodyPr>
          <a:lstStyle/>
          <a:p>
            <a:r>
              <a:rPr lang="en-US" dirty="0"/>
              <a:t>Tomato leaf disease detection using CNN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082F6-2BC4-4EE2-2C98-D8D7206A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0936" y="4860526"/>
            <a:ext cx="2734322" cy="13800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Anjana M</a:t>
            </a:r>
          </a:p>
          <a:p>
            <a:r>
              <a:rPr lang="en-US" sz="2000" dirty="0">
                <a:solidFill>
                  <a:schemeClr val="bg1"/>
                </a:solidFill>
              </a:rPr>
              <a:t>Pga-01-mar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0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38A4-928F-69B3-4768-3870868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B712-9AC0-55A7-902C-FA1F74A3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24109"/>
            <a:ext cx="11029615" cy="4545367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Two-third of population relies upon agriculture directly or indirectly.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agriculture system fully maintained by humans.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Relies on visual observation.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process is time consuming.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 in recognition of similar diseases.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objective of this work is to design and test tomato plant diseases detection system using image processing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ff3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EC43-C18F-197E-8824-70577CBE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BAA0-5E9B-F750-759A-B7ACF6BD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1865"/>
            <a:ext cx="11029615" cy="4816136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has different types of diseases for tomato leaves.</a:t>
            </a:r>
            <a:b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goes the list: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Tomato</a:t>
            </a:r>
            <a:r>
              <a:rPr lang="en-IN" sz="2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mosaic</a:t>
            </a: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Target_Spot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Bacterial_spot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Tomato</a:t>
            </a:r>
            <a:r>
              <a:rPr lang="en-IN" sz="2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  <a:r>
              <a:rPr lang="en-IN" sz="2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Curl</a:t>
            </a: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Late_blight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Leaf_Mold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Early_blight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Spider</a:t>
            </a:r>
            <a:r>
              <a:rPr lang="en-IN" sz="2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mites Two-spotted</a:t>
            </a: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spider_mite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Tomato___healthy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Septoria</a:t>
            </a:r>
            <a:r>
              <a:rPr lang="en-IN" sz="2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  <a:r>
              <a:rPr lang="en-IN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93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9794-8E96-EAA1-9D02-46D91363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3A89-0573-F1B3-5A57-24ABF12B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Convolution Neural Network (CNN) for detecting diseases in tomato plant.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libraries are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02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A8FA-A73C-39A8-872C-D5C6056E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C4BC-9B47-3F99-A715-97A34E83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will preprocess the image and predict the disease of the leaf with an accuracy of 91% and what are the precocious must want make it as a healthy leaf. </a:t>
            </a: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could help with early and automated disease detection in tomato crops, due to the use of cutting-edge technology like smartphones, drone cameras, and robotic platforms. The proposed structure can be combined with a feedback system that provides appropriate insights, treatments, disease prevention, and control techniques, resulting in improved crop yields.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model can be developed to detect all types of plant diseases.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1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5052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300</TotalTime>
  <Words>253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ff1</vt:lpstr>
      <vt:lpstr>ff3</vt:lpstr>
      <vt:lpstr>Gill Sans MT</vt:lpstr>
      <vt:lpstr>Wingdings</vt:lpstr>
      <vt:lpstr>Wingdings 2</vt:lpstr>
      <vt:lpstr>Dividend</vt:lpstr>
      <vt:lpstr>Tomato leaf disease detection using CNN</vt:lpstr>
      <vt:lpstr>         Problem Statement</vt:lpstr>
      <vt:lpstr>  Data</vt:lpstr>
      <vt:lpstr>Methodology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 leaf disease detection using CNN</dc:title>
  <dc:creator>Anjana M</dc:creator>
  <cp:lastModifiedBy>Anjana M</cp:lastModifiedBy>
  <cp:revision>6</cp:revision>
  <dcterms:created xsi:type="dcterms:W3CDTF">2022-07-17T07:06:54Z</dcterms:created>
  <dcterms:modified xsi:type="dcterms:W3CDTF">2022-07-25T08:53:54Z</dcterms:modified>
</cp:coreProperties>
</file>