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6" r:id="rId2"/>
  </p:sldMasterIdLst>
  <p:notesMasterIdLst>
    <p:notesMasterId r:id="rId26"/>
  </p:notesMasterIdLst>
  <p:sldIdLst>
    <p:sldId id="301" r:id="rId3"/>
    <p:sldId id="257" r:id="rId4"/>
    <p:sldId id="302" r:id="rId5"/>
    <p:sldId id="347" r:id="rId6"/>
    <p:sldId id="303" r:id="rId7"/>
    <p:sldId id="332" r:id="rId8"/>
    <p:sldId id="331" r:id="rId9"/>
    <p:sldId id="333" r:id="rId10"/>
    <p:sldId id="334" r:id="rId11"/>
    <p:sldId id="335" r:id="rId12"/>
    <p:sldId id="336" r:id="rId13"/>
    <p:sldId id="337" r:id="rId14"/>
    <p:sldId id="338" r:id="rId15"/>
    <p:sldId id="270" r:id="rId16"/>
    <p:sldId id="339" r:id="rId17"/>
    <p:sldId id="343" r:id="rId18"/>
    <p:sldId id="344" r:id="rId19"/>
    <p:sldId id="340" r:id="rId20"/>
    <p:sldId id="341" r:id="rId21"/>
    <p:sldId id="342" r:id="rId22"/>
    <p:sldId id="345" r:id="rId23"/>
    <p:sldId id="281" r:id="rId24"/>
    <p:sldId id="282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4B432-0D7D-4649-B6FC-13F9A8704156}" type="datetimeFigureOut">
              <a:rPr lang="en-US" smtClean="0"/>
              <a:pPr/>
              <a:t>1/21/2022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42E631-8610-49BD-AF9F-B82DD7FC2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42E631-8610-49BD-AF9F-B82DD7FC205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32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BB5B5-BE12-4AA3-990D-2221AA9C98CE}" type="datetimeFigureOut">
              <a:rPr lang="en-US" smtClean="0"/>
              <a:pPr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5B43-4D81-41B1-9FC6-D8D85E3667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BB5B5-BE12-4AA3-990D-2221AA9C98CE}" type="datetimeFigureOut">
              <a:rPr lang="en-US" smtClean="0"/>
              <a:pPr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5B43-4D81-41B1-9FC6-D8D85E3667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BB5B5-BE12-4AA3-990D-2221AA9C98CE}" type="datetimeFigureOut">
              <a:rPr lang="en-US" smtClean="0"/>
              <a:pPr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5B43-4D81-41B1-9FC6-D8D85E3667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BB5B5-BE12-4AA3-990D-2221AA9C98CE}" type="datetimeFigureOut">
              <a:rPr lang="en-US" smtClean="0"/>
              <a:pPr/>
              <a:t>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5B43-4D81-41B1-9FC6-D8D85E3667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05A9D-2E34-4620-87D0-1083B5077FDF}" type="datetimeFigureOut">
              <a:rPr lang="en-US" smtClean="0"/>
              <a:pPr/>
              <a:t>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84512-312E-4050-B0B3-AF2DFFC02B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4A474-1489-42D3-AD36-7EA1F434F206}" type="datetimeFigureOut">
              <a:rPr lang="en-US" smtClean="0"/>
              <a:pPr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76C0-2954-41EC-A11F-9A4259A97C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4A474-1489-42D3-AD36-7EA1F434F206}" type="datetimeFigureOut">
              <a:rPr lang="en-US" smtClean="0"/>
              <a:pPr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76C0-2954-41EC-A11F-9A4259A97C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4A474-1489-42D3-AD36-7EA1F434F206}" type="datetimeFigureOut">
              <a:rPr lang="en-US" smtClean="0"/>
              <a:pPr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76C0-2954-41EC-A11F-9A4259A97C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4A474-1489-42D3-AD36-7EA1F434F206}" type="datetimeFigureOut">
              <a:rPr lang="en-US" smtClean="0"/>
              <a:pPr/>
              <a:t>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76C0-2954-41EC-A11F-9A4259A97C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4A474-1489-42D3-AD36-7EA1F434F206}" type="datetimeFigureOut">
              <a:rPr lang="en-US" smtClean="0"/>
              <a:pPr/>
              <a:t>1/21/2022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76C0-2954-41EC-A11F-9A4259A97C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4A474-1489-42D3-AD36-7EA1F434F206}" type="datetimeFigureOut">
              <a:rPr lang="en-US" smtClean="0"/>
              <a:pPr/>
              <a:t>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76C0-2954-41EC-A11F-9A4259A97C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BB5B5-BE12-4AA3-990D-2221AA9C98CE}" type="datetimeFigureOut">
              <a:rPr lang="en-US" smtClean="0"/>
              <a:pPr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5B43-4D81-41B1-9FC6-D8D85E3667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4A474-1489-42D3-AD36-7EA1F434F206}" type="datetimeFigureOut">
              <a:rPr lang="en-US" smtClean="0"/>
              <a:pPr/>
              <a:t>1/21/2022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76C0-2954-41EC-A11F-9A4259A97C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4A474-1489-42D3-AD36-7EA1F434F206}" type="datetimeFigureOut">
              <a:rPr lang="en-US" smtClean="0"/>
              <a:pPr/>
              <a:t>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76C0-2954-41EC-A11F-9A4259A97C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4A474-1489-42D3-AD36-7EA1F434F206}" type="datetimeFigureOut">
              <a:rPr lang="en-US" smtClean="0"/>
              <a:pPr/>
              <a:t>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76C0-2954-41EC-A11F-9A4259A97C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4A474-1489-42D3-AD36-7EA1F434F206}" type="datetimeFigureOut">
              <a:rPr lang="en-US" smtClean="0"/>
              <a:pPr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76C0-2954-41EC-A11F-9A4259A97C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4A474-1489-42D3-AD36-7EA1F434F206}" type="datetimeFigureOut">
              <a:rPr lang="en-US" smtClean="0"/>
              <a:pPr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76C0-2954-41EC-A11F-9A4259A97C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BB5B5-BE12-4AA3-990D-2221AA9C98CE}" type="datetimeFigureOut">
              <a:rPr lang="en-US" smtClean="0"/>
              <a:pPr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5B43-4D81-41B1-9FC6-D8D85E3667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BB5B5-BE12-4AA3-990D-2221AA9C98CE}" type="datetimeFigureOut">
              <a:rPr lang="en-US" smtClean="0"/>
              <a:pPr/>
              <a:t>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5B43-4D81-41B1-9FC6-D8D85E3667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BB5B5-BE12-4AA3-990D-2221AA9C98CE}" type="datetimeFigureOut">
              <a:rPr lang="en-US" smtClean="0"/>
              <a:pPr/>
              <a:t>1/21/2022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5B43-4D81-41B1-9FC6-D8D85E3667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BB5B5-BE12-4AA3-990D-2221AA9C98CE}" type="datetimeFigureOut">
              <a:rPr lang="en-US" smtClean="0"/>
              <a:pPr/>
              <a:t>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5B43-4D81-41B1-9FC6-D8D85E3667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BB5B5-BE12-4AA3-990D-2221AA9C98CE}" type="datetimeFigureOut">
              <a:rPr lang="en-US" smtClean="0"/>
              <a:pPr/>
              <a:t>1/21/2022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5B43-4D81-41B1-9FC6-D8D85E3667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BB5B5-BE12-4AA3-990D-2221AA9C98CE}" type="datetimeFigureOut">
              <a:rPr lang="en-US" smtClean="0"/>
              <a:pPr/>
              <a:t>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5B43-4D81-41B1-9FC6-D8D85E3667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BB5B5-BE12-4AA3-990D-2221AA9C98CE}" type="datetimeFigureOut">
              <a:rPr lang="en-US" smtClean="0"/>
              <a:pPr/>
              <a:t>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5B43-4D81-41B1-9FC6-D8D85E3667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BB5B5-BE12-4AA3-990D-2221AA9C98CE}" type="datetimeFigureOut">
              <a:rPr lang="en-US" smtClean="0"/>
              <a:pPr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95B43-4D81-41B1-9FC6-D8D85E36675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85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4A474-1489-42D3-AD36-7EA1F434F206}" type="datetimeFigureOut">
              <a:rPr lang="en-US" smtClean="0"/>
              <a:pPr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B76C0-2954-41EC-A11F-9A4259A97C2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357" y="2659559"/>
            <a:ext cx="86712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CONTEXT DIAGRAM / LEVEL 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E4160E-D19F-4A38-8EDD-5A4C0C6923C9}"/>
              </a:ext>
            </a:extLst>
          </p:cNvPr>
          <p:cNvSpPr txBox="1"/>
          <p:nvPr/>
        </p:nvSpPr>
        <p:spPr>
          <a:xfrm>
            <a:off x="1752600" y="2705725"/>
            <a:ext cx="5867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2.3 Public Management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633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2F3409-0627-4846-B69C-A92EE19B5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0" y="380574"/>
            <a:ext cx="9059539" cy="609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085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AB02B1-5CA9-457A-BCC1-9B27E9BFD6A9}"/>
              </a:ext>
            </a:extLst>
          </p:cNvPr>
          <p:cNvSpPr txBox="1"/>
          <p:nvPr/>
        </p:nvSpPr>
        <p:spPr>
          <a:xfrm>
            <a:off x="1295400" y="2743200"/>
            <a:ext cx="65532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2.4 Supplier Management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241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EC7C95-8CB5-4CB2-93B9-80C33EDE9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0" y="542522"/>
            <a:ext cx="9059539" cy="577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387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362200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2.5 Exporters Management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2A078C-3718-49A3-A889-C8CE4F784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9" y="1166497"/>
            <a:ext cx="8973802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045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D806089-955F-4A51-BC6D-D49D588487F2}"/>
              </a:ext>
            </a:extLst>
          </p:cNvPr>
          <p:cNvSpPr txBox="1"/>
          <p:nvPr/>
        </p:nvSpPr>
        <p:spPr>
          <a:xfrm>
            <a:off x="1371600" y="2705725"/>
            <a:ext cx="6324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2.6 Investor Management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523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78EE8F-43B5-4D57-82B8-60A291892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4" y="961680"/>
            <a:ext cx="9078592" cy="49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807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386AFC6-F24E-46E2-9609-58F0381A6F15}"/>
              </a:ext>
            </a:extLst>
          </p:cNvPr>
          <p:cNvSpPr txBox="1"/>
          <p:nvPr/>
        </p:nvSpPr>
        <p:spPr>
          <a:xfrm>
            <a:off x="1447800" y="2705725"/>
            <a:ext cx="65532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2.7 Category Management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289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ECED0C-2112-46F7-8DF0-E72AFF985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679" y="1890498"/>
            <a:ext cx="6953721" cy="336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372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0200" y="381000"/>
            <a:ext cx="1752600" cy="9144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ADMIN</a:t>
            </a:r>
          </a:p>
        </p:txBody>
      </p:sp>
      <p:sp>
        <p:nvSpPr>
          <p:cNvPr id="3" name="Rectangle 2"/>
          <p:cNvSpPr/>
          <p:nvPr/>
        </p:nvSpPr>
        <p:spPr>
          <a:xfrm>
            <a:off x="762000" y="5486400"/>
            <a:ext cx="1752600" cy="9144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EXPORTERS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5410200" y="381000"/>
            <a:ext cx="1752600" cy="9144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FARMER</a:t>
            </a:r>
          </a:p>
        </p:txBody>
      </p:sp>
      <p:sp>
        <p:nvSpPr>
          <p:cNvPr id="5" name="Rectangle 4"/>
          <p:cNvSpPr/>
          <p:nvPr/>
        </p:nvSpPr>
        <p:spPr>
          <a:xfrm>
            <a:off x="3733800" y="5562600"/>
            <a:ext cx="1752600" cy="9144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SUPPLIERS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2819400"/>
            <a:ext cx="1752600" cy="9144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SPECIALIST</a:t>
            </a:r>
          </a:p>
        </p:txBody>
      </p:sp>
      <p:sp>
        <p:nvSpPr>
          <p:cNvPr id="7" name="Rectangle 6"/>
          <p:cNvSpPr/>
          <p:nvPr/>
        </p:nvSpPr>
        <p:spPr>
          <a:xfrm>
            <a:off x="7239000" y="2743200"/>
            <a:ext cx="1752600" cy="9144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PUBLIC</a:t>
            </a:r>
          </a:p>
        </p:txBody>
      </p:sp>
      <p:sp>
        <p:nvSpPr>
          <p:cNvPr id="8" name="Oval 7"/>
          <p:cNvSpPr/>
          <p:nvPr/>
        </p:nvSpPr>
        <p:spPr>
          <a:xfrm>
            <a:off x="3352800" y="2438400"/>
            <a:ext cx="2514600" cy="2057400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FARMERS_HELP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16200000" flipH="1">
            <a:off x="3009900" y="1333500"/>
            <a:ext cx="1219200" cy="1143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6200000" flipV="1">
            <a:off x="2552700" y="1333500"/>
            <a:ext cx="1371600" cy="129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 flipH="1" flipV="1">
            <a:off x="3886200" y="5029200"/>
            <a:ext cx="10668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" idx="0"/>
          </p:cNvCxnSpPr>
          <p:nvPr/>
        </p:nvCxnSpPr>
        <p:spPr>
          <a:xfrm rot="5400000" flipH="1" flipV="1">
            <a:off x="1771650" y="3752850"/>
            <a:ext cx="1600200" cy="18669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2"/>
          </p:cNvCxnSpPr>
          <p:nvPr/>
        </p:nvCxnSpPr>
        <p:spPr>
          <a:xfrm rot="10800000">
            <a:off x="1981200" y="3429000"/>
            <a:ext cx="1371600" cy="381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981200" y="3124200"/>
            <a:ext cx="14478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10800000" flipV="1">
            <a:off x="2057400" y="4114800"/>
            <a:ext cx="1600200" cy="1371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0800000">
            <a:off x="5867400" y="3429000"/>
            <a:ext cx="13716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5400000" flipH="1" flipV="1">
            <a:off x="4991100" y="1485900"/>
            <a:ext cx="1295400" cy="914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8" idx="7"/>
          </p:cNvCxnSpPr>
          <p:nvPr/>
        </p:nvCxnSpPr>
        <p:spPr>
          <a:xfrm rot="5400000">
            <a:off x="5304024" y="1490522"/>
            <a:ext cx="1444299" cy="10540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791200" y="3124200"/>
            <a:ext cx="14478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>
            <a:off x="4344194" y="5028406"/>
            <a:ext cx="10668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209800" y="2743200"/>
            <a:ext cx="957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Request</a:t>
            </a:r>
          </a:p>
        </p:txBody>
      </p:sp>
      <p:sp>
        <p:nvSpPr>
          <p:cNvPr id="70" name="TextBox 69"/>
          <p:cNvSpPr txBox="1"/>
          <p:nvPr/>
        </p:nvSpPr>
        <p:spPr>
          <a:xfrm rot="5400000">
            <a:off x="3744384" y="4866216"/>
            <a:ext cx="957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Request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096000" y="3505200"/>
            <a:ext cx="957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Request</a:t>
            </a:r>
          </a:p>
        </p:txBody>
      </p:sp>
      <p:sp>
        <p:nvSpPr>
          <p:cNvPr id="72" name="TextBox 71"/>
          <p:cNvSpPr txBox="1"/>
          <p:nvPr/>
        </p:nvSpPr>
        <p:spPr>
          <a:xfrm rot="18291015">
            <a:off x="5700498" y="1965513"/>
            <a:ext cx="957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Request</a:t>
            </a:r>
          </a:p>
        </p:txBody>
      </p:sp>
      <p:sp>
        <p:nvSpPr>
          <p:cNvPr id="73" name="TextBox 72"/>
          <p:cNvSpPr txBox="1"/>
          <p:nvPr/>
        </p:nvSpPr>
        <p:spPr>
          <a:xfrm rot="19157103">
            <a:off x="1901004" y="4393273"/>
            <a:ext cx="957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Request</a:t>
            </a:r>
          </a:p>
        </p:txBody>
      </p:sp>
      <p:sp>
        <p:nvSpPr>
          <p:cNvPr id="74" name="TextBox 73"/>
          <p:cNvSpPr txBox="1"/>
          <p:nvPr/>
        </p:nvSpPr>
        <p:spPr>
          <a:xfrm rot="2804373">
            <a:off x="3412786" y="1662232"/>
            <a:ext cx="957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Request</a:t>
            </a:r>
          </a:p>
        </p:txBody>
      </p:sp>
      <p:sp>
        <p:nvSpPr>
          <p:cNvPr id="87" name="TextBox 86"/>
          <p:cNvSpPr txBox="1"/>
          <p:nvPr/>
        </p:nvSpPr>
        <p:spPr>
          <a:xfrm rot="18360143">
            <a:off x="4876728" y="1738399"/>
            <a:ext cx="1094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Response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867400" y="2743200"/>
            <a:ext cx="1094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Response</a:t>
            </a:r>
          </a:p>
        </p:txBody>
      </p:sp>
      <p:sp>
        <p:nvSpPr>
          <p:cNvPr id="89" name="TextBox 88"/>
          <p:cNvSpPr txBox="1"/>
          <p:nvPr/>
        </p:nvSpPr>
        <p:spPr>
          <a:xfrm rot="2734289">
            <a:off x="2558438" y="1935779"/>
            <a:ext cx="1094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Response</a:t>
            </a:r>
          </a:p>
        </p:txBody>
      </p:sp>
      <p:sp>
        <p:nvSpPr>
          <p:cNvPr id="90" name="TextBox 89"/>
          <p:cNvSpPr txBox="1"/>
          <p:nvPr/>
        </p:nvSpPr>
        <p:spPr>
          <a:xfrm rot="5400000">
            <a:off x="4555321" y="4794947"/>
            <a:ext cx="1094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Response</a:t>
            </a:r>
          </a:p>
        </p:txBody>
      </p:sp>
      <p:sp>
        <p:nvSpPr>
          <p:cNvPr id="91" name="TextBox 90"/>
          <p:cNvSpPr txBox="1"/>
          <p:nvPr/>
        </p:nvSpPr>
        <p:spPr>
          <a:xfrm rot="19201441">
            <a:off x="2429101" y="4804390"/>
            <a:ext cx="1094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Response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133600" y="3505200"/>
            <a:ext cx="1094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Response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6858000" y="5562600"/>
            <a:ext cx="1752600" cy="9144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INVESTORS</a:t>
            </a:r>
          </a:p>
        </p:txBody>
      </p:sp>
      <p:sp>
        <p:nvSpPr>
          <p:cNvPr id="101" name="TextBox 100"/>
          <p:cNvSpPr txBox="1"/>
          <p:nvPr/>
        </p:nvSpPr>
        <p:spPr>
          <a:xfrm rot="2043452">
            <a:off x="5888676" y="4808510"/>
            <a:ext cx="957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Request</a:t>
            </a:r>
          </a:p>
        </p:txBody>
      </p:sp>
      <p:cxnSp>
        <p:nvCxnSpPr>
          <p:cNvPr id="102" name="Straight Arrow Connector 101"/>
          <p:cNvCxnSpPr>
            <a:endCxn id="8" idx="5"/>
          </p:cNvCxnSpPr>
          <p:nvPr/>
        </p:nvCxnSpPr>
        <p:spPr>
          <a:xfrm rot="10800000">
            <a:off x="5499146" y="4194502"/>
            <a:ext cx="1968455" cy="136809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 rot="1998445">
            <a:off x="6488473" y="4461310"/>
            <a:ext cx="1094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Response</a:t>
            </a:r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5715000" y="3962400"/>
            <a:ext cx="2286000" cy="1600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AA604D4-3C44-4E8E-93F7-91DAEF97C5A8}"/>
              </a:ext>
            </a:extLst>
          </p:cNvPr>
          <p:cNvSpPr txBox="1"/>
          <p:nvPr/>
        </p:nvSpPr>
        <p:spPr>
          <a:xfrm>
            <a:off x="1371600" y="2705725"/>
            <a:ext cx="6248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2.8 Product Management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10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9F2267-FB0B-4B85-80AD-9A104E44F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25" y="804496"/>
            <a:ext cx="8773749" cy="52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11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2438400"/>
            <a:ext cx="464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ER Diagram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0" y="3581400"/>
            <a:ext cx="685800" cy="381000"/>
          </a:xfrm>
          <a:prstGeom prst="rect">
            <a:avLst/>
          </a:prstGeom>
          <a:ln w="38100"/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Times New Roman" pitchFamily="18" charset="0"/>
                <a:cs typeface="Times New Roman" pitchFamily="18" charset="0"/>
              </a:rPr>
              <a:t>Farmer</a:t>
            </a:r>
          </a:p>
        </p:txBody>
      </p:sp>
      <p:sp>
        <p:nvSpPr>
          <p:cNvPr id="3" name="Diamond 2"/>
          <p:cNvSpPr/>
          <p:nvPr/>
        </p:nvSpPr>
        <p:spPr>
          <a:xfrm>
            <a:off x="2514600" y="3382780"/>
            <a:ext cx="914400" cy="838200"/>
          </a:xfrm>
          <a:prstGeom prst="diamond">
            <a:avLst/>
          </a:prstGeom>
          <a:ln w="38100"/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Times New Roman" pitchFamily="18" charset="0"/>
                <a:cs typeface="Times New Roman" pitchFamily="18" charset="0"/>
              </a:rPr>
              <a:t>Add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905000" y="3810000"/>
            <a:ext cx="609600" cy="1588"/>
          </a:xfrm>
          <a:prstGeom prst="line">
            <a:avLst/>
          </a:prstGeom>
          <a:ln w="38100"/>
          <a:effectLst>
            <a:innerShdw blurRad="114300">
              <a:prstClr val="black"/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429000" y="3810000"/>
            <a:ext cx="609600" cy="1588"/>
          </a:xfrm>
          <a:prstGeom prst="line">
            <a:avLst/>
          </a:prstGeom>
          <a:ln w="38100"/>
          <a:effectLst>
            <a:innerShdw blurRad="114300">
              <a:prstClr val="black"/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276600" y="1447800"/>
            <a:ext cx="914400" cy="533400"/>
          </a:xfrm>
          <a:prstGeom prst="rect">
            <a:avLst/>
          </a:prstGeom>
          <a:ln w="38100"/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Times New Roman" pitchFamily="18" charset="0"/>
                <a:cs typeface="Times New Roman" pitchFamily="18" charset="0"/>
              </a:rPr>
              <a:t>Technique</a:t>
            </a:r>
          </a:p>
        </p:txBody>
      </p:sp>
      <p:cxnSp>
        <p:nvCxnSpPr>
          <p:cNvPr id="7" name="Straight Connector 6"/>
          <p:cNvCxnSpPr>
            <a:stCxn id="42" idx="3"/>
            <a:endCxn id="31" idx="1"/>
          </p:cNvCxnSpPr>
          <p:nvPr/>
        </p:nvCxnSpPr>
        <p:spPr>
          <a:xfrm>
            <a:off x="4953000" y="3848100"/>
            <a:ext cx="609600" cy="1588"/>
          </a:xfrm>
          <a:prstGeom prst="line">
            <a:avLst/>
          </a:prstGeom>
          <a:ln w="38100"/>
          <a:effectLst>
            <a:innerShdw blurRad="114300">
              <a:prstClr val="black"/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705600" y="3886200"/>
            <a:ext cx="457200" cy="1342"/>
          </a:xfrm>
          <a:prstGeom prst="line">
            <a:avLst/>
          </a:prstGeom>
          <a:ln w="38100"/>
          <a:effectLst>
            <a:innerShdw blurRad="114300">
              <a:prstClr val="black"/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629400" y="1447800"/>
            <a:ext cx="914400" cy="533400"/>
          </a:xfrm>
          <a:prstGeom prst="rect">
            <a:avLst/>
          </a:prstGeom>
          <a:ln w="38100"/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Times New Roman" pitchFamily="18" charset="0"/>
                <a:cs typeface="Times New Roman" pitchFamily="18" charset="0"/>
              </a:rPr>
              <a:t>Public</a:t>
            </a:r>
          </a:p>
        </p:txBody>
      </p:sp>
      <p:sp>
        <p:nvSpPr>
          <p:cNvPr id="12" name="Diamond 11"/>
          <p:cNvSpPr/>
          <p:nvPr/>
        </p:nvSpPr>
        <p:spPr>
          <a:xfrm>
            <a:off x="7391400" y="2362200"/>
            <a:ext cx="914400" cy="838200"/>
          </a:xfrm>
          <a:prstGeom prst="diamond">
            <a:avLst/>
          </a:prstGeom>
          <a:ln w="38100"/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Times New Roman" pitchFamily="18" charset="0"/>
                <a:cs typeface="Times New Roman" pitchFamily="18" charset="0"/>
              </a:rPr>
              <a:t>Add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486400" y="2514600"/>
            <a:ext cx="914400" cy="533400"/>
          </a:xfrm>
          <a:prstGeom prst="rect">
            <a:avLst/>
          </a:prstGeom>
          <a:ln w="38100"/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Times New Roman" pitchFamily="18" charset="0"/>
                <a:cs typeface="Times New Roman" pitchFamily="18" charset="0"/>
              </a:rPr>
              <a:t>Feedback</a:t>
            </a:r>
          </a:p>
        </p:txBody>
      </p:sp>
      <p:cxnSp>
        <p:nvCxnSpPr>
          <p:cNvPr id="14" name="Straight Connector 13"/>
          <p:cNvCxnSpPr>
            <a:stCxn id="13" idx="3"/>
            <a:endCxn id="12" idx="1"/>
          </p:cNvCxnSpPr>
          <p:nvPr/>
        </p:nvCxnSpPr>
        <p:spPr>
          <a:xfrm>
            <a:off x="6400800" y="2781300"/>
            <a:ext cx="990600" cy="1588"/>
          </a:xfrm>
          <a:prstGeom prst="line">
            <a:avLst/>
          </a:prstGeom>
          <a:ln w="38100"/>
          <a:effectLst>
            <a:innerShdw blurRad="114300">
              <a:prstClr val="black"/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hape 22"/>
          <p:cNvCxnSpPr>
            <a:stCxn id="2" idx="0"/>
            <a:endCxn id="16" idx="1"/>
          </p:cNvCxnSpPr>
          <p:nvPr/>
        </p:nvCxnSpPr>
        <p:spPr>
          <a:xfrm rot="5400000" flipH="1" flipV="1">
            <a:off x="1676400" y="2667000"/>
            <a:ext cx="800100" cy="1028700"/>
          </a:xfrm>
          <a:prstGeom prst="bentConnector2">
            <a:avLst/>
          </a:prstGeom>
          <a:ln w="38100"/>
          <a:effectLst>
            <a:innerShdw blurRad="114300">
              <a:prstClr val="black"/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Diamond 15"/>
          <p:cNvSpPr/>
          <p:nvPr/>
        </p:nvSpPr>
        <p:spPr>
          <a:xfrm>
            <a:off x="2590800" y="2362200"/>
            <a:ext cx="1295400" cy="838200"/>
          </a:xfrm>
          <a:prstGeom prst="diamond">
            <a:avLst/>
          </a:prstGeom>
          <a:ln w="38100"/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Times New Roman" pitchFamily="18" charset="0"/>
                <a:cs typeface="Times New Roman" pitchFamily="18" charset="0"/>
              </a:rPr>
              <a:t>Viewed By</a:t>
            </a:r>
          </a:p>
        </p:txBody>
      </p:sp>
      <p:cxnSp>
        <p:nvCxnSpPr>
          <p:cNvPr id="17" name="Straight Connector 16"/>
          <p:cNvCxnSpPr>
            <a:stCxn id="16" idx="3"/>
            <a:endCxn id="13" idx="1"/>
          </p:cNvCxnSpPr>
          <p:nvPr/>
        </p:nvCxnSpPr>
        <p:spPr>
          <a:xfrm>
            <a:off x="3886200" y="2781300"/>
            <a:ext cx="1600200" cy="1588"/>
          </a:xfrm>
          <a:prstGeom prst="line">
            <a:avLst/>
          </a:prstGeom>
          <a:ln w="38100"/>
          <a:effectLst>
            <a:innerShdw blurRad="114300">
              <a:prstClr val="black"/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Diamond 18"/>
          <p:cNvSpPr/>
          <p:nvPr/>
        </p:nvSpPr>
        <p:spPr>
          <a:xfrm>
            <a:off x="228600" y="1524000"/>
            <a:ext cx="914400" cy="838200"/>
          </a:xfrm>
          <a:prstGeom prst="diamond">
            <a:avLst/>
          </a:prstGeom>
          <a:ln w="38100"/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Times New Roman" pitchFamily="18" charset="0"/>
                <a:cs typeface="Times New Roman" pitchFamily="18" charset="0"/>
              </a:rPr>
              <a:t>Buy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62000" y="304800"/>
            <a:ext cx="914400" cy="533400"/>
          </a:xfrm>
          <a:prstGeom prst="rect">
            <a:avLst/>
          </a:prstGeom>
          <a:ln w="38100"/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Times New Roman" pitchFamily="18" charset="0"/>
                <a:cs typeface="Times New Roman" pitchFamily="18" charset="0"/>
              </a:rPr>
              <a:t>Suppliers</a:t>
            </a:r>
          </a:p>
          <a:p>
            <a:pPr algn="ctr"/>
            <a:r>
              <a:rPr lang="en-US" sz="1000" b="1" dirty="0">
                <a:latin typeface="Times New Roman" pitchFamily="18" charset="0"/>
                <a:cs typeface="Times New Roman" pitchFamily="18" charset="0"/>
              </a:rPr>
              <a:t>Product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191000" y="1676400"/>
            <a:ext cx="609600" cy="1588"/>
          </a:xfrm>
          <a:prstGeom prst="line">
            <a:avLst/>
          </a:prstGeom>
          <a:ln w="38100"/>
          <a:effectLst>
            <a:innerShdw blurRad="114300">
              <a:prstClr val="black"/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>
          <a:xfrm>
            <a:off x="2291860" y="105510"/>
            <a:ext cx="1365740" cy="838200"/>
          </a:xfrm>
          <a:prstGeom prst="diamond">
            <a:avLst/>
          </a:prstGeom>
          <a:ln w="38100"/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Times New Roman" pitchFamily="18" charset="0"/>
                <a:cs typeface="Times New Roman" pitchFamily="18" charset="0"/>
              </a:rPr>
              <a:t>Provided By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3645875" y="533400"/>
            <a:ext cx="609600" cy="1588"/>
          </a:xfrm>
          <a:prstGeom prst="line">
            <a:avLst/>
          </a:prstGeom>
          <a:ln w="38100"/>
          <a:effectLst>
            <a:innerShdw blurRad="114300">
              <a:prstClr val="black"/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114800" y="304800"/>
            <a:ext cx="914400" cy="533400"/>
          </a:xfrm>
          <a:prstGeom prst="rect">
            <a:avLst/>
          </a:prstGeom>
          <a:ln w="38100"/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Times New Roman" pitchFamily="18" charset="0"/>
                <a:cs typeface="Times New Roman" pitchFamily="18" charset="0"/>
              </a:rPr>
              <a:t>Suppliers</a:t>
            </a:r>
          </a:p>
        </p:txBody>
      </p:sp>
      <p:cxnSp>
        <p:nvCxnSpPr>
          <p:cNvPr id="26" name="Elbow Connector 25"/>
          <p:cNvCxnSpPr>
            <a:endCxn id="27" idx="1"/>
          </p:cNvCxnSpPr>
          <p:nvPr/>
        </p:nvCxnSpPr>
        <p:spPr>
          <a:xfrm rot="5400000" flipH="1" flipV="1">
            <a:off x="794498" y="2318498"/>
            <a:ext cx="1916205" cy="609600"/>
          </a:xfrm>
          <a:prstGeom prst="bentConnector2">
            <a:avLst/>
          </a:prstGeom>
          <a:ln w="38100"/>
          <a:effectLst>
            <a:innerShdw blurRad="114300">
              <a:prstClr val="black"/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Diamond 26"/>
          <p:cNvSpPr/>
          <p:nvPr/>
        </p:nvSpPr>
        <p:spPr>
          <a:xfrm>
            <a:off x="2057400" y="1246095"/>
            <a:ext cx="914400" cy="838200"/>
          </a:xfrm>
          <a:prstGeom prst="diamond">
            <a:avLst/>
          </a:prstGeom>
          <a:ln w="38100"/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Times New Roman" pitchFamily="18" charset="0"/>
                <a:cs typeface="Times New Roman" pitchFamily="18" charset="0"/>
              </a:rPr>
              <a:t>Add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2971800" y="1676400"/>
            <a:ext cx="304800" cy="1588"/>
          </a:xfrm>
          <a:prstGeom prst="line">
            <a:avLst/>
          </a:prstGeom>
          <a:ln w="38100"/>
          <a:effectLst>
            <a:innerShdw blurRad="114300">
              <a:prstClr val="black"/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676400" y="533400"/>
            <a:ext cx="609600" cy="1588"/>
          </a:xfrm>
          <a:prstGeom prst="line">
            <a:avLst/>
          </a:prstGeom>
          <a:ln w="38100"/>
          <a:effectLst>
            <a:innerShdw blurRad="114300">
              <a:prstClr val="black"/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Diamond 30"/>
          <p:cNvSpPr/>
          <p:nvPr/>
        </p:nvSpPr>
        <p:spPr>
          <a:xfrm>
            <a:off x="5562600" y="3429000"/>
            <a:ext cx="1143000" cy="838200"/>
          </a:xfrm>
          <a:prstGeom prst="diamond">
            <a:avLst/>
          </a:prstGeom>
          <a:ln w="38100"/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Times New Roman" pitchFamily="18" charset="0"/>
                <a:cs typeface="Times New Roman" pitchFamily="18" charset="0"/>
              </a:rPr>
              <a:t>Order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6019800" y="1676400"/>
            <a:ext cx="609600" cy="1588"/>
          </a:xfrm>
          <a:prstGeom prst="line">
            <a:avLst/>
          </a:prstGeom>
          <a:ln w="38100"/>
          <a:effectLst>
            <a:innerShdw blurRad="114300">
              <a:prstClr val="black"/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7162800" y="3581400"/>
            <a:ext cx="914400" cy="533400"/>
          </a:xfrm>
          <a:prstGeom prst="rect">
            <a:avLst/>
          </a:prstGeom>
          <a:ln w="38100"/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Times New Roman" pitchFamily="18" charset="0"/>
                <a:cs typeface="Times New Roman" pitchFamily="18" charset="0"/>
              </a:rPr>
              <a:t>Exporters</a:t>
            </a:r>
          </a:p>
        </p:txBody>
      </p:sp>
      <p:sp>
        <p:nvSpPr>
          <p:cNvPr id="34" name="Diamond 33"/>
          <p:cNvSpPr/>
          <p:nvPr/>
        </p:nvSpPr>
        <p:spPr>
          <a:xfrm>
            <a:off x="2514600" y="4267200"/>
            <a:ext cx="1219200" cy="838200"/>
          </a:xfrm>
          <a:prstGeom prst="diamond">
            <a:avLst/>
          </a:prstGeom>
          <a:ln w="38100"/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Times New Roman" pitchFamily="18" charset="0"/>
                <a:cs typeface="Times New Roman" pitchFamily="18" charset="0"/>
              </a:rPr>
              <a:t>Apply for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3687580" y="4694420"/>
            <a:ext cx="609600" cy="1588"/>
          </a:xfrm>
          <a:prstGeom prst="line">
            <a:avLst/>
          </a:prstGeom>
          <a:ln w="38100"/>
          <a:effectLst>
            <a:innerShdw blurRad="114300">
              <a:prstClr val="black"/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4267200" y="4419600"/>
            <a:ext cx="914400" cy="533400"/>
          </a:xfrm>
          <a:prstGeom prst="rect">
            <a:avLst/>
          </a:prstGeom>
          <a:ln w="38100"/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Times New Roman" pitchFamily="18" charset="0"/>
                <a:cs typeface="Times New Roman" pitchFamily="18" charset="0"/>
              </a:rPr>
              <a:t>Capital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5181600" y="4724400"/>
            <a:ext cx="609600" cy="1588"/>
          </a:xfrm>
          <a:prstGeom prst="line">
            <a:avLst/>
          </a:prstGeom>
          <a:ln w="38100"/>
          <a:effectLst>
            <a:innerShdw blurRad="114300">
              <a:prstClr val="black"/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Diamond 37"/>
          <p:cNvSpPr/>
          <p:nvPr/>
        </p:nvSpPr>
        <p:spPr>
          <a:xfrm>
            <a:off x="5791200" y="4297180"/>
            <a:ext cx="1143000" cy="838200"/>
          </a:xfrm>
          <a:prstGeom prst="diamond">
            <a:avLst/>
          </a:prstGeom>
          <a:ln w="38100"/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Times New Roman" pitchFamily="18" charset="0"/>
                <a:cs typeface="Times New Roman" pitchFamily="18" charset="0"/>
              </a:rPr>
              <a:t>Given By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6934200" y="4724400"/>
            <a:ext cx="609600" cy="1588"/>
          </a:xfrm>
          <a:prstGeom prst="line">
            <a:avLst/>
          </a:prstGeom>
          <a:ln w="38100"/>
          <a:effectLst>
            <a:innerShdw blurRad="114300">
              <a:prstClr val="black"/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543800" y="4495800"/>
            <a:ext cx="914400" cy="533400"/>
          </a:xfrm>
          <a:prstGeom prst="rect">
            <a:avLst/>
          </a:prstGeom>
          <a:ln w="38100"/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Times New Roman" pitchFamily="18" charset="0"/>
                <a:cs typeface="Times New Roman" pitchFamily="18" charset="0"/>
              </a:rPr>
              <a:t>Investors</a:t>
            </a:r>
          </a:p>
        </p:txBody>
      </p:sp>
      <p:cxnSp>
        <p:nvCxnSpPr>
          <p:cNvPr id="41" name="Shape 40"/>
          <p:cNvCxnSpPr/>
          <p:nvPr/>
        </p:nvCxnSpPr>
        <p:spPr>
          <a:xfrm rot="16200000" flipH="1">
            <a:off x="1790700" y="4000500"/>
            <a:ext cx="762000" cy="685800"/>
          </a:xfrm>
          <a:prstGeom prst="bentConnector3">
            <a:avLst>
              <a:gd name="adj1" fmla="val 97213"/>
            </a:avLst>
          </a:prstGeom>
          <a:ln w="38100"/>
          <a:effectLst>
            <a:innerShdw blurRad="114300">
              <a:prstClr val="black"/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038600" y="3581400"/>
            <a:ext cx="914400" cy="533400"/>
          </a:xfrm>
          <a:prstGeom prst="rect">
            <a:avLst/>
          </a:prstGeom>
          <a:ln w="38100"/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Times New Roman" pitchFamily="18" charset="0"/>
                <a:cs typeface="Times New Roman" pitchFamily="18" charset="0"/>
              </a:rPr>
              <a:t>Products</a:t>
            </a:r>
          </a:p>
        </p:txBody>
      </p:sp>
      <p:sp>
        <p:nvSpPr>
          <p:cNvPr id="43" name="Diamond 42"/>
          <p:cNvSpPr/>
          <p:nvPr/>
        </p:nvSpPr>
        <p:spPr>
          <a:xfrm>
            <a:off x="4800600" y="1253706"/>
            <a:ext cx="1219200" cy="838200"/>
          </a:xfrm>
          <a:prstGeom prst="diamond">
            <a:avLst/>
          </a:prstGeom>
          <a:ln w="38100"/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Times New Roman" pitchFamily="18" charset="0"/>
                <a:cs typeface="Times New Roman" pitchFamily="18" charset="0"/>
              </a:rPr>
              <a:t>Viewed By</a:t>
            </a:r>
          </a:p>
        </p:txBody>
      </p:sp>
      <p:cxnSp>
        <p:nvCxnSpPr>
          <p:cNvPr id="53" name="Shape 52"/>
          <p:cNvCxnSpPr>
            <a:endCxn id="56" idx="1"/>
          </p:cNvCxnSpPr>
          <p:nvPr/>
        </p:nvCxnSpPr>
        <p:spPr>
          <a:xfrm rot="16200000" flipH="1">
            <a:off x="1200150" y="4362450"/>
            <a:ext cx="1409700" cy="609600"/>
          </a:xfrm>
          <a:prstGeom prst="bentConnector2">
            <a:avLst/>
          </a:prstGeom>
          <a:ln w="38100"/>
          <a:effectLst>
            <a:innerShdw blurRad="114300">
              <a:prstClr val="black"/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Diamond 55"/>
          <p:cNvSpPr/>
          <p:nvPr/>
        </p:nvSpPr>
        <p:spPr>
          <a:xfrm>
            <a:off x="2209800" y="4953000"/>
            <a:ext cx="990600" cy="838200"/>
          </a:xfrm>
          <a:prstGeom prst="diamond">
            <a:avLst/>
          </a:prstGeom>
          <a:ln w="38100"/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Times New Roman" pitchFamily="18" charset="0"/>
                <a:cs typeface="Times New Roman" pitchFamily="18" charset="0"/>
              </a:rPr>
              <a:t>Ask for </a:t>
            </a:r>
          </a:p>
          <a:p>
            <a:pPr algn="ctr"/>
            <a:r>
              <a:rPr lang="en-US" sz="1000" b="1" dirty="0">
                <a:latin typeface="Times New Roman" pitchFamily="18" charset="0"/>
                <a:cs typeface="Times New Roman" pitchFamily="18" charset="0"/>
              </a:rPr>
              <a:t>Enquiries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810000" y="5105400"/>
            <a:ext cx="914400" cy="533400"/>
          </a:xfrm>
          <a:prstGeom prst="rect">
            <a:avLst/>
          </a:prstGeom>
          <a:ln w="38100"/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Times New Roman" pitchFamily="18" charset="0"/>
                <a:cs typeface="Times New Roman" pitchFamily="18" charset="0"/>
              </a:rPr>
              <a:t>Doubt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3200400" y="5372100"/>
            <a:ext cx="609600" cy="1588"/>
          </a:xfrm>
          <a:prstGeom prst="line">
            <a:avLst/>
          </a:prstGeom>
          <a:ln w="38100"/>
          <a:effectLst>
            <a:innerShdw blurRad="114300">
              <a:prstClr val="black"/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8" idx="3"/>
            <a:endCxn id="61" idx="1"/>
          </p:cNvCxnSpPr>
          <p:nvPr/>
        </p:nvCxnSpPr>
        <p:spPr>
          <a:xfrm>
            <a:off x="4724400" y="5372100"/>
            <a:ext cx="533400" cy="1588"/>
          </a:xfrm>
          <a:prstGeom prst="line">
            <a:avLst/>
          </a:prstGeom>
          <a:ln w="38100"/>
          <a:effectLst>
            <a:innerShdw blurRad="114300">
              <a:prstClr val="black"/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Diamond 60"/>
          <p:cNvSpPr/>
          <p:nvPr/>
        </p:nvSpPr>
        <p:spPr>
          <a:xfrm>
            <a:off x="5257800" y="4953000"/>
            <a:ext cx="1219200" cy="838200"/>
          </a:xfrm>
          <a:prstGeom prst="diamond">
            <a:avLst/>
          </a:prstGeom>
          <a:ln w="38100"/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Times New Roman" pitchFamily="18" charset="0"/>
                <a:cs typeface="Times New Roman" pitchFamily="18" charset="0"/>
              </a:rPr>
              <a:t>Viewed By</a:t>
            </a:r>
          </a:p>
        </p:txBody>
      </p:sp>
      <p:cxnSp>
        <p:nvCxnSpPr>
          <p:cNvPr id="63" name="Straight Connector 62"/>
          <p:cNvCxnSpPr>
            <a:endCxn id="64" idx="1"/>
          </p:cNvCxnSpPr>
          <p:nvPr/>
        </p:nvCxnSpPr>
        <p:spPr>
          <a:xfrm>
            <a:off x="6477000" y="5372100"/>
            <a:ext cx="762000" cy="1588"/>
          </a:xfrm>
          <a:prstGeom prst="line">
            <a:avLst/>
          </a:prstGeom>
          <a:ln w="38100"/>
          <a:effectLst>
            <a:innerShdw blurRad="114300">
              <a:prstClr val="black"/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7239000" y="5105400"/>
            <a:ext cx="914400" cy="533400"/>
          </a:xfrm>
          <a:prstGeom prst="rect">
            <a:avLst/>
          </a:prstGeom>
          <a:ln w="38100"/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Times New Roman" pitchFamily="18" charset="0"/>
                <a:cs typeface="Times New Roman" pitchFamily="18" charset="0"/>
              </a:rPr>
              <a:t>Specialist</a:t>
            </a:r>
          </a:p>
        </p:txBody>
      </p:sp>
      <p:cxnSp>
        <p:nvCxnSpPr>
          <p:cNvPr id="65" name="Straight Connector 64"/>
          <p:cNvCxnSpPr>
            <a:endCxn id="67" idx="0"/>
          </p:cNvCxnSpPr>
          <p:nvPr/>
        </p:nvCxnSpPr>
        <p:spPr>
          <a:xfrm rot="5400000">
            <a:off x="7726363" y="5799137"/>
            <a:ext cx="358775" cy="38100"/>
          </a:xfrm>
          <a:prstGeom prst="line">
            <a:avLst/>
          </a:prstGeom>
          <a:ln w="38100"/>
          <a:effectLst>
            <a:innerShdw blurRad="114300">
              <a:prstClr val="black"/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Diamond 66"/>
          <p:cNvSpPr/>
          <p:nvPr/>
        </p:nvSpPr>
        <p:spPr>
          <a:xfrm>
            <a:off x="7315200" y="5997575"/>
            <a:ext cx="1143000" cy="838200"/>
          </a:xfrm>
          <a:prstGeom prst="diamond">
            <a:avLst/>
          </a:prstGeom>
          <a:ln w="38100"/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Times New Roman" pitchFamily="18" charset="0"/>
                <a:cs typeface="Times New Roman" pitchFamily="18" charset="0"/>
              </a:rPr>
              <a:t>Replay to doubt</a:t>
            </a:r>
          </a:p>
        </p:txBody>
      </p:sp>
      <p:cxnSp>
        <p:nvCxnSpPr>
          <p:cNvPr id="68" name="Straight Connector 67"/>
          <p:cNvCxnSpPr/>
          <p:nvPr/>
        </p:nvCxnSpPr>
        <p:spPr>
          <a:xfrm>
            <a:off x="6705600" y="6419850"/>
            <a:ext cx="609600" cy="1588"/>
          </a:xfrm>
          <a:prstGeom prst="line">
            <a:avLst/>
          </a:prstGeom>
          <a:ln w="38100"/>
          <a:effectLst>
            <a:innerShdw blurRad="114300">
              <a:prstClr val="black"/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5791200" y="6172200"/>
            <a:ext cx="914400" cy="533400"/>
          </a:xfrm>
          <a:prstGeom prst="rect">
            <a:avLst/>
          </a:prstGeom>
          <a:ln w="38100"/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Times New Roman" pitchFamily="18" charset="0"/>
                <a:cs typeface="Times New Roman" pitchFamily="18" charset="0"/>
              </a:rPr>
              <a:t>Doubt</a:t>
            </a:r>
          </a:p>
          <a:p>
            <a:pPr algn="ctr"/>
            <a:r>
              <a:rPr lang="en-US" sz="1000" b="1" dirty="0">
                <a:latin typeface="Times New Roman" pitchFamily="18" charset="0"/>
                <a:cs typeface="Times New Roman" pitchFamily="18" charset="0"/>
              </a:rPr>
              <a:t>replay</a:t>
            </a:r>
          </a:p>
        </p:txBody>
      </p:sp>
      <p:cxnSp>
        <p:nvCxnSpPr>
          <p:cNvPr id="70" name="Shape 52"/>
          <p:cNvCxnSpPr>
            <a:endCxn id="76" idx="1"/>
          </p:cNvCxnSpPr>
          <p:nvPr/>
        </p:nvCxnSpPr>
        <p:spPr>
          <a:xfrm rot="16200000" flipH="1">
            <a:off x="882650" y="4375150"/>
            <a:ext cx="2476500" cy="1651000"/>
          </a:xfrm>
          <a:prstGeom prst="bentConnector2">
            <a:avLst/>
          </a:prstGeom>
          <a:ln w="38100"/>
          <a:effectLst>
            <a:innerShdw blurRad="114300">
              <a:prstClr val="black"/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Diamond 75"/>
          <p:cNvSpPr/>
          <p:nvPr/>
        </p:nvSpPr>
        <p:spPr>
          <a:xfrm>
            <a:off x="2946400" y="6019800"/>
            <a:ext cx="990600" cy="838200"/>
          </a:xfrm>
          <a:prstGeom prst="diamond">
            <a:avLst/>
          </a:prstGeom>
          <a:ln w="38100"/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Times New Roman" pitchFamily="18" charset="0"/>
                <a:cs typeface="Times New Roman" pitchFamily="18" charset="0"/>
              </a:rPr>
              <a:t>Viewed By</a:t>
            </a:r>
          </a:p>
        </p:txBody>
      </p:sp>
      <p:cxnSp>
        <p:nvCxnSpPr>
          <p:cNvPr id="80" name="Straight Connector 79"/>
          <p:cNvCxnSpPr>
            <a:stCxn id="76" idx="3"/>
            <a:endCxn id="69" idx="1"/>
          </p:cNvCxnSpPr>
          <p:nvPr/>
        </p:nvCxnSpPr>
        <p:spPr>
          <a:xfrm>
            <a:off x="3937000" y="6438900"/>
            <a:ext cx="1854200" cy="1588"/>
          </a:xfrm>
          <a:prstGeom prst="line">
            <a:avLst/>
          </a:prstGeom>
          <a:ln w="38100"/>
          <a:effectLst>
            <a:innerShdw blurRad="114300">
              <a:prstClr val="black"/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105" idx="4"/>
          </p:cNvCxnSpPr>
          <p:nvPr/>
        </p:nvCxnSpPr>
        <p:spPr>
          <a:xfrm>
            <a:off x="457200" y="3543300"/>
            <a:ext cx="762000" cy="268288"/>
          </a:xfrm>
          <a:prstGeom prst="line">
            <a:avLst/>
          </a:prstGeom>
          <a:ln w="9525"/>
          <a:effectLst>
            <a:innerShdw blurRad="114300">
              <a:prstClr val="black"/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106" idx="3"/>
          </p:cNvCxnSpPr>
          <p:nvPr/>
        </p:nvCxnSpPr>
        <p:spPr>
          <a:xfrm>
            <a:off x="771245" y="3404767"/>
            <a:ext cx="447955" cy="330621"/>
          </a:xfrm>
          <a:prstGeom prst="line">
            <a:avLst/>
          </a:prstGeom>
          <a:ln w="9525"/>
          <a:effectLst>
            <a:innerShdw blurRad="114300">
              <a:prstClr val="black"/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102" idx="6"/>
          </p:cNvCxnSpPr>
          <p:nvPr/>
        </p:nvCxnSpPr>
        <p:spPr>
          <a:xfrm rot="5400000" flipH="1" flipV="1">
            <a:off x="762000" y="4114800"/>
            <a:ext cx="609600" cy="304800"/>
          </a:xfrm>
          <a:prstGeom prst="line">
            <a:avLst/>
          </a:prstGeom>
          <a:ln w="9525"/>
          <a:effectLst>
            <a:innerShdw blurRad="114300">
              <a:prstClr val="black"/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533400" y="3886200"/>
            <a:ext cx="685800" cy="228601"/>
          </a:xfrm>
          <a:prstGeom prst="line">
            <a:avLst/>
          </a:prstGeom>
          <a:ln w="9525"/>
          <a:effectLst>
            <a:innerShdw blurRad="114300">
              <a:prstClr val="black"/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103" idx="5"/>
          </p:cNvCxnSpPr>
          <p:nvPr/>
        </p:nvCxnSpPr>
        <p:spPr>
          <a:xfrm flipV="1">
            <a:off x="618845" y="3886200"/>
            <a:ext cx="600355" cy="721192"/>
          </a:xfrm>
          <a:prstGeom prst="line">
            <a:avLst/>
          </a:prstGeom>
          <a:ln w="9525"/>
          <a:effectLst>
            <a:innerShdw blurRad="114300">
              <a:prstClr val="black"/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Oval 101"/>
          <p:cNvSpPr/>
          <p:nvPr/>
        </p:nvSpPr>
        <p:spPr>
          <a:xfrm rot="16200000">
            <a:off x="609600" y="4724400"/>
            <a:ext cx="609600" cy="304800"/>
          </a:xfrm>
          <a:prstGeom prst="ellipse">
            <a:avLst/>
          </a:prstGeom>
          <a:ln w="3175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Times New Roman" pitchFamily="18" charset="0"/>
                <a:cs typeface="Times New Roman" pitchFamily="18" charset="0"/>
              </a:rPr>
              <a:t>email</a:t>
            </a:r>
          </a:p>
        </p:txBody>
      </p:sp>
      <p:sp>
        <p:nvSpPr>
          <p:cNvPr id="103" name="Oval 102"/>
          <p:cNvSpPr/>
          <p:nvPr/>
        </p:nvSpPr>
        <p:spPr>
          <a:xfrm rot="16200000">
            <a:off x="76200" y="4648200"/>
            <a:ext cx="762000" cy="457200"/>
          </a:xfrm>
          <a:prstGeom prst="ellipse">
            <a:avLst/>
          </a:prstGeom>
          <a:ln w="3175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Times New Roman" pitchFamily="18" charset="0"/>
                <a:cs typeface="Times New Roman" pitchFamily="18" charset="0"/>
              </a:rPr>
              <a:t>Account</a:t>
            </a:r>
          </a:p>
          <a:p>
            <a:pPr algn="ctr"/>
            <a:r>
              <a:rPr lang="en-US" sz="800" dirty="0">
                <a:latin typeface="Times New Roman" pitchFamily="18" charset="0"/>
                <a:cs typeface="Times New Roman" pitchFamily="18" charset="0"/>
              </a:rPr>
              <a:t>number</a:t>
            </a:r>
          </a:p>
        </p:txBody>
      </p:sp>
      <p:sp>
        <p:nvSpPr>
          <p:cNvPr id="104" name="Oval 103"/>
          <p:cNvSpPr/>
          <p:nvPr/>
        </p:nvSpPr>
        <p:spPr>
          <a:xfrm rot="16560537">
            <a:off x="-113772" y="3984236"/>
            <a:ext cx="762000" cy="457200"/>
          </a:xfrm>
          <a:prstGeom prst="ellipse">
            <a:avLst/>
          </a:prstGeom>
          <a:ln w="3175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Times New Roman" pitchFamily="18" charset="0"/>
                <a:cs typeface="Times New Roman" pitchFamily="18" charset="0"/>
              </a:rPr>
              <a:t>Phone</a:t>
            </a:r>
          </a:p>
          <a:p>
            <a:pPr algn="ctr"/>
            <a:r>
              <a:rPr lang="en-US" sz="800" dirty="0">
                <a:latin typeface="Times New Roman" pitchFamily="18" charset="0"/>
                <a:cs typeface="Times New Roman" pitchFamily="18" charset="0"/>
              </a:rPr>
              <a:t>number</a:t>
            </a:r>
          </a:p>
        </p:txBody>
      </p:sp>
      <p:sp>
        <p:nvSpPr>
          <p:cNvPr id="105" name="Oval 104"/>
          <p:cNvSpPr/>
          <p:nvPr/>
        </p:nvSpPr>
        <p:spPr>
          <a:xfrm rot="16200000">
            <a:off x="-114300" y="3314700"/>
            <a:ext cx="685800" cy="457200"/>
          </a:xfrm>
          <a:prstGeom prst="ellipse">
            <a:avLst/>
          </a:prstGeom>
          <a:ln w="3175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Times New Roman" pitchFamily="18" charset="0"/>
                <a:cs typeface="Times New Roman" pitchFamily="18" charset="0"/>
              </a:rPr>
              <a:t>Farmer</a:t>
            </a:r>
          </a:p>
          <a:p>
            <a:pPr algn="ctr"/>
            <a:r>
              <a:rPr lang="en-US" sz="800" dirty="0">
                <a:latin typeface="Times New Roman" pitchFamily="18" charset="0"/>
                <a:cs typeface="Times New Roman" pitchFamily="18" charset="0"/>
              </a:rPr>
              <a:t>name</a:t>
            </a:r>
          </a:p>
        </p:txBody>
      </p:sp>
      <p:sp>
        <p:nvSpPr>
          <p:cNvPr id="106" name="Oval 105"/>
          <p:cNvSpPr/>
          <p:nvPr/>
        </p:nvSpPr>
        <p:spPr>
          <a:xfrm rot="16200000">
            <a:off x="266700" y="2933700"/>
            <a:ext cx="685800" cy="457200"/>
          </a:xfrm>
          <a:prstGeom prst="ellipse">
            <a:avLst/>
          </a:prstGeom>
          <a:ln w="3175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u="sng" dirty="0">
                <a:latin typeface="Times New Roman" pitchFamily="18" charset="0"/>
                <a:cs typeface="Times New Roman" pitchFamily="18" charset="0"/>
              </a:rPr>
              <a:t>Farmer</a:t>
            </a:r>
          </a:p>
          <a:p>
            <a:pPr algn="ctr"/>
            <a:r>
              <a:rPr lang="en-US" sz="800" u="sng" dirty="0">
                <a:latin typeface="Times New Roman" pitchFamily="18" charset="0"/>
                <a:cs typeface="Times New Roman" pitchFamily="18" charset="0"/>
              </a:rPr>
              <a:t>id</a:t>
            </a:r>
          </a:p>
        </p:txBody>
      </p:sp>
      <p:cxnSp>
        <p:nvCxnSpPr>
          <p:cNvPr id="126" name="Straight Connector 125"/>
          <p:cNvCxnSpPr>
            <a:stCxn id="19" idx="3"/>
          </p:cNvCxnSpPr>
          <p:nvPr/>
        </p:nvCxnSpPr>
        <p:spPr>
          <a:xfrm flipV="1">
            <a:off x="1143000" y="838200"/>
            <a:ext cx="1588" cy="1104900"/>
          </a:xfrm>
          <a:prstGeom prst="line">
            <a:avLst/>
          </a:prstGeom>
          <a:ln w="38100"/>
          <a:effectLst>
            <a:innerShdw blurRad="114300">
              <a:prstClr val="black"/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endCxn id="154" idx="4"/>
          </p:cNvCxnSpPr>
          <p:nvPr/>
        </p:nvCxnSpPr>
        <p:spPr>
          <a:xfrm rot="10800000">
            <a:off x="352426" y="468002"/>
            <a:ext cx="409575" cy="66986"/>
          </a:xfrm>
          <a:prstGeom prst="line">
            <a:avLst/>
          </a:prstGeom>
          <a:ln w="9525"/>
          <a:effectLst>
            <a:innerShdw blurRad="114300">
              <a:prstClr val="black"/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endCxn id="152" idx="5"/>
          </p:cNvCxnSpPr>
          <p:nvPr/>
        </p:nvCxnSpPr>
        <p:spPr>
          <a:xfrm rot="10800000" flipV="1">
            <a:off x="395932" y="761999"/>
            <a:ext cx="366069" cy="198043"/>
          </a:xfrm>
          <a:prstGeom prst="line">
            <a:avLst/>
          </a:prstGeom>
          <a:ln w="9525"/>
          <a:effectLst>
            <a:innerShdw blurRad="114300">
              <a:prstClr val="black"/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Elbow Connector 144"/>
          <p:cNvCxnSpPr>
            <a:stCxn id="19" idx="2"/>
          </p:cNvCxnSpPr>
          <p:nvPr/>
        </p:nvCxnSpPr>
        <p:spPr>
          <a:xfrm rot="16200000" flipH="1">
            <a:off x="381000" y="2667000"/>
            <a:ext cx="1219200" cy="609600"/>
          </a:xfrm>
          <a:prstGeom prst="bentConnector3">
            <a:avLst>
              <a:gd name="adj1" fmla="val 13942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155" idx="0"/>
          </p:cNvCxnSpPr>
          <p:nvPr/>
        </p:nvCxnSpPr>
        <p:spPr>
          <a:xfrm rot="5400000" flipH="1" flipV="1">
            <a:off x="802398" y="827105"/>
            <a:ext cx="177107" cy="199302"/>
          </a:xfrm>
          <a:prstGeom prst="line">
            <a:avLst/>
          </a:prstGeom>
          <a:ln w="9525"/>
          <a:effectLst>
            <a:innerShdw blurRad="114300">
              <a:prstClr val="black"/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Oval 151"/>
          <p:cNvSpPr/>
          <p:nvPr/>
        </p:nvSpPr>
        <p:spPr>
          <a:xfrm rot="15993113">
            <a:off x="-112861" y="997290"/>
            <a:ext cx="725744" cy="457200"/>
          </a:xfrm>
          <a:prstGeom prst="ellipse">
            <a:avLst/>
          </a:prstGeom>
          <a:ln w="3175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u="sng" dirty="0">
                <a:latin typeface="Times New Roman" pitchFamily="18" charset="0"/>
                <a:cs typeface="Times New Roman" pitchFamily="18" charset="0"/>
              </a:rPr>
              <a:t>productid</a:t>
            </a:r>
          </a:p>
        </p:txBody>
      </p:sp>
      <p:sp>
        <p:nvSpPr>
          <p:cNvPr id="153" name="Oval 152"/>
          <p:cNvSpPr/>
          <p:nvPr/>
        </p:nvSpPr>
        <p:spPr>
          <a:xfrm rot="21316476">
            <a:off x="360391" y="18705"/>
            <a:ext cx="725744" cy="228556"/>
          </a:xfrm>
          <a:prstGeom prst="ellipse">
            <a:avLst/>
          </a:prstGeom>
          <a:ln w="3175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Times New Roman" pitchFamily="18" charset="0"/>
                <a:cs typeface="Times New Roman" pitchFamily="18" charset="0"/>
              </a:rPr>
              <a:t>supplier name</a:t>
            </a:r>
          </a:p>
        </p:txBody>
      </p:sp>
      <p:sp>
        <p:nvSpPr>
          <p:cNvPr id="154" name="Oval 153"/>
          <p:cNvSpPr/>
          <p:nvPr/>
        </p:nvSpPr>
        <p:spPr>
          <a:xfrm rot="16200000">
            <a:off x="-172727" y="315602"/>
            <a:ext cx="745504" cy="304800"/>
          </a:xfrm>
          <a:prstGeom prst="ellipse">
            <a:avLst/>
          </a:prstGeom>
          <a:ln w="3175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Times New Roman" pitchFamily="18" charset="0"/>
                <a:cs typeface="Times New Roman" pitchFamily="18" charset="0"/>
              </a:rPr>
              <a:t>quantity</a:t>
            </a:r>
          </a:p>
        </p:txBody>
      </p:sp>
      <p:sp>
        <p:nvSpPr>
          <p:cNvPr id="155" name="Oval 154"/>
          <p:cNvSpPr/>
          <p:nvPr/>
        </p:nvSpPr>
        <p:spPr>
          <a:xfrm rot="21316476">
            <a:off x="510183" y="1014532"/>
            <a:ext cx="599898" cy="457200"/>
          </a:xfrm>
          <a:prstGeom prst="ellipse">
            <a:avLst/>
          </a:prstGeom>
          <a:ln w="3175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Times New Roman" pitchFamily="18" charset="0"/>
                <a:cs typeface="Times New Roman" pitchFamily="18" charset="0"/>
              </a:rPr>
              <a:t>email</a:t>
            </a:r>
          </a:p>
        </p:txBody>
      </p:sp>
      <p:sp>
        <p:nvSpPr>
          <p:cNvPr id="156" name="Oval 155"/>
          <p:cNvSpPr/>
          <p:nvPr/>
        </p:nvSpPr>
        <p:spPr>
          <a:xfrm rot="21316476">
            <a:off x="1230327" y="1025695"/>
            <a:ext cx="587345" cy="294398"/>
          </a:xfrm>
          <a:prstGeom prst="ellipse">
            <a:avLst/>
          </a:prstGeom>
          <a:ln w="3175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Times New Roman" pitchFamily="18" charset="0"/>
                <a:cs typeface="Times New Roman" pitchFamily="18" charset="0"/>
              </a:rPr>
              <a:t>rate</a:t>
            </a:r>
          </a:p>
        </p:txBody>
      </p:sp>
      <p:cxnSp>
        <p:nvCxnSpPr>
          <p:cNvPr id="161" name="Straight Connector 160"/>
          <p:cNvCxnSpPr>
            <a:stCxn id="20" idx="2"/>
            <a:endCxn id="156" idx="0"/>
          </p:cNvCxnSpPr>
          <p:nvPr/>
        </p:nvCxnSpPr>
        <p:spPr>
          <a:xfrm rot="16200000" flipH="1">
            <a:off x="1271540" y="785860"/>
            <a:ext cx="187995" cy="292674"/>
          </a:xfrm>
          <a:prstGeom prst="line">
            <a:avLst/>
          </a:prstGeom>
          <a:ln w="9525"/>
          <a:effectLst>
            <a:innerShdw blurRad="114300">
              <a:prstClr val="black"/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stCxn id="20" idx="0"/>
            <a:endCxn id="153" idx="5"/>
          </p:cNvCxnSpPr>
          <p:nvPr/>
        </p:nvCxnSpPr>
        <p:spPr>
          <a:xfrm rot="16200000" flipV="1">
            <a:off x="1046208" y="131807"/>
            <a:ext cx="112423" cy="233563"/>
          </a:xfrm>
          <a:prstGeom prst="line">
            <a:avLst/>
          </a:prstGeom>
          <a:ln w="9525"/>
          <a:effectLst>
            <a:innerShdw blurRad="114300">
              <a:prstClr val="black"/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Oval 166"/>
          <p:cNvSpPr/>
          <p:nvPr/>
        </p:nvSpPr>
        <p:spPr>
          <a:xfrm>
            <a:off x="1767075" y="38890"/>
            <a:ext cx="725744" cy="285860"/>
          </a:xfrm>
          <a:prstGeom prst="ellipse">
            <a:avLst/>
          </a:prstGeom>
          <a:ln w="3175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Times New Roman" pitchFamily="18" charset="0"/>
                <a:cs typeface="Times New Roman" pitchFamily="18" charset="0"/>
              </a:rPr>
              <a:t>Product</a:t>
            </a:r>
          </a:p>
          <a:p>
            <a:pPr algn="ctr"/>
            <a:r>
              <a:rPr lang="en-US" sz="800" dirty="0">
                <a:latin typeface="Times New Roman" pitchFamily="18" charset="0"/>
                <a:cs typeface="Times New Roman" pitchFamily="18" charset="0"/>
              </a:rPr>
              <a:t>name</a:t>
            </a:r>
          </a:p>
        </p:txBody>
      </p:sp>
      <p:cxnSp>
        <p:nvCxnSpPr>
          <p:cNvPr id="168" name="Straight Connector 167"/>
          <p:cNvCxnSpPr>
            <a:stCxn id="167" idx="3"/>
          </p:cNvCxnSpPr>
          <p:nvPr/>
        </p:nvCxnSpPr>
        <p:spPr>
          <a:xfrm rot="5400000">
            <a:off x="1725823" y="233466"/>
            <a:ext cx="98114" cy="196957"/>
          </a:xfrm>
          <a:prstGeom prst="line">
            <a:avLst/>
          </a:prstGeom>
          <a:ln w="9525"/>
          <a:effectLst>
            <a:innerShdw blurRad="114300">
              <a:prstClr val="black"/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Oval 174"/>
          <p:cNvSpPr/>
          <p:nvPr/>
        </p:nvSpPr>
        <p:spPr>
          <a:xfrm>
            <a:off x="5004003" y="-9525"/>
            <a:ext cx="925103" cy="289292"/>
          </a:xfrm>
          <a:prstGeom prst="ellipse">
            <a:avLst/>
          </a:prstGeom>
          <a:ln w="3175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u="sng" dirty="0">
                <a:latin typeface="Times New Roman" pitchFamily="18" charset="0"/>
                <a:cs typeface="Times New Roman" pitchFamily="18" charset="0"/>
              </a:rPr>
              <a:t>Sup_reg</a:t>
            </a:r>
          </a:p>
          <a:p>
            <a:pPr algn="ctr"/>
            <a:r>
              <a:rPr lang="en-US" sz="800" u="sng" dirty="0">
                <a:latin typeface="Times New Roman" pitchFamily="18" charset="0"/>
                <a:cs typeface="Times New Roman" pitchFamily="18" charset="0"/>
              </a:rPr>
              <a:t>number</a:t>
            </a:r>
          </a:p>
        </p:txBody>
      </p:sp>
      <p:sp>
        <p:nvSpPr>
          <p:cNvPr id="176" name="Oval 175"/>
          <p:cNvSpPr/>
          <p:nvPr/>
        </p:nvSpPr>
        <p:spPr>
          <a:xfrm rot="21316476">
            <a:off x="5803652" y="160411"/>
            <a:ext cx="725744" cy="225398"/>
          </a:xfrm>
          <a:prstGeom prst="ellipse">
            <a:avLst/>
          </a:prstGeom>
          <a:ln w="3175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Times New Roman" pitchFamily="18" charset="0"/>
                <a:cs typeface="Times New Roman" pitchFamily="18" charset="0"/>
              </a:rPr>
              <a:t>name</a:t>
            </a:r>
          </a:p>
        </p:txBody>
      </p:sp>
      <p:sp>
        <p:nvSpPr>
          <p:cNvPr id="177" name="Oval 176"/>
          <p:cNvSpPr/>
          <p:nvPr/>
        </p:nvSpPr>
        <p:spPr>
          <a:xfrm rot="21316476">
            <a:off x="3287604" y="29768"/>
            <a:ext cx="734956" cy="297488"/>
          </a:xfrm>
          <a:prstGeom prst="ellipse">
            <a:avLst/>
          </a:prstGeom>
          <a:ln w="3175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Times New Roman" pitchFamily="18" charset="0"/>
                <a:cs typeface="Times New Roman" pitchFamily="18" charset="0"/>
              </a:rPr>
              <a:t>Phone</a:t>
            </a:r>
          </a:p>
          <a:p>
            <a:pPr algn="ctr"/>
            <a:r>
              <a:rPr lang="en-US" sz="800" dirty="0">
                <a:latin typeface="Times New Roman" pitchFamily="18" charset="0"/>
                <a:cs typeface="Times New Roman" pitchFamily="18" charset="0"/>
              </a:rPr>
              <a:t>number</a:t>
            </a:r>
          </a:p>
        </p:txBody>
      </p:sp>
      <p:sp>
        <p:nvSpPr>
          <p:cNvPr id="178" name="Oval 177"/>
          <p:cNvSpPr/>
          <p:nvPr/>
        </p:nvSpPr>
        <p:spPr>
          <a:xfrm rot="21316476">
            <a:off x="5889979" y="777261"/>
            <a:ext cx="725744" cy="269662"/>
          </a:xfrm>
          <a:prstGeom prst="ellipse">
            <a:avLst/>
          </a:prstGeom>
          <a:ln w="3175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Times New Roman" pitchFamily="18" charset="0"/>
                <a:cs typeface="Times New Roman" pitchFamily="18" charset="0"/>
              </a:rPr>
              <a:t>email</a:t>
            </a:r>
          </a:p>
        </p:txBody>
      </p:sp>
      <p:sp>
        <p:nvSpPr>
          <p:cNvPr id="180" name="Oval 179"/>
          <p:cNvSpPr/>
          <p:nvPr/>
        </p:nvSpPr>
        <p:spPr>
          <a:xfrm rot="21316476">
            <a:off x="4726453" y="1000916"/>
            <a:ext cx="725744" cy="311059"/>
          </a:xfrm>
          <a:prstGeom prst="ellipse">
            <a:avLst/>
          </a:prstGeom>
          <a:ln w="3175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Times New Roman" pitchFamily="18" charset="0"/>
                <a:cs typeface="Times New Roman" pitchFamily="18" charset="0"/>
              </a:rPr>
              <a:t>address</a:t>
            </a:r>
          </a:p>
        </p:txBody>
      </p:sp>
      <p:cxnSp>
        <p:nvCxnSpPr>
          <p:cNvPr id="181" name="Straight Connector 180"/>
          <p:cNvCxnSpPr>
            <a:endCxn id="175" idx="4"/>
          </p:cNvCxnSpPr>
          <p:nvPr/>
        </p:nvCxnSpPr>
        <p:spPr>
          <a:xfrm flipV="1">
            <a:off x="5003799" y="279767"/>
            <a:ext cx="462756" cy="155212"/>
          </a:xfrm>
          <a:prstGeom prst="line">
            <a:avLst/>
          </a:prstGeom>
          <a:ln w="9525"/>
          <a:effectLst>
            <a:innerShdw blurRad="114300">
              <a:prstClr val="black"/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>
            <a:stCxn id="25" idx="3"/>
            <a:endCxn id="176" idx="3"/>
          </p:cNvCxnSpPr>
          <p:nvPr/>
        </p:nvCxnSpPr>
        <p:spPr>
          <a:xfrm flipV="1">
            <a:off x="5029200" y="373667"/>
            <a:ext cx="888172" cy="197833"/>
          </a:xfrm>
          <a:prstGeom prst="line">
            <a:avLst/>
          </a:prstGeom>
          <a:ln w="9525"/>
          <a:effectLst>
            <a:innerShdw blurRad="114300">
              <a:prstClr val="black"/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endCxn id="178" idx="1"/>
          </p:cNvCxnSpPr>
          <p:nvPr/>
        </p:nvCxnSpPr>
        <p:spPr>
          <a:xfrm>
            <a:off x="5029200" y="755650"/>
            <a:ext cx="960080" cy="82564"/>
          </a:xfrm>
          <a:prstGeom prst="line">
            <a:avLst/>
          </a:prstGeom>
          <a:ln w="9525"/>
          <a:effectLst>
            <a:innerShdw blurRad="114300">
              <a:prstClr val="black"/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>
            <a:endCxn id="251" idx="0"/>
          </p:cNvCxnSpPr>
          <p:nvPr/>
        </p:nvCxnSpPr>
        <p:spPr>
          <a:xfrm>
            <a:off x="4876800" y="809625"/>
            <a:ext cx="1022266" cy="262711"/>
          </a:xfrm>
          <a:prstGeom prst="line">
            <a:avLst/>
          </a:prstGeom>
          <a:ln w="9525"/>
          <a:effectLst>
            <a:innerShdw blurRad="114300">
              <a:prstClr val="black"/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>
            <a:endCxn id="180" idx="0"/>
          </p:cNvCxnSpPr>
          <p:nvPr/>
        </p:nvCxnSpPr>
        <p:spPr>
          <a:xfrm>
            <a:off x="4800600" y="838200"/>
            <a:ext cx="275912" cy="163245"/>
          </a:xfrm>
          <a:prstGeom prst="line">
            <a:avLst/>
          </a:prstGeom>
          <a:ln w="9525"/>
          <a:effectLst>
            <a:innerShdw blurRad="114300">
              <a:prstClr val="black"/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" name="Oval 212"/>
          <p:cNvSpPr/>
          <p:nvPr/>
        </p:nvSpPr>
        <p:spPr>
          <a:xfrm rot="21353794">
            <a:off x="2752195" y="1090624"/>
            <a:ext cx="675748" cy="275597"/>
          </a:xfrm>
          <a:prstGeom prst="ellipse">
            <a:avLst/>
          </a:prstGeom>
          <a:ln w="3175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u="sng" dirty="0">
                <a:latin typeface="Times New Roman" pitchFamily="18" charset="0"/>
                <a:cs typeface="Times New Roman" pitchFamily="18" charset="0"/>
              </a:rPr>
              <a:t>followupid</a:t>
            </a:r>
          </a:p>
        </p:txBody>
      </p:sp>
      <p:sp>
        <p:nvSpPr>
          <p:cNvPr id="214" name="Oval 213"/>
          <p:cNvSpPr/>
          <p:nvPr/>
        </p:nvSpPr>
        <p:spPr>
          <a:xfrm rot="21353794">
            <a:off x="3438230" y="783139"/>
            <a:ext cx="600847" cy="279483"/>
          </a:xfrm>
          <a:prstGeom prst="ellipse">
            <a:avLst/>
          </a:prstGeom>
          <a:ln w="3175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Times New Roman" pitchFamily="18" charset="0"/>
                <a:cs typeface="Times New Roman" pitchFamily="18" charset="0"/>
              </a:rPr>
              <a:t>item</a:t>
            </a:r>
          </a:p>
          <a:p>
            <a:pPr algn="ctr"/>
            <a:r>
              <a:rPr lang="en-US" sz="800" dirty="0">
                <a:latin typeface="Times New Roman" pitchFamily="18" charset="0"/>
                <a:cs typeface="Times New Roman" pitchFamily="18" charset="0"/>
              </a:rPr>
              <a:t>name</a:t>
            </a:r>
          </a:p>
        </p:txBody>
      </p:sp>
      <p:sp>
        <p:nvSpPr>
          <p:cNvPr id="216" name="Oval 215"/>
          <p:cNvSpPr/>
          <p:nvPr/>
        </p:nvSpPr>
        <p:spPr>
          <a:xfrm rot="179906">
            <a:off x="4047641" y="1087751"/>
            <a:ext cx="595396" cy="274030"/>
          </a:xfrm>
          <a:prstGeom prst="ellipse">
            <a:avLst/>
          </a:prstGeom>
          <a:ln w="3175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Times New Roman" pitchFamily="18" charset="0"/>
                <a:cs typeface="Times New Roman" pitchFamily="18" charset="0"/>
              </a:rPr>
              <a:t>email</a:t>
            </a:r>
          </a:p>
        </p:txBody>
      </p:sp>
      <p:cxnSp>
        <p:nvCxnSpPr>
          <p:cNvPr id="217" name="Straight Connector 216"/>
          <p:cNvCxnSpPr/>
          <p:nvPr/>
        </p:nvCxnSpPr>
        <p:spPr>
          <a:xfrm rot="16200000" flipV="1">
            <a:off x="3364727" y="1283473"/>
            <a:ext cx="164842" cy="188697"/>
          </a:xfrm>
          <a:prstGeom prst="line">
            <a:avLst/>
          </a:prstGeom>
          <a:ln w="9525"/>
          <a:effectLst>
            <a:innerShdw blurRad="114300">
              <a:prstClr val="black"/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>
            <a:stCxn id="6" idx="0"/>
            <a:endCxn id="214" idx="4"/>
          </p:cNvCxnSpPr>
          <p:nvPr/>
        </p:nvCxnSpPr>
        <p:spPr>
          <a:xfrm rot="5400000" flipH="1" flipV="1">
            <a:off x="3548459" y="1247605"/>
            <a:ext cx="385536" cy="14854"/>
          </a:xfrm>
          <a:prstGeom prst="line">
            <a:avLst/>
          </a:prstGeom>
          <a:ln w="9525"/>
          <a:effectLst>
            <a:innerShdw blurRad="114300">
              <a:prstClr val="black"/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>
            <a:stCxn id="220" idx="0"/>
          </p:cNvCxnSpPr>
          <p:nvPr/>
        </p:nvCxnSpPr>
        <p:spPr>
          <a:xfrm rot="5400000" flipH="1" flipV="1">
            <a:off x="3944970" y="2149148"/>
            <a:ext cx="337780" cy="1884"/>
          </a:xfrm>
          <a:prstGeom prst="line">
            <a:avLst/>
          </a:prstGeom>
          <a:ln w="9525"/>
          <a:effectLst>
            <a:innerShdw blurRad="114300">
              <a:prstClr val="black"/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>
            <a:endCxn id="216" idx="3"/>
          </p:cNvCxnSpPr>
          <p:nvPr/>
        </p:nvCxnSpPr>
        <p:spPr>
          <a:xfrm flipV="1">
            <a:off x="3886200" y="1310506"/>
            <a:ext cx="243855" cy="137294"/>
          </a:xfrm>
          <a:prstGeom prst="line">
            <a:avLst/>
          </a:prstGeom>
          <a:ln w="9525"/>
          <a:effectLst>
            <a:innerShdw blurRad="114300">
              <a:prstClr val="black"/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4" name="Oval 233"/>
          <p:cNvSpPr/>
          <p:nvPr/>
        </p:nvSpPr>
        <p:spPr>
          <a:xfrm rot="174187">
            <a:off x="7551211" y="475379"/>
            <a:ext cx="725744" cy="311059"/>
          </a:xfrm>
          <a:prstGeom prst="ellipse">
            <a:avLst/>
          </a:prstGeom>
          <a:ln w="3175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Times New Roman" pitchFamily="18" charset="0"/>
                <a:cs typeface="Times New Roman" pitchFamily="18" charset="0"/>
              </a:rPr>
              <a:t>email</a:t>
            </a:r>
          </a:p>
        </p:txBody>
      </p:sp>
      <p:sp>
        <p:nvSpPr>
          <p:cNvPr id="235" name="Oval 234"/>
          <p:cNvSpPr/>
          <p:nvPr/>
        </p:nvSpPr>
        <p:spPr>
          <a:xfrm>
            <a:off x="6705600" y="609600"/>
            <a:ext cx="897385" cy="364062"/>
          </a:xfrm>
          <a:prstGeom prst="ellipse">
            <a:avLst/>
          </a:prstGeom>
          <a:ln w="3175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Times New Roman" pitchFamily="18" charset="0"/>
                <a:cs typeface="Times New Roman" pitchFamily="18" charset="0"/>
              </a:rPr>
              <a:t>Phone</a:t>
            </a:r>
          </a:p>
          <a:p>
            <a:pPr algn="ctr"/>
            <a:r>
              <a:rPr lang="en-US" sz="800" dirty="0">
                <a:latin typeface="Times New Roman" pitchFamily="18" charset="0"/>
                <a:cs typeface="Times New Roman" pitchFamily="18" charset="0"/>
              </a:rPr>
              <a:t>number</a:t>
            </a:r>
          </a:p>
        </p:txBody>
      </p:sp>
      <p:sp>
        <p:nvSpPr>
          <p:cNvPr id="236" name="Oval 235"/>
          <p:cNvSpPr/>
          <p:nvPr/>
        </p:nvSpPr>
        <p:spPr>
          <a:xfrm rot="253405">
            <a:off x="7860558" y="816822"/>
            <a:ext cx="725744" cy="351509"/>
          </a:xfrm>
          <a:prstGeom prst="ellipse">
            <a:avLst/>
          </a:prstGeom>
          <a:ln w="3175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Times New Roman" pitchFamily="18" charset="0"/>
                <a:cs typeface="Times New Roman" pitchFamily="18" charset="0"/>
              </a:rPr>
              <a:t>pub</a:t>
            </a:r>
          </a:p>
          <a:p>
            <a:pPr algn="ctr"/>
            <a:r>
              <a:rPr lang="en-US" sz="800" dirty="0">
                <a:latin typeface="Times New Roman" pitchFamily="18" charset="0"/>
                <a:cs typeface="Times New Roman" pitchFamily="18" charset="0"/>
              </a:rPr>
              <a:t>name</a:t>
            </a:r>
          </a:p>
        </p:txBody>
      </p:sp>
      <p:sp>
        <p:nvSpPr>
          <p:cNvPr id="237" name="Oval 236"/>
          <p:cNvSpPr/>
          <p:nvPr/>
        </p:nvSpPr>
        <p:spPr>
          <a:xfrm rot="253405">
            <a:off x="8012957" y="1226396"/>
            <a:ext cx="725744" cy="351509"/>
          </a:xfrm>
          <a:prstGeom prst="ellipse">
            <a:avLst/>
          </a:prstGeom>
          <a:ln w="3175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u="sng" dirty="0">
                <a:latin typeface="Times New Roman" pitchFamily="18" charset="0"/>
                <a:cs typeface="Times New Roman" pitchFamily="18" charset="0"/>
              </a:rPr>
              <a:t>pub</a:t>
            </a:r>
          </a:p>
          <a:p>
            <a:pPr algn="ctr"/>
            <a:r>
              <a:rPr lang="en-US" sz="800" u="sng" dirty="0">
                <a:latin typeface="Times New Roman" pitchFamily="18" charset="0"/>
                <a:cs typeface="Times New Roman" pitchFamily="18" charset="0"/>
              </a:rPr>
              <a:t>id</a:t>
            </a:r>
          </a:p>
        </p:txBody>
      </p:sp>
      <p:sp>
        <p:nvSpPr>
          <p:cNvPr id="238" name="Oval 237"/>
          <p:cNvSpPr/>
          <p:nvPr/>
        </p:nvSpPr>
        <p:spPr>
          <a:xfrm rot="253405">
            <a:off x="7936621" y="1639672"/>
            <a:ext cx="826241" cy="351509"/>
          </a:xfrm>
          <a:prstGeom prst="ellipse">
            <a:avLst/>
          </a:prstGeom>
          <a:ln w="3175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Times New Roman" pitchFamily="18" charset="0"/>
                <a:cs typeface="Times New Roman" pitchFamily="18" charset="0"/>
              </a:rPr>
              <a:t>password</a:t>
            </a:r>
          </a:p>
        </p:txBody>
      </p:sp>
      <p:cxnSp>
        <p:nvCxnSpPr>
          <p:cNvPr id="239" name="Straight Connector 238"/>
          <p:cNvCxnSpPr>
            <a:endCxn id="235" idx="4"/>
          </p:cNvCxnSpPr>
          <p:nvPr/>
        </p:nvCxnSpPr>
        <p:spPr>
          <a:xfrm rot="16200000" flipV="1">
            <a:off x="6921478" y="1206477"/>
            <a:ext cx="474138" cy="8507"/>
          </a:xfrm>
          <a:prstGeom prst="line">
            <a:avLst/>
          </a:prstGeom>
          <a:ln w="9525"/>
          <a:effectLst>
            <a:innerShdw blurRad="114300">
              <a:prstClr val="black"/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 rot="5400000" flipH="1" flipV="1">
            <a:off x="7200900" y="876302"/>
            <a:ext cx="685801" cy="457197"/>
          </a:xfrm>
          <a:prstGeom prst="line">
            <a:avLst/>
          </a:prstGeom>
          <a:ln w="9525"/>
          <a:effectLst>
            <a:innerShdw blurRad="114300">
              <a:prstClr val="black"/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>
            <a:endCxn id="236" idx="3"/>
          </p:cNvCxnSpPr>
          <p:nvPr/>
        </p:nvCxnSpPr>
        <p:spPr>
          <a:xfrm flipV="1">
            <a:off x="7543800" y="1097620"/>
            <a:ext cx="414585" cy="350180"/>
          </a:xfrm>
          <a:prstGeom prst="line">
            <a:avLst/>
          </a:prstGeom>
          <a:ln w="9525"/>
          <a:effectLst>
            <a:innerShdw blurRad="114300">
              <a:prstClr val="black"/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>
            <a:endCxn id="237" idx="2"/>
          </p:cNvCxnSpPr>
          <p:nvPr/>
        </p:nvCxnSpPr>
        <p:spPr>
          <a:xfrm flipV="1">
            <a:off x="7543800" y="1375427"/>
            <a:ext cx="470142" cy="167623"/>
          </a:xfrm>
          <a:prstGeom prst="line">
            <a:avLst/>
          </a:prstGeom>
          <a:ln w="9525"/>
          <a:effectLst>
            <a:innerShdw blurRad="114300">
              <a:prstClr val="black"/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>
            <a:stCxn id="10" idx="3"/>
            <a:endCxn id="238" idx="1"/>
          </p:cNvCxnSpPr>
          <p:nvPr/>
        </p:nvCxnSpPr>
        <p:spPr>
          <a:xfrm flipV="1">
            <a:off x="7543800" y="1669973"/>
            <a:ext cx="523767" cy="44527"/>
          </a:xfrm>
          <a:prstGeom prst="line">
            <a:avLst/>
          </a:prstGeom>
          <a:ln w="9525"/>
          <a:effectLst>
            <a:innerShdw blurRad="114300">
              <a:prstClr val="black"/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Elbow Connector 260"/>
          <p:cNvCxnSpPr>
            <a:endCxn id="12" idx="0"/>
          </p:cNvCxnSpPr>
          <p:nvPr/>
        </p:nvCxnSpPr>
        <p:spPr>
          <a:xfrm rot="16200000" flipH="1">
            <a:off x="7467600" y="1981200"/>
            <a:ext cx="457200" cy="304800"/>
          </a:xfrm>
          <a:prstGeom prst="bentConnector3">
            <a:avLst>
              <a:gd name="adj1" fmla="val -2083"/>
            </a:avLst>
          </a:prstGeom>
          <a:ln w="38100"/>
          <a:effectLst>
            <a:innerShdw blurRad="114300">
              <a:prstClr val="black"/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3" name="Oval 262"/>
          <p:cNvSpPr/>
          <p:nvPr/>
        </p:nvSpPr>
        <p:spPr>
          <a:xfrm rot="21419173">
            <a:off x="5110578" y="2149246"/>
            <a:ext cx="600803" cy="212765"/>
          </a:xfrm>
          <a:prstGeom prst="ellipse">
            <a:avLst/>
          </a:prstGeom>
          <a:ln w="3175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Times New Roman" pitchFamily="18" charset="0"/>
                <a:cs typeface="Times New Roman" pitchFamily="18" charset="0"/>
              </a:rPr>
              <a:t>email</a:t>
            </a:r>
          </a:p>
        </p:txBody>
      </p:sp>
      <p:sp>
        <p:nvSpPr>
          <p:cNvPr id="264" name="Oval 263"/>
          <p:cNvSpPr/>
          <p:nvPr/>
        </p:nvSpPr>
        <p:spPr>
          <a:xfrm>
            <a:off x="6553200" y="2209800"/>
            <a:ext cx="598963" cy="277820"/>
          </a:xfrm>
          <a:prstGeom prst="ellipse">
            <a:avLst/>
          </a:prstGeom>
          <a:ln w="3175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u="sng" dirty="0">
                <a:latin typeface="Times New Roman" pitchFamily="18" charset="0"/>
                <a:cs typeface="Times New Roman" pitchFamily="18" charset="0"/>
              </a:rPr>
              <a:t>feed</a:t>
            </a:r>
          </a:p>
          <a:p>
            <a:pPr algn="ctr"/>
            <a:r>
              <a:rPr lang="en-US" sz="800" u="sng" dirty="0">
                <a:latin typeface="Times New Roman" pitchFamily="18" charset="0"/>
                <a:cs typeface="Times New Roman" pitchFamily="18" charset="0"/>
              </a:rPr>
              <a:t>id</a:t>
            </a:r>
          </a:p>
        </p:txBody>
      </p:sp>
      <p:sp>
        <p:nvSpPr>
          <p:cNvPr id="265" name="Oval 264"/>
          <p:cNvSpPr/>
          <p:nvPr/>
        </p:nvSpPr>
        <p:spPr>
          <a:xfrm>
            <a:off x="4724400" y="2362200"/>
            <a:ext cx="597471" cy="283221"/>
          </a:xfrm>
          <a:prstGeom prst="ellipse">
            <a:avLst/>
          </a:prstGeom>
          <a:ln w="3175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Times New Roman" pitchFamily="18" charset="0"/>
                <a:cs typeface="Times New Roman" pitchFamily="18" charset="0"/>
              </a:rPr>
              <a:t>name</a:t>
            </a:r>
          </a:p>
        </p:txBody>
      </p:sp>
      <p:sp>
        <p:nvSpPr>
          <p:cNvPr id="266" name="Oval 265"/>
          <p:cNvSpPr/>
          <p:nvPr/>
        </p:nvSpPr>
        <p:spPr>
          <a:xfrm rot="253405">
            <a:off x="6255211" y="2002974"/>
            <a:ext cx="598963" cy="207071"/>
          </a:xfrm>
          <a:prstGeom prst="ellipse">
            <a:avLst/>
          </a:prstGeom>
          <a:ln w="3175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Times New Roman" pitchFamily="18" charset="0"/>
                <a:cs typeface="Times New Roman" pitchFamily="18" charset="0"/>
              </a:rPr>
              <a:t>dates</a:t>
            </a:r>
          </a:p>
        </p:txBody>
      </p:sp>
      <p:sp>
        <p:nvSpPr>
          <p:cNvPr id="267" name="Oval 266"/>
          <p:cNvSpPr/>
          <p:nvPr/>
        </p:nvSpPr>
        <p:spPr>
          <a:xfrm>
            <a:off x="6553200" y="2514600"/>
            <a:ext cx="685800" cy="228600"/>
          </a:xfrm>
          <a:prstGeom prst="ellipse">
            <a:avLst/>
          </a:prstGeom>
          <a:ln w="3175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Times New Roman" pitchFamily="18" charset="0"/>
                <a:cs typeface="Times New Roman" pitchFamily="18" charset="0"/>
              </a:rPr>
              <a:t>mobile</a:t>
            </a:r>
          </a:p>
        </p:txBody>
      </p:sp>
      <p:sp>
        <p:nvSpPr>
          <p:cNvPr id="268" name="Oval 267"/>
          <p:cNvSpPr/>
          <p:nvPr/>
        </p:nvSpPr>
        <p:spPr>
          <a:xfrm rot="21394344">
            <a:off x="5618261" y="1922649"/>
            <a:ext cx="598963" cy="286730"/>
          </a:xfrm>
          <a:prstGeom prst="ellipse">
            <a:avLst/>
          </a:prstGeom>
          <a:ln w="3175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Times New Roman" pitchFamily="18" charset="0"/>
                <a:cs typeface="Times New Roman" pitchFamily="18" charset="0"/>
              </a:rPr>
              <a:t>Feed</a:t>
            </a:r>
          </a:p>
          <a:p>
            <a:pPr algn="ctr"/>
            <a:r>
              <a:rPr lang="en-US" sz="800" dirty="0">
                <a:latin typeface="Times New Roman" pitchFamily="18" charset="0"/>
                <a:cs typeface="Times New Roman" pitchFamily="18" charset="0"/>
              </a:rPr>
              <a:t>back</a:t>
            </a:r>
          </a:p>
        </p:txBody>
      </p:sp>
      <p:cxnSp>
        <p:nvCxnSpPr>
          <p:cNvPr id="269" name="Straight Connector 268"/>
          <p:cNvCxnSpPr>
            <a:stCxn id="13" idx="0"/>
          </p:cNvCxnSpPr>
          <p:nvPr/>
        </p:nvCxnSpPr>
        <p:spPr>
          <a:xfrm rot="5400000" flipH="1" flipV="1">
            <a:off x="5791200" y="2362200"/>
            <a:ext cx="304800" cy="1588"/>
          </a:xfrm>
          <a:prstGeom prst="line">
            <a:avLst/>
          </a:prstGeom>
          <a:ln w="9525"/>
          <a:effectLst>
            <a:innerShdw blurRad="114300">
              <a:prstClr val="black"/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>
            <a:endCxn id="266" idx="3"/>
          </p:cNvCxnSpPr>
          <p:nvPr/>
        </p:nvCxnSpPr>
        <p:spPr>
          <a:xfrm rot="5400000" flipH="1" flipV="1">
            <a:off x="6041718" y="2218208"/>
            <a:ext cx="350674" cy="242110"/>
          </a:xfrm>
          <a:prstGeom prst="line">
            <a:avLst/>
          </a:prstGeom>
          <a:ln w="9525"/>
          <a:effectLst>
            <a:innerShdw blurRad="114300">
              <a:prstClr val="black"/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>
            <a:endCxn id="267" idx="2"/>
          </p:cNvCxnSpPr>
          <p:nvPr/>
        </p:nvCxnSpPr>
        <p:spPr>
          <a:xfrm flipV="1">
            <a:off x="6400800" y="2628900"/>
            <a:ext cx="152400" cy="38100"/>
          </a:xfrm>
          <a:prstGeom prst="line">
            <a:avLst/>
          </a:prstGeom>
          <a:ln w="9525"/>
          <a:effectLst>
            <a:innerShdw blurRad="114300">
              <a:prstClr val="black"/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>
            <a:endCxn id="264" idx="2"/>
          </p:cNvCxnSpPr>
          <p:nvPr/>
        </p:nvCxnSpPr>
        <p:spPr>
          <a:xfrm rot="5400000" flipH="1" flipV="1">
            <a:off x="6394055" y="2355455"/>
            <a:ext cx="165890" cy="152400"/>
          </a:xfrm>
          <a:prstGeom prst="line">
            <a:avLst/>
          </a:prstGeom>
          <a:ln w="9525"/>
          <a:effectLst>
            <a:innerShdw blurRad="114300">
              <a:prstClr val="black"/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>
            <a:endCxn id="263" idx="5"/>
          </p:cNvCxnSpPr>
          <p:nvPr/>
        </p:nvCxnSpPr>
        <p:spPr>
          <a:xfrm rot="16200000" flipV="1">
            <a:off x="5611618" y="2335018"/>
            <a:ext cx="195020" cy="164144"/>
          </a:xfrm>
          <a:prstGeom prst="line">
            <a:avLst/>
          </a:prstGeom>
          <a:ln w="9525"/>
          <a:effectLst>
            <a:innerShdw blurRad="114300">
              <a:prstClr val="black"/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>
            <a:endCxn id="265" idx="6"/>
          </p:cNvCxnSpPr>
          <p:nvPr/>
        </p:nvCxnSpPr>
        <p:spPr>
          <a:xfrm rot="10800000">
            <a:off x="5321872" y="2503812"/>
            <a:ext cx="164529" cy="10789"/>
          </a:xfrm>
          <a:prstGeom prst="line">
            <a:avLst/>
          </a:prstGeom>
          <a:ln w="9525"/>
          <a:effectLst>
            <a:innerShdw blurRad="114300">
              <a:prstClr val="black"/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4" name="Oval 303"/>
          <p:cNvSpPr/>
          <p:nvPr/>
        </p:nvSpPr>
        <p:spPr>
          <a:xfrm>
            <a:off x="4191000" y="2819400"/>
            <a:ext cx="762000" cy="228600"/>
          </a:xfrm>
          <a:prstGeom prst="ellipse">
            <a:avLst/>
          </a:prstGeom>
          <a:ln w="3175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u="sng" dirty="0">
                <a:latin typeface="Times New Roman" pitchFamily="18" charset="0"/>
                <a:cs typeface="Times New Roman" pitchFamily="18" charset="0"/>
              </a:rPr>
              <a:t>Product</a:t>
            </a:r>
          </a:p>
          <a:p>
            <a:pPr algn="ctr"/>
            <a:r>
              <a:rPr lang="en-US" sz="800" u="sng" dirty="0">
                <a:latin typeface="Times New Roman" pitchFamily="18" charset="0"/>
                <a:cs typeface="Times New Roman" pitchFamily="18" charset="0"/>
              </a:rPr>
              <a:t>id</a:t>
            </a:r>
          </a:p>
        </p:txBody>
      </p:sp>
      <p:sp>
        <p:nvSpPr>
          <p:cNvPr id="305" name="Oval 304"/>
          <p:cNvSpPr/>
          <p:nvPr/>
        </p:nvSpPr>
        <p:spPr>
          <a:xfrm>
            <a:off x="3276600" y="3543300"/>
            <a:ext cx="609599" cy="228599"/>
          </a:xfrm>
          <a:prstGeom prst="ellipse">
            <a:avLst/>
          </a:prstGeom>
          <a:ln w="3175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Times New Roman" pitchFamily="18" charset="0"/>
                <a:cs typeface="Times New Roman" pitchFamily="18" charset="0"/>
              </a:rPr>
              <a:t>pro</a:t>
            </a:r>
          </a:p>
          <a:p>
            <a:pPr algn="ctr"/>
            <a:r>
              <a:rPr lang="en-US" sz="800" dirty="0">
                <a:latin typeface="Times New Roman" pitchFamily="18" charset="0"/>
                <a:cs typeface="Times New Roman" pitchFamily="18" charset="0"/>
              </a:rPr>
              <a:t>name</a:t>
            </a:r>
          </a:p>
        </p:txBody>
      </p:sp>
      <p:sp>
        <p:nvSpPr>
          <p:cNvPr id="306" name="Oval 305"/>
          <p:cNvSpPr/>
          <p:nvPr/>
        </p:nvSpPr>
        <p:spPr>
          <a:xfrm>
            <a:off x="3276600" y="3371850"/>
            <a:ext cx="457199" cy="152399"/>
          </a:xfrm>
          <a:prstGeom prst="ellipse">
            <a:avLst/>
          </a:prstGeom>
          <a:ln w="3175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Times New Roman" pitchFamily="18" charset="0"/>
                <a:cs typeface="Times New Roman" pitchFamily="18" charset="0"/>
              </a:rPr>
              <a:t>cat</a:t>
            </a:r>
          </a:p>
        </p:txBody>
      </p:sp>
      <p:sp>
        <p:nvSpPr>
          <p:cNvPr id="307" name="Oval 306"/>
          <p:cNvSpPr/>
          <p:nvPr/>
        </p:nvSpPr>
        <p:spPr>
          <a:xfrm>
            <a:off x="3276600" y="3209925"/>
            <a:ext cx="533399" cy="152399"/>
          </a:xfrm>
          <a:prstGeom prst="ellipse">
            <a:avLst/>
          </a:prstGeom>
          <a:ln w="3175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Times New Roman" pitchFamily="18" charset="0"/>
                <a:cs typeface="Times New Roman" pitchFamily="18" charset="0"/>
              </a:rPr>
              <a:t>rate</a:t>
            </a:r>
          </a:p>
        </p:txBody>
      </p:sp>
      <p:sp>
        <p:nvSpPr>
          <p:cNvPr id="308" name="Oval 307"/>
          <p:cNvSpPr/>
          <p:nvPr/>
        </p:nvSpPr>
        <p:spPr>
          <a:xfrm>
            <a:off x="3429000" y="3038475"/>
            <a:ext cx="533399" cy="152399"/>
          </a:xfrm>
          <a:prstGeom prst="ellipse">
            <a:avLst/>
          </a:prstGeom>
          <a:ln w="3175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Times New Roman" pitchFamily="18" charset="0"/>
                <a:cs typeface="Times New Roman" pitchFamily="18" charset="0"/>
              </a:rPr>
              <a:t>file</a:t>
            </a:r>
          </a:p>
        </p:txBody>
      </p:sp>
      <p:sp>
        <p:nvSpPr>
          <p:cNvPr id="309" name="Oval 308"/>
          <p:cNvSpPr/>
          <p:nvPr/>
        </p:nvSpPr>
        <p:spPr>
          <a:xfrm>
            <a:off x="4648200" y="3238500"/>
            <a:ext cx="761999" cy="152400"/>
          </a:xfrm>
          <a:prstGeom prst="ellipse">
            <a:avLst/>
          </a:prstGeom>
          <a:ln w="3175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Times New Roman" pitchFamily="18" charset="0"/>
                <a:cs typeface="Times New Roman" pitchFamily="18" charset="0"/>
              </a:rPr>
              <a:t>quantity</a:t>
            </a:r>
          </a:p>
        </p:txBody>
      </p:sp>
      <p:sp>
        <p:nvSpPr>
          <p:cNvPr id="310" name="Oval 309"/>
          <p:cNvSpPr/>
          <p:nvPr/>
        </p:nvSpPr>
        <p:spPr>
          <a:xfrm>
            <a:off x="3657600" y="2876550"/>
            <a:ext cx="533399" cy="152400"/>
          </a:xfrm>
          <a:prstGeom prst="ellipse">
            <a:avLst/>
          </a:prstGeom>
          <a:ln w="3175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Times New Roman" pitchFamily="18" charset="0"/>
                <a:cs typeface="Times New Roman" pitchFamily="18" charset="0"/>
              </a:rPr>
              <a:t>unit</a:t>
            </a:r>
          </a:p>
        </p:txBody>
      </p:sp>
      <p:sp>
        <p:nvSpPr>
          <p:cNvPr id="311" name="Oval 310"/>
          <p:cNvSpPr/>
          <p:nvPr/>
        </p:nvSpPr>
        <p:spPr>
          <a:xfrm rot="21419173">
            <a:off x="4575597" y="3063646"/>
            <a:ext cx="602405" cy="152696"/>
          </a:xfrm>
          <a:prstGeom prst="ellipse">
            <a:avLst/>
          </a:prstGeom>
          <a:ln w="3175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Times New Roman" pitchFamily="18" charset="0"/>
                <a:cs typeface="Times New Roman" pitchFamily="18" charset="0"/>
              </a:rPr>
              <a:t>email</a:t>
            </a:r>
          </a:p>
        </p:txBody>
      </p:sp>
      <p:cxnSp>
        <p:nvCxnSpPr>
          <p:cNvPr id="312" name="Straight Connector 311"/>
          <p:cNvCxnSpPr>
            <a:endCxn id="308" idx="6"/>
          </p:cNvCxnSpPr>
          <p:nvPr/>
        </p:nvCxnSpPr>
        <p:spPr>
          <a:xfrm rot="16200000" flipV="1">
            <a:off x="3843338" y="3233737"/>
            <a:ext cx="466725" cy="228601"/>
          </a:xfrm>
          <a:prstGeom prst="line">
            <a:avLst/>
          </a:prstGeom>
          <a:ln w="9525"/>
          <a:effectLst>
            <a:innerShdw blurRad="114300">
              <a:prstClr val="black"/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>
            <a:endCxn id="304" idx="3"/>
          </p:cNvCxnSpPr>
          <p:nvPr/>
        </p:nvCxnSpPr>
        <p:spPr>
          <a:xfrm rot="16200000" flipV="1">
            <a:off x="4039557" y="3277557"/>
            <a:ext cx="566878" cy="40808"/>
          </a:xfrm>
          <a:prstGeom prst="line">
            <a:avLst/>
          </a:prstGeom>
          <a:ln w="9525"/>
          <a:effectLst>
            <a:innerShdw blurRad="114300">
              <a:prstClr val="black"/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>
            <a:endCxn id="310" idx="5"/>
          </p:cNvCxnSpPr>
          <p:nvPr/>
        </p:nvCxnSpPr>
        <p:spPr>
          <a:xfrm rot="16200000" flipV="1">
            <a:off x="3902658" y="3216858"/>
            <a:ext cx="574768" cy="154316"/>
          </a:xfrm>
          <a:prstGeom prst="line">
            <a:avLst/>
          </a:prstGeom>
          <a:ln w="9525"/>
          <a:effectLst>
            <a:innerShdw blurRad="114300">
              <a:prstClr val="black"/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>
            <a:endCxn id="311" idx="2"/>
          </p:cNvCxnSpPr>
          <p:nvPr/>
        </p:nvCxnSpPr>
        <p:spPr>
          <a:xfrm rot="5400000" flipH="1" flipV="1">
            <a:off x="4294547" y="3280885"/>
            <a:ext cx="406522" cy="156412"/>
          </a:xfrm>
          <a:prstGeom prst="line">
            <a:avLst/>
          </a:prstGeom>
          <a:ln w="9525"/>
          <a:effectLst>
            <a:innerShdw blurRad="114300">
              <a:prstClr val="black"/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9" name="Straight Connector 328"/>
          <p:cNvCxnSpPr>
            <a:stCxn id="42" idx="0"/>
            <a:endCxn id="309" idx="3"/>
          </p:cNvCxnSpPr>
          <p:nvPr/>
        </p:nvCxnSpPr>
        <p:spPr>
          <a:xfrm rot="5400000" flipH="1" flipV="1">
            <a:off x="4521387" y="3342995"/>
            <a:ext cx="212818" cy="263992"/>
          </a:xfrm>
          <a:prstGeom prst="line">
            <a:avLst/>
          </a:prstGeom>
          <a:ln w="9525"/>
          <a:effectLst>
            <a:innerShdw blurRad="114300">
              <a:prstClr val="black"/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>
            <a:endCxn id="305" idx="6"/>
          </p:cNvCxnSpPr>
          <p:nvPr/>
        </p:nvCxnSpPr>
        <p:spPr>
          <a:xfrm rot="10800000">
            <a:off x="3886200" y="3657600"/>
            <a:ext cx="152401" cy="1588"/>
          </a:xfrm>
          <a:prstGeom prst="line">
            <a:avLst/>
          </a:prstGeom>
          <a:ln w="9525"/>
          <a:effectLst>
            <a:innerShdw blurRad="114300">
              <a:prstClr val="black"/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>
            <a:endCxn id="306" idx="6"/>
          </p:cNvCxnSpPr>
          <p:nvPr/>
        </p:nvCxnSpPr>
        <p:spPr>
          <a:xfrm rot="10800000">
            <a:off x="3733800" y="3448050"/>
            <a:ext cx="304801" cy="133350"/>
          </a:xfrm>
          <a:prstGeom prst="line">
            <a:avLst/>
          </a:prstGeom>
          <a:ln w="9525"/>
          <a:effectLst>
            <a:innerShdw blurRad="114300">
              <a:prstClr val="black"/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Straight Connector 337"/>
          <p:cNvCxnSpPr>
            <a:endCxn id="307" idx="6"/>
          </p:cNvCxnSpPr>
          <p:nvPr/>
        </p:nvCxnSpPr>
        <p:spPr>
          <a:xfrm rot="10800000">
            <a:off x="3810000" y="3286126"/>
            <a:ext cx="304801" cy="295275"/>
          </a:xfrm>
          <a:prstGeom prst="line">
            <a:avLst/>
          </a:prstGeom>
          <a:ln w="9525"/>
          <a:effectLst>
            <a:innerShdw blurRad="114300">
              <a:prstClr val="black"/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3" name="Oval 342"/>
          <p:cNvSpPr/>
          <p:nvPr/>
        </p:nvSpPr>
        <p:spPr>
          <a:xfrm>
            <a:off x="4981575" y="3571875"/>
            <a:ext cx="598963" cy="228600"/>
          </a:xfrm>
          <a:prstGeom prst="ellipse">
            <a:avLst/>
          </a:prstGeom>
          <a:ln w="3175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u="sng" dirty="0">
                <a:latin typeface="Times New Roman" pitchFamily="18" charset="0"/>
                <a:cs typeface="Times New Roman" pitchFamily="18" charset="0"/>
              </a:rPr>
              <a:t>order</a:t>
            </a:r>
          </a:p>
          <a:p>
            <a:pPr algn="ctr"/>
            <a:r>
              <a:rPr lang="en-US" sz="800" u="sng" dirty="0">
                <a:latin typeface="Times New Roman" pitchFamily="18" charset="0"/>
                <a:cs typeface="Times New Roman" pitchFamily="18" charset="0"/>
              </a:rPr>
              <a:t>id</a:t>
            </a:r>
          </a:p>
        </p:txBody>
      </p:sp>
      <p:sp>
        <p:nvSpPr>
          <p:cNvPr id="344" name="Oval 343"/>
          <p:cNvSpPr/>
          <p:nvPr/>
        </p:nvSpPr>
        <p:spPr>
          <a:xfrm>
            <a:off x="5257800" y="3352800"/>
            <a:ext cx="609599" cy="228599"/>
          </a:xfrm>
          <a:prstGeom prst="ellipse">
            <a:avLst/>
          </a:prstGeom>
          <a:ln w="3175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Times New Roman" pitchFamily="18" charset="0"/>
                <a:cs typeface="Times New Roman" pitchFamily="18" charset="0"/>
              </a:rPr>
              <a:t>pro</a:t>
            </a:r>
          </a:p>
          <a:p>
            <a:pPr algn="ctr"/>
            <a:r>
              <a:rPr lang="en-US" sz="800" dirty="0">
                <a:latin typeface="Times New Roman" pitchFamily="18" charset="0"/>
                <a:cs typeface="Times New Roman" pitchFamily="18" charset="0"/>
              </a:rPr>
              <a:t>name</a:t>
            </a:r>
          </a:p>
        </p:txBody>
      </p:sp>
      <p:sp>
        <p:nvSpPr>
          <p:cNvPr id="345" name="Oval 344"/>
          <p:cNvSpPr/>
          <p:nvPr/>
        </p:nvSpPr>
        <p:spPr>
          <a:xfrm>
            <a:off x="5410200" y="3200400"/>
            <a:ext cx="761999" cy="152400"/>
          </a:xfrm>
          <a:prstGeom prst="ellipse">
            <a:avLst/>
          </a:prstGeom>
          <a:ln w="3175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Times New Roman" pitchFamily="18" charset="0"/>
                <a:cs typeface="Times New Roman" pitchFamily="18" charset="0"/>
              </a:rPr>
              <a:t>quantity</a:t>
            </a:r>
          </a:p>
        </p:txBody>
      </p:sp>
      <p:sp>
        <p:nvSpPr>
          <p:cNvPr id="346" name="Oval 345"/>
          <p:cNvSpPr/>
          <p:nvPr/>
        </p:nvSpPr>
        <p:spPr>
          <a:xfrm rot="21419173">
            <a:off x="5947198" y="3063730"/>
            <a:ext cx="602405" cy="152696"/>
          </a:xfrm>
          <a:prstGeom prst="ellipse">
            <a:avLst/>
          </a:prstGeom>
          <a:ln w="3175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Times New Roman" pitchFamily="18" charset="0"/>
                <a:cs typeface="Times New Roman" pitchFamily="18" charset="0"/>
              </a:rPr>
              <a:t>email</a:t>
            </a:r>
          </a:p>
        </p:txBody>
      </p:sp>
      <p:sp>
        <p:nvSpPr>
          <p:cNvPr id="349" name="Oval 348"/>
          <p:cNvSpPr/>
          <p:nvPr/>
        </p:nvSpPr>
        <p:spPr>
          <a:xfrm>
            <a:off x="6400800" y="3124200"/>
            <a:ext cx="762000" cy="304800"/>
          </a:xfrm>
          <a:prstGeom prst="ellipse">
            <a:avLst/>
          </a:prstGeom>
          <a:ln w="3175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Times New Roman" pitchFamily="18" charset="0"/>
                <a:cs typeface="Times New Roman" pitchFamily="18" charset="0"/>
              </a:rPr>
              <a:t>Account</a:t>
            </a:r>
          </a:p>
          <a:p>
            <a:pPr algn="ctr"/>
            <a:r>
              <a:rPr lang="en-US" sz="800" dirty="0">
                <a:latin typeface="Times New Roman" pitchFamily="18" charset="0"/>
                <a:cs typeface="Times New Roman" pitchFamily="18" charset="0"/>
              </a:rPr>
              <a:t>number</a:t>
            </a:r>
          </a:p>
        </p:txBody>
      </p:sp>
      <p:sp>
        <p:nvSpPr>
          <p:cNvPr id="350" name="Oval 349"/>
          <p:cNvSpPr/>
          <p:nvPr/>
        </p:nvSpPr>
        <p:spPr>
          <a:xfrm rot="21419173">
            <a:off x="6482705" y="3448568"/>
            <a:ext cx="750591" cy="236718"/>
          </a:xfrm>
          <a:prstGeom prst="ellipse">
            <a:avLst/>
          </a:prstGeom>
          <a:ln w="3175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Times New Roman" pitchFamily="18" charset="0"/>
                <a:cs typeface="Times New Roman" pitchFamily="18" charset="0"/>
              </a:rPr>
              <a:t>amount</a:t>
            </a:r>
          </a:p>
        </p:txBody>
      </p:sp>
      <p:cxnSp>
        <p:nvCxnSpPr>
          <p:cNvPr id="351" name="Straight Connector 350"/>
          <p:cNvCxnSpPr/>
          <p:nvPr/>
        </p:nvCxnSpPr>
        <p:spPr>
          <a:xfrm rot="5400000" flipH="1" flipV="1">
            <a:off x="6096794" y="3352006"/>
            <a:ext cx="304800" cy="1588"/>
          </a:xfrm>
          <a:prstGeom prst="line">
            <a:avLst/>
          </a:prstGeom>
          <a:ln w="9525"/>
          <a:effectLst>
            <a:innerShdw blurRad="114300">
              <a:prstClr val="black"/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Straight Connector 351"/>
          <p:cNvCxnSpPr>
            <a:endCxn id="349" idx="3"/>
          </p:cNvCxnSpPr>
          <p:nvPr/>
        </p:nvCxnSpPr>
        <p:spPr>
          <a:xfrm rot="5400000" flipH="1" flipV="1">
            <a:off x="6319978" y="3388986"/>
            <a:ext cx="197037" cy="187792"/>
          </a:xfrm>
          <a:prstGeom prst="line">
            <a:avLst/>
          </a:prstGeom>
          <a:ln w="9525"/>
          <a:effectLst>
            <a:innerShdw blurRad="114300">
              <a:prstClr val="black"/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Connector 353"/>
          <p:cNvCxnSpPr/>
          <p:nvPr/>
        </p:nvCxnSpPr>
        <p:spPr>
          <a:xfrm flipV="1">
            <a:off x="6553200" y="3657600"/>
            <a:ext cx="153988" cy="76200"/>
          </a:xfrm>
          <a:prstGeom prst="line">
            <a:avLst/>
          </a:prstGeom>
          <a:ln w="9525"/>
          <a:effectLst>
            <a:innerShdw blurRad="114300">
              <a:prstClr val="black"/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7" name="Straight Connector 356"/>
          <p:cNvCxnSpPr>
            <a:endCxn id="345" idx="4"/>
          </p:cNvCxnSpPr>
          <p:nvPr/>
        </p:nvCxnSpPr>
        <p:spPr>
          <a:xfrm rot="10800000">
            <a:off x="5791200" y="3352800"/>
            <a:ext cx="228600" cy="152400"/>
          </a:xfrm>
          <a:prstGeom prst="line">
            <a:avLst/>
          </a:prstGeom>
          <a:ln w="9525"/>
          <a:effectLst>
            <a:innerShdw blurRad="114300">
              <a:prstClr val="black"/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0" name="Straight Connector 359"/>
          <p:cNvCxnSpPr>
            <a:endCxn id="343" idx="5"/>
          </p:cNvCxnSpPr>
          <p:nvPr/>
        </p:nvCxnSpPr>
        <p:spPr>
          <a:xfrm rot="10800000" flipV="1">
            <a:off x="5492822" y="3733799"/>
            <a:ext cx="222178" cy="33197"/>
          </a:xfrm>
          <a:prstGeom prst="line">
            <a:avLst/>
          </a:prstGeom>
          <a:ln w="9525"/>
          <a:effectLst>
            <a:innerShdw blurRad="114300">
              <a:prstClr val="black"/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>
            <a:endCxn id="344" idx="5"/>
          </p:cNvCxnSpPr>
          <p:nvPr/>
        </p:nvCxnSpPr>
        <p:spPr>
          <a:xfrm rot="10800000">
            <a:off x="5778126" y="3547922"/>
            <a:ext cx="89275" cy="33479"/>
          </a:xfrm>
          <a:prstGeom prst="line">
            <a:avLst/>
          </a:prstGeom>
          <a:ln w="9525"/>
          <a:effectLst>
            <a:innerShdw blurRad="114300">
              <a:prstClr val="black"/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1" name="Oval 370"/>
          <p:cNvSpPr/>
          <p:nvPr/>
        </p:nvSpPr>
        <p:spPr>
          <a:xfrm>
            <a:off x="8150512" y="2819400"/>
            <a:ext cx="993488" cy="275538"/>
          </a:xfrm>
          <a:prstGeom prst="ellipse">
            <a:avLst/>
          </a:prstGeom>
          <a:ln w="3175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u="sng" dirty="0">
                <a:latin typeface="Times New Roman" pitchFamily="18" charset="0"/>
                <a:cs typeface="Times New Roman" pitchFamily="18" charset="0"/>
              </a:rPr>
              <a:t>Exp_reg_no</a:t>
            </a:r>
          </a:p>
        </p:txBody>
      </p:sp>
      <p:sp>
        <p:nvSpPr>
          <p:cNvPr id="372" name="Oval 371"/>
          <p:cNvSpPr/>
          <p:nvPr/>
        </p:nvSpPr>
        <p:spPr>
          <a:xfrm>
            <a:off x="7315200" y="3200401"/>
            <a:ext cx="597496" cy="228600"/>
          </a:xfrm>
          <a:prstGeom prst="ellipse">
            <a:avLst/>
          </a:prstGeom>
          <a:ln w="3175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Times New Roman" pitchFamily="18" charset="0"/>
                <a:cs typeface="Times New Roman" pitchFamily="18" charset="0"/>
              </a:rPr>
              <a:t>name</a:t>
            </a:r>
          </a:p>
        </p:txBody>
      </p:sp>
      <p:sp>
        <p:nvSpPr>
          <p:cNvPr id="373" name="Oval 372"/>
          <p:cNvSpPr/>
          <p:nvPr/>
        </p:nvSpPr>
        <p:spPr>
          <a:xfrm>
            <a:off x="8381324" y="3393769"/>
            <a:ext cx="752060" cy="267978"/>
          </a:xfrm>
          <a:prstGeom prst="ellipse">
            <a:avLst/>
          </a:prstGeom>
          <a:ln w="3175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Times New Roman" pitchFamily="18" charset="0"/>
                <a:cs typeface="Times New Roman" pitchFamily="18" charset="0"/>
              </a:rPr>
              <a:t>Phone</a:t>
            </a:r>
          </a:p>
          <a:p>
            <a:pPr algn="ctr"/>
            <a:r>
              <a:rPr lang="en-US" sz="800" dirty="0">
                <a:latin typeface="Times New Roman" pitchFamily="18" charset="0"/>
                <a:cs typeface="Times New Roman" pitchFamily="18" charset="0"/>
              </a:rPr>
              <a:t>number</a:t>
            </a:r>
          </a:p>
        </p:txBody>
      </p:sp>
      <p:sp>
        <p:nvSpPr>
          <p:cNvPr id="374" name="Oval 373"/>
          <p:cNvSpPr/>
          <p:nvPr/>
        </p:nvSpPr>
        <p:spPr>
          <a:xfrm>
            <a:off x="8410083" y="3657600"/>
            <a:ext cx="733917" cy="199597"/>
          </a:xfrm>
          <a:prstGeom prst="ellipse">
            <a:avLst/>
          </a:prstGeom>
          <a:ln w="3175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Times New Roman" pitchFamily="18" charset="0"/>
                <a:cs typeface="Times New Roman" pitchFamily="18" charset="0"/>
              </a:rPr>
              <a:t>address</a:t>
            </a:r>
          </a:p>
        </p:txBody>
      </p:sp>
      <p:sp>
        <p:nvSpPr>
          <p:cNvPr id="375" name="Oval 374"/>
          <p:cNvSpPr/>
          <p:nvPr/>
        </p:nvSpPr>
        <p:spPr>
          <a:xfrm rot="179906">
            <a:off x="8390353" y="3139626"/>
            <a:ext cx="595396" cy="213094"/>
          </a:xfrm>
          <a:prstGeom prst="ellipse">
            <a:avLst/>
          </a:prstGeom>
          <a:ln w="3175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Times New Roman" pitchFamily="18" charset="0"/>
                <a:cs typeface="Times New Roman" pitchFamily="18" charset="0"/>
              </a:rPr>
              <a:t>email</a:t>
            </a:r>
          </a:p>
        </p:txBody>
      </p:sp>
      <p:sp>
        <p:nvSpPr>
          <p:cNvPr id="376" name="Oval 375"/>
          <p:cNvSpPr/>
          <p:nvPr/>
        </p:nvSpPr>
        <p:spPr>
          <a:xfrm>
            <a:off x="8382000" y="3886200"/>
            <a:ext cx="762000" cy="228600"/>
          </a:xfrm>
          <a:prstGeom prst="ellipse">
            <a:avLst/>
          </a:prstGeom>
          <a:ln w="3175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Times New Roman" pitchFamily="18" charset="0"/>
                <a:cs typeface="Times New Roman" pitchFamily="18" charset="0"/>
              </a:rPr>
              <a:t>Account</a:t>
            </a:r>
          </a:p>
          <a:p>
            <a:pPr algn="ctr"/>
            <a:r>
              <a:rPr lang="en-US" sz="800" dirty="0">
                <a:latin typeface="Times New Roman" pitchFamily="18" charset="0"/>
                <a:cs typeface="Times New Roman" pitchFamily="18" charset="0"/>
              </a:rPr>
              <a:t>number</a:t>
            </a:r>
          </a:p>
        </p:txBody>
      </p:sp>
      <p:cxnSp>
        <p:nvCxnSpPr>
          <p:cNvPr id="377" name="Straight Connector 376"/>
          <p:cNvCxnSpPr>
            <a:stCxn id="33" idx="0"/>
          </p:cNvCxnSpPr>
          <p:nvPr/>
        </p:nvCxnSpPr>
        <p:spPr>
          <a:xfrm rot="5400000" flipH="1" flipV="1">
            <a:off x="7544594" y="3504406"/>
            <a:ext cx="152400" cy="1588"/>
          </a:xfrm>
          <a:prstGeom prst="line">
            <a:avLst/>
          </a:prstGeom>
          <a:ln w="9525"/>
          <a:effectLst>
            <a:innerShdw blurRad="114300">
              <a:prstClr val="black"/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Connector 378"/>
          <p:cNvCxnSpPr>
            <a:endCxn id="371" idx="3"/>
          </p:cNvCxnSpPr>
          <p:nvPr/>
        </p:nvCxnSpPr>
        <p:spPr>
          <a:xfrm rot="5400000" flipH="1" flipV="1">
            <a:off x="7808896" y="3094292"/>
            <a:ext cx="526815" cy="447404"/>
          </a:xfrm>
          <a:prstGeom prst="line">
            <a:avLst/>
          </a:prstGeom>
          <a:ln w="9525"/>
          <a:effectLst>
            <a:innerShdw blurRad="114300">
              <a:prstClr val="black"/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3" name="Straight Connector 382"/>
          <p:cNvCxnSpPr>
            <a:endCxn id="375" idx="2"/>
          </p:cNvCxnSpPr>
          <p:nvPr/>
        </p:nvCxnSpPr>
        <p:spPr>
          <a:xfrm flipV="1">
            <a:off x="8001000" y="3230601"/>
            <a:ext cx="389761" cy="350799"/>
          </a:xfrm>
          <a:prstGeom prst="line">
            <a:avLst/>
          </a:prstGeom>
          <a:ln w="9525"/>
          <a:effectLst>
            <a:innerShdw blurRad="114300">
              <a:prstClr val="black"/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6" name="Straight Connector 385"/>
          <p:cNvCxnSpPr>
            <a:endCxn id="373" idx="2"/>
          </p:cNvCxnSpPr>
          <p:nvPr/>
        </p:nvCxnSpPr>
        <p:spPr>
          <a:xfrm flipV="1">
            <a:off x="8077200" y="3527758"/>
            <a:ext cx="304124" cy="129842"/>
          </a:xfrm>
          <a:prstGeom prst="line">
            <a:avLst/>
          </a:prstGeom>
          <a:ln w="9525"/>
          <a:effectLst>
            <a:innerShdw blurRad="114300">
              <a:prstClr val="black"/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9" name="Straight Connector 388"/>
          <p:cNvCxnSpPr>
            <a:endCxn id="374" idx="2"/>
          </p:cNvCxnSpPr>
          <p:nvPr/>
        </p:nvCxnSpPr>
        <p:spPr>
          <a:xfrm>
            <a:off x="8077200" y="3733800"/>
            <a:ext cx="332883" cy="23599"/>
          </a:xfrm>
          <a:prstGeom prst="line">
            <a:avLst/>
          </a:prstGeom>
          <a:ln w="9525"/>
          <a:effectLst>
            <a:innerShdw blurRad="114300">
              <a:prstClr val="black"/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2" name="Straight Connector 391"/>
          <p:cNvCxnSpPr>
            <a:stCxn id="33" idx="3"/>
            <a:endCxn id="376" idx="1"/>
          </p:cNvCxnSpPr>
          <p:nvPr/>
        </p:nvCxnSpPr>
        <p:spPr>
          <a:xfrm>
            <a:off x="8077200" y="3848100"/>
            <a:ext cx="416392" cy="71578"/>
          </a:xfrm>
          <a:prstGeom prst="line">
            <a:avLst/>
          </a:prstGeom>
          <a:ln w="9525"/>
          <a:effectLst>
            <a:innerShdw blurRad="114300">
              <a:prstClr val="black"/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9" name="Oval 398"/>
          <p:cNvSpPr/>
          <p:nvPr/>
        </p:nvSpPr>
        <p:spPr>
          <a:xfrm>
            <a:off x="8505359" y="4797352"/>
            <a:ext cx="597496" cy="228600"/>
          </a:xfrm>
          <a:prstGeom prst="ellipse">
            <a:avLst/>
          </a:prstGeom>
          <a:ln w="3175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Times New Roman" pitchFamily="18" charset="0"/>
                <a:cs typeface="Times New Roman" pitchFamily="18" charset="0"/>
              </a:rPr>
              <a:t>name</a:t>
            </a:r>
          </a:p>
        </p:txBody>
      </p:sp>
      <p:sp>
        <p:nvSpPr>
          <p:cNvPr id="400" name="Oval 399"/>
          <p:cNvSpPr/>
          <p:nvPr/>
        </p:nvSpPr>
        <p:spPr>
          <a:xfrm>
            <a:off x="7239000" y="4114800"/>
            <a:ext cx="752060" cy="267978"/>
          </a:xfrm>
          <a:prstGeom prst="ellipse">
            <a:avLst/>
          </a:prstGeom>
          <a:ln w="3175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Times New Roman" pitchFamily="18" charset="0"/>
                <a:cs typeface="Times New Roman" pitchFamily="18" charset="0"/>
              </a:rPr>
              <a:t>Phone</a:t>
            </a:r>
          </a:p>
          <a:p>
            <a:pPr algn="ctr"/>
            <a:r>
              <a:rPr lang="en-US" sz="800" dirty="0">
                <a:latin typeface="Times New Roman" pitchFamily="18" charset="0"/>
                <a:cs typeface="Times New Roman" pitchFamily="18" charset="0"/>
              </a:rPr>
              <a:t>number</a:t>
            </a:r>
          </a:p>
        </p:txBody>
      </p:sp>
      <p:sp>
        <p:nvSpPr>
          <p:cNvPr id="401" name="Oval 400"/>
          <p:cNvSpPr/>
          <p:nvPr/>
        </p:nvSpPr>
        <p:spPr>
          <a:xfrm>
            <a:off x="8511316" y="4531464"/>
            <a:ext cx="595396" cy="213094"/>
          </a:xfrm>
          <a:prstGeom prst="ellipse">
            <a:avLst/>
          </a:prstGeom>
          <a:ln w="3175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Times New Roman" pitchFamily="18" charset="0"/>
                <a:cs typeface="Times New Roman" pitchFamily="18" charset="0"/>
              </a:rPr>
              <a:t>email</a:t>
            </a:r>
          </a:p>
        </p:txBody>
      </p:sp>
      <p:sp>
        <p:nvSpPr>
          <p:cNvPr id="402" name="Oval 401"/>
          <p:cNvSpPr/>
          <p:nvPr/>
        </p:nvSpPr>
        <p:spPr>
          <a:xfrm>
            <a:off x="6705600" y="4343400"/>
            <a:ext cx="762000" cy="228600"/>
          </a:xfrm>
          <a:prstGeom prst="ellipse">
            <a:avLst/>
          </a:prstGeom>
          <a:ln w="3175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u="sng" dirty="0">
                <a:latin typeface="Times New Roman" pitchFamily="18" charset="0"/>
                <a:cs typeface="Times New Roman" pitchFamily="18" charset="0"/>
              </a:rPr>
              <a:t>Investorid</a:t>
            </a:r>
          </a:p>
        </p:txBody>
      </p:sp>
      <p:sp>
        <p:nvSpPr>
          <p:cNvPr id="403" name="Oval 402"/>
          <p:cNvSpPr/>
          <p:nvPr/>
        </p:nvSpPr>
        <p:spPr>
          <a:xfrm>
            <a:off x="8153400" y="4114800"/>
            <a:ext cx="756835" cy="289374"/>
          </a:xfrm>
          <a:prstGeom prst="ellipse">
            <a:avLst/>
          </a:prstGeom>
          <a:ln w="3175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Times New Roman" pitchFamily="18" charset="0"/>
                <a:cs typeface="Times New Roman" pitchFamily="18" charset="0"/>
              </a:rPr>
              <a:t>Office</a:t>
            </a:r>
          </a:p>
          <a:p>
            <a:pPr algn="ctr"/>
            <a:r>
              <a:rPr lang="en-US" sz="800" dirty="0">
                <a:latin typeface="Times New Roman" pitchFamily="18" charset="0"/>
                <a:cs typeface="Times New Roman" pitchFamily="18" charset="0"/>
              </a:rPr>
              <a:t>contact</a:t>
            </a:r>
          </a:p>
        </p:txBody>
      </p:sp>
      <p:cxnSp>
        <p:nvCxnSpPr>
          <p:cNvPr id="404" name="Straight Connector 403"/>
          <p:cNvCxnSpPr>
            <a:endCxn id="403" idx="3"/>
          </p:cNvCxnSpPr>
          <p:nvPr/>
        </p:nvCxnSpPr>
        <p:spPr>
          <a:xfrm rot="5400000" flipH="1" flipV="1">
            <a:off x="8141816" y="4373380"/>
            <a:ext cx="134004" cy="110836"/>
          </a:xfrm>
          <a:prstGeom prst="line">
            <a:avLst/>
          </a:prstGeom>
          <a:ln w="9525"/>
          <a:effectLst>
            <a:innerShdw blurRad="114300">
              <a:prstClr val="black"/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7" name="Straight Connector 406"/>
          <p:cNvCxnSpPr>
            <a:endCxn id="401" idx="2"/>
          </p:cNvCxnSpPr>
          <p:nvPr/>
        </p:nvCxnSpPr>
        <p:spPr>
          <a:xfrm flipV="1">
            <a:off x="8458200" y="4638011"/>
            <a:ext cx="53116" cy="10189"/>
          </a:xfrm>
          <a:prstGeom prst="line">
            <a:avLst/>
          </a:prstGeom>
          <a:ln w="9525"/>
          <a:effectLst>
            <a:innerShdw blurRad="114300">
              <a:prstClr val="black"/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0" name="Straight Connector 409"/>
          <p:cNvCxnSpPr>
            <a:stCxn id="40" idx="3"/>
            <a:endCxn id="399" idx="1"/>
          </p:cNvCxnSpPr>
          <p:nvPr/>
        </p:nvCxnSpPr>
        <p:spPr>
          <a:xfrm>
            <a:off x="8458200" y="4762500"/>
            <a:ext cx="134660" cy="68330"/>
          </a:xfrm>
          <a:prstGeom prst="line">
            <a:avLst/>
          </a:prstGeom>
          <a:ln w="9525"/>
          <a:effectLst>
            <a:innerShdw blurRad="114300">
              <a:prstClr val="black"/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3" name="Straight Connector 412"/>
          <p:cNvCxnSpPr>
            <a:stCxn id="40" idx="0"/>
            <a:endCxn id="400" idx="5"/>
          </p:cNvCxnSpPr>
          <p:nvPr/>
        </p:nvCxnSpPr>
        <p:spPr>
          <a:xfrm rot="16200000" flipV="1">
            <a:off x="7864829" y="4359628"/>
            <a:ext cx="152266" cy="120077"/>
          </a:xfrm>
          <a:prstGeom prst="line">
            <a:avLst/>
          </a:prstGeom>
          <a:ln w="9525"/>
          <a:effectLst>
            <a:innerShdw blurRad="114300">
              <a:prstClr val="black"/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7" name="Straight Connector 416"/>
          <p:cNvCxnSpPr>
            <a:endCxn id="402" idx="5"/>
          </p:cNvCxnSpPr>
          <p:nvPr/>
        </p:nvCxnSpPr>
        <p:spPr>
          <a:xfrm rot="10800000">
            <a:off x="7356008" y="4538522"/>
            <a:ext cx="187792" cy="33478"/>
          </a:xfrm>
          <a:prstGeom prst="line">
            <a:avLst/>
          </a:prstGeom>
          <a:ln w="9525"/>
          <a:effectLst>
            <a:innerShdw blurRad="114300">
              <a:prstClr val="black"/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0" name="Oval 419"/>
          <p:cNvSpPr/>
          <p:nvPr/>
        </p:nvSpPr>
        <p:spPr>
          <a:xfrm>
            <a:off x="4953000" y="3886200"/>
            <a:ext cx="609600" cy="228600"/>
          </a:xfrm>
          <a:prstGeom prst="ellipse">
            <a:avLst/>
          </a:prstGeom>
          <a:ln w="3175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u="sng" dirty="0">
                <a:latin typeface="Times New Roman" pitchFamily="18" charset="0"/>
                <a:cs typeface="Times New Roman" pitchFamily="18" charset="0"/>
              </a:rPr>
              <a:t>Invest</a:t>
            </a:r>
          </a:p>
          <a:p>
            <a:pPr algn="ctr"/>
            <a:r>
              <a:rPr lang="en-US" sz="800" u="sng" dirty="0">
                <a:latin typeface="Times New Roman" pitchFamily="18" charset="0"/>
                <a:cs typeface="Times New Roman" pitchFamily="18" charset="0"/>
              </a:rPr>
              <a:t>id</a:t>
            </a:r>
          </a:p>
        </p:txBody>
      </p:sp>
      <p:sp>
        <p:nvSpPr>
          <p:cNvPr id="421" name="Oval 420"/>
          <p:cNvSpPr/>
          <p:nvPr/>
        </p:nvSpPr>
        <p:spPr>
          <a:xfrm>
            <a:off x="5238344" y="4111552"/>
            <a:ext cx="597496" cy="228600"/>
          </a:xfrm>
          <a:prstGeom prst="ellipse">
            <a:avLst/>
          </a:prstGeom>
          <a:ln w="3175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Times New Roman" pitchFamily="18" charset="0"/>
                <a:cs typeface="Times New Roman" pitchFamily="18" charset="0"/>
              </a:rPr>
              <a:t>name</a:t>
            </a:r>
          </a:p>
        </p:txBody>
      </p:sp>
      <p:sp>
        <p:nvSpPr>
          <p:cNvPr id="422" name="Oval 421"/>
          <p:cNvSpPr/>
          <p:nvPr/>
        </p:nvSpPr>
        <p:spPr>
          <a:xfrm>
            <a:off x="5314544" y="4382312"/>
            <a:ext cx="595396" cy="213094"/>
          </a:xfrm>
          <a:prstGeom prst="ellipse">
            <a:avLst/>
          </a:prstGeom>
          <a:ln w="3175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Times New Roman" pitchFamily="18" charset="0"/>
                <a:cs typeface="Times New Roman" pitchFamily="18" charset="0"/>
              </a:rPr>
              <a:t>email</a:t>
            </a:r>
          </a:p>
        </p:txBody>
      </p:sp>
      <p:sp>
        <p:nvSpPr>
          <p:cNvPr id="423" name="Oval 422"/>
          <p:cNvSpPr/>
          <p:nvPr/>
        </p:nvSpPr>
        <p:spPr>
          <a:xfrm>
            <a:off x="4274011" y="4099285"/>
            <a:ext cx="598963" cy="207071"/>
          </a:xfrm>
          <a:prstGeom prst="ellipse">
            <a:avLst/>
          </a:prstGeom>
          <a:ln w="3175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Times New Roman" pitchFamily="18" charset="0"/>
                <a:cs typeface="Times New Roman" pitchFamily="18" charset="0"/>
              </a:rPr>
              <a:t>dates</a:t>
            </a:r>
          </a:p>
        </p:txBody>
      </p:sp>
      <p:sp>
        <p:nvSpPr>
          <p:cNvPr id="424" name="Oval 423"/>
          <p:cNvSpPr/>
          <p:nvPr/>
        </p:nvSpPr>
        <p:spPr>
          <a:xfrm rot="21419173">
            <a:off x="3434499" y="4087368"/>
            <a:ext cx="751002" cy="228938"/>
          </a:xfrm>
          <a:prstGeom prst="ellipse">
            <a:avLst/>
          </a:prstGeom>
          <a:ln w="3175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Times New Roman" pitchFamily="18" charset="0"/>
                <a:cs typeface="Times New Roman" pitchFamily="18" charset="0"/>
              </a:rPr>
              <a:t>amount</a:t>
            </a:r>
          </a:p>
        </p:txBody>
      </p:sp>
      <p:sp>
        <p:nvSpPr>
          <p:cNvPr id="425" name="Oval 424"/>
          <p:cNvSpPr/>
          <p:nvPr/>
        </p:nvSpPr>
        <p:spPr>
          <a:xfrm>
            <a:off x="3399816" y="4323944"/>
            <a:ext cx="685800" cy="228600"/>
          </a:xfrm>
          <a:prstGeom prst="ellipse">
            <a:avLst/>
          </a:prstGeom>
          <a:ln w="3175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Times New Roman" pitchFamily="18" charset="0"/>
                <a:cs typeface="Times New Roman" pitchFamily="18" charset="0"/>
              </a:rPr>
              <a:t>mobile</a:t>
            </a:r>
          </a:p>
        </p:txBody>
      </p:sp>
      <p:cxnSp>
        <p:nvCxnSpPr>
          <p:cNvPr id="426" name="Straight Connector 425"/>
          <p:cNvCxnSpPr/>
          <p:nvPr/>
        </p:nvCxnSpPr>
        <p:spPr>
          <a:xfrm rot="16200000" flipV="1">
            <a:off x="4114802" y="4267201"/>
            <a:ext cx="152399" cy="152399"/>
          </a:xfrm>
          <a:prstGeom prst="line">
            <a:avLst/>
          </a:prstGeom>
          <a:ln w="9525"/>
          <a:effectLst>
            <a:innerShdw blurRad="114300">
              <a:prstClr val="black"/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>
            <a:endCxn id="425" idx="6"/>
          </p:cNvCxnSpPr>
          <p:nvPr/>
        </p:nvCxnSpPr>
        <p:spPr>
          <a:xfrm rot="10800000">
            <a:off x="4085616" y="4438244"/>
            <a:ext cx="181586" cy="133756"/>
          </a:xfrm>
          <a:prstGeom prst="line">
            <a:avLst/>
          </a:prstGeom>
          <a:ln w="9525"/>
          <a:effectLst>
            <a:innerShdw blurRad="114300">
              <a:prstClr val="black"/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>
            <a:endCxn id="423" idx="4"/>
          </p:cNvCxnSpPr>
          <p:nvPr/>
        </p:nvCxnSpPr>
        <p:spPr>
          <a:xfrm rot="5400000" flipH="1" flipV="1">
            <a:off x="4516124" y="4362232"/>
            <a:ext cx="113244" cy="1493"/>
          </a:xfrm>
          <a:prstGeom prst="line">
            <a:avLst/>
          </a:prstGeom>
          <a:ln w="9525"/>
          <a:effectLst>
            <a:innerShdw blurRad="114300">
              <a:prstClr val="black"/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>
            <a:stCxn id="36" idx="0"/>
            <a:endCxn id="420" idx="3"/>
          </p:cNvCxnSpPr>
          <p:nvPr/>
        </p:nvCxnSpPr>
        <p:spPr>
          <a:xfrm rot="5400000" flipH="1" flipV="1">
            <a:off x="4714198" y="4091524"/>
            <a:ext cx="338278" cy="317874"/>
          </a:xfrm>
          <a:prstGeom prst="line">
            <a:avLst/>
          </a:prstGeom>
          <a:ln w="9525"/>
          <a:effectLst>
            <a:innerShdw blurRad="114300">
              <a:prstClr val="black"/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9" name="Straight Connector 438"/>
          <p:cNvCxnSpPr>
            <a:endCxn id="421" idx="2"/>
          </p:cNvCxnSpPr>
          <p:nvPr/>
        </p:nvCxnSpPr>
        <p:spPr>
          <a:xfrm flipV="1">
            <a:off x="4953000" y="4225852"/>
            <a:ext cx="285344" cy="193748"/>
          </a:xfrm>
          <a:prstGeom prst="line">
            <a:avLst/>
          </a:prstGeom>
          <a:ln w="9525"/>
          <a:effectLst>
            <a:innerShdw blurRad="114300">
              <a:prstClr val="black"/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2" name="Straight Connector 441"/>
          <p:cNvCxnSpPr>
            <a:endCxn id="422" idx="2"/>
          </p:cNvCxnSpPr>
          <p:nvPr/>
        </p:nvCxnSpPr>
        <p:spPr>
          <a:xfrm flipV="1">
            <a:off x="5181600" y="4488859"/>
            <a:ext cx="132944" cy="6941"/>
          </a:xfrm>
          <a:prstGeom prst="line">
            <a:avLst/>
          </a:prstGeom>
          <a:ln w="9525"/>
          <a:effectLst>
            <a:innerShdw blurRad="114300">
              <a:prstClr val="black"/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6" name="Oval 465"/>
          <p:cNvSpPr/>
          <p:nvPr/>
        </p:nvSpPr>
        <p:spPr>
          <a:xfrm>
            <a:off x="4114800" y="6172200"/>
            <a:ext cx="595396" cy="213094"/>
          </a:xfrm>
          <a:prstGeom prst="ellipse">
            <a:avLst/>
          </a:prstGeom>
          <a:ln w="3175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Times New Roman" pitchFamily="18" charset="0"/>
                <a:cs typeface="Times New Roman" pitchFamily="18" charset="0"/>
              </a:rPr>
              <a:t>email</a:t>
            </a:r>
          </a:p>
        </p:txBody>
      </p:sp>
      <p:sp>
        <p:nvSpPr>
          <p:cNvPr id="467" name="Oval 466"/>
          <p:cNvSpPr/>
          <p:nvPr/>
        </p:nvSpPr>
        <p:spPr>
          <a:xfrm>
            <a:off x="2971800" y="5791200"/>
            <a:ext cx="598963" cy="207071"/>
          </a:xfrm>
          <a:prstGeom prst="ellipse">
            <a:avLst/>
          </a:prstGeom>
          <a:ln w="3175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Times New Roman" pitchFamily="18" charset="0"/>
                <a:cs typeface="Times New Roman" pitchFamily="18" charset="0"/>
              </a:rPr>
              <a:t>dates</a:t>
            </a:r>
          </a:p>
        </p:txBody>
      </p:sp>
      <p:sp>
        <p:nvSpPr>
          <p:cNvPr id="468" name="Oval 467"/>
          <p:cNvSpPr/>
          <p:nvPr/>
        </p:nvSpPr>
        <p:spPr>
          <a:xfrm>
            <a:off x="2895600" y="5486400"/>
            <a:ext cx="609599" cy="228599"/>
          </a:xfrm>
          <a:prstGeom prst="ellipse">
            <a:avLst/>
          </a:prstGeom>
          <a:ln w="3175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Times New Roman" pitchFamily="18" charset="0"/>
                <a:cs typeface="Times New Roman" pitchFamily="18" charset="0"/>
              </a:rPr>
              <a:t>pro</a:t>
            </a:r>
          </a:p>
          <a:p>
            <a:pPr algn="ctr"/>
            <a:r>
              <a:rPr lang="en-US" sz="800" dirty="0">
                <a:latin typeface="Times New Roman" pitchFamily="18" charset="0"/>
                <a:cs typeface="Times New Roman" pitchFamily="18" charset="0"/>
              </a:rPr>
              <a:t>name</a:t>
            </a:r>
          </a:p>
        </p:txBody>
      </p:sp>
      <p:sp>
        <p:nvSpPr>
          <p:cNvPr id="469" name="Oval 468"/>
          <p:cNvSpPr/>
          <p:nvPr/>
        </p:nvSpPr>
        <p:spPr>
          <a:xfrm>
            <a:off x="3581400" y="5956300"/>
            <a:ext cx="609600" cy="228600"/>
          </a:xfrm>
          <a:prstGeom prst="ellipse">
            <a:avLst/>
          </a:prstGeom>
          <a:ln w="3175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u="sng" dirty="0">
                <a:latin typeface="Times New Roman" pitchFamily="18" charset="0"/>
                <a:cs typeface="Times New Roman" pitchFamily="18" charset="0"/>
              </a:rPr>
              <a:t>doubt</a:t>
            </a:r>
          </a:p>
          <a:p>
            <a:pPr algn="ctr"/>
            <a:r>
              <a:rPr lang="en-US" sz="800" u="sng" dirty="0">
                <a:latin typeface="Times New Roman" pitchFamily="18" charset="0"/>
                <a:cs typeface="Times New Roman" pitchFamily="18" charset="0"/>
              </a:rPr>
              <a:t>id</a:t>
            </a:r>
          </a:p>
        </p:txBody>
      </p:sp>
      <p:sp>
        <p:nvSpPr>
          <p:cNvPr id="470" name="Oval 469"/>
          <p:cNvSpPr/>
          <p:nvPr/>
        </p:nvSpPr>
        <p:spPr>
          <a:xfrm>
            <a:off x="4572000" y="5867400"/>
            <a:ext cx="595396" cy="213094"/>
          </a:xfrm>
          <a:prstGeom prst="ellipse">
            <a:avLst/>
          </a:prstGeom>
          <a:ln w="3175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Times New Roman" pitchFamily="18" charset="0"/>
                <a:cs typeface="Times New Roman" pitchFamily="18" charset="0"/>
              </a:rPr>
              <a:t>doubt</a:t>
            </a:r>
          </a:p>
        </p:txBody>
      </p:sp>
      <p:cxnSp>
        <p:nvCxnSpPr>
          <p:cNvPr id="471" name="Straight Connector 470"/>
          <p:cNvCxnSpPr>
            <a:endCxn id="468" idx="6"/>
          </p:cNvCxnSpPr>
          <p:nvPr/>
        </p:nvCxnSpPr>
        <p:spPr>
          <a:xfrm rot="10800000" flipV="1">
            <a:off x="3505200" y="5486400"/>
            <a:ext cx="304801" cy="114300"/>
          </a:xfrm>
          <a:prstGeom prst="line">
            <a:avLst/>
          </a:prstGeom>
          <a:ln w="9525"/>
          <a:effectLst>
            <a:innerShdw blurRad="114300">
              <a:prstClr val="black"/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4" name="Straight Connector 473"/>
          <p:cNvCxnSpPr>
            <a:endCxn id="467" idx="6"/>
          </p:cNvCxnSpPr>
          <p:nvPr/>
        </p:nvCxnSpPr>
        <p:spPr>
          <a:xfrm rot="10800000" flipV="1">
            <a:off x="3570764" y="5638800"/>
            <a:ext cx="391639" cy="255936"/>
          </a:xfrm>
          <a:prstGeom prst="line">
            <a:avLst/>
          </a:prstGeom>
          <a:ln w="9525"/>
          <a:effectLst>
            <a:innerShdw blurRad="114300">
              <a:prstClr val="black"/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6" name="Straight Connector 475"/>
          <p:cNvCxnSpPr>
            <a:stCxn id="58" idx="2"/>
            <a:endCxn id="469" idx="0"/>
          </p:cNvCxnSpPr>
          <p:nvPr/>
        </p:nvCxnSpPr>
        <p:spPr>
          <a:xfrm rot="5400000">
            <a:off x="3917950" y="5607050"/>
            <a:ext cx="317500" cy="381000"/>
          </a:xfrm>
          <a:prstGeom prst="line">
            <a:avLst/>
          </a:prstGeom>
          <a:ln w="9525"/>
          <a:effectLst>
            <a:innerShdw blurRad="114300">
              <a:prstClr val="black"/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0" name="Straight Connector 479"/>
          <p:cNvCxnSpPr>
            <a:stCxn id="470" idx="0"/>
          </p:cNvCxnSpPr>
          <p:nvPr/>
        </p:nvCxnSpPr>
        <p:spPr>
          <a:xfrm rot="16200000" flipV="1">
            <a:off x="4682749" y="5680451"/>
            <a:ext cx="228600" cy="145298"/>
          </a:xfrm>
          <a:prstGeom prst="line">
            <a:avLst/>
          </a:prstGeom>
          <a:ln w="9525"/>
          <a:effectLst>
            <a:innerShdw blurRad="114300">
              <a:prstClr val="black"/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3" name="Straight Connector 482"/>
          <p:cNvCxnSpPr>
            <a:endCxn id="466" idx="0"/>
          </p:cNvCxnSpPr>
          <p:nvPr/>
        </p:nvCxnSpPr>
        <p:spPr>
          <a:xfrm rot="5400000">
            <a:off x="4187449" y="5863849"/>
            <a:ext cx="533400" cy="83302"/>
          </a:xfrm>
          <a:prstGeom prst="line">
            <a:avLst/>
          </a:prstGeom>
          <a:ln w="9525"/>
          <a:effectLst>
            <a:innerShdw blurRad="114300">
              <a:prstClr val="black"/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6" name="Oval 485"/>
          <p:cNvSpPr/>
          <p:nvPr/>
        </p:nvSpPr>
        <p:spPr>
          <a:xfrm>
            <a:off x="5029200" y="5638800"/>
            <a:ext cx="685800" cy="317500"/>
          </a:xfrm>
          <a:prstGeom prst="ellipse">
            <a:avLst/>
          </a:prstGeom>
          <a:ln w="3175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u="sng" dirty="0">
                <a:latin typeface="Times New Roman" pitchFamily="18" charset="0"/>
                <a:cs typeface="Times New Roman" pitchFamily="18" charset="0"/>
              </a:rPr>
              <a:t>replay</a:t>
            </a:r>
          </a:p>
          <a:p>
            <a:pPr algn="ctr"/>
            <a:r>
              <a:rPr lang="en-US" sz="800" u="sng" dirty="0">
                <a:latin typeface="Times New Roman" pitchFamily="18" charset="0"/>
                <a:cs typeface="Times New Roman" pitchFamily="18" charset="0"/>
              </a:rPr>
              <a:t>id</a:t>
            </a:r>
          </a:p>
        </p:txBody>
      </p:sp>
      <p:sp>
        <p:nvSpPr>
          <p:cNvPr id="487" name="Oval 486"/>
          <p:cNvSpPr/>
          <p:nvPr/>
        </p:nvSpPr>
        <p:spPr>
          <a:xfrm>
            <a:off x="4876800" y="6096000"/>
            <a:ext cx="609599" cy="228599"/>
          </a:xfrm>
          <a:prstGeom prst="ellipse">
            <a:avLst/>
          </a:prstGeom>
          <a:ln w="3175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Times New Roman" pitchFamily="18" charset="0"/>
                <a:cs typeface="Times New Roman" pitchFamily="18" charset="0"/>
              </a:rPr>
              <a:t>pro</a:t>
            </a:r>
          </a:p>
          <a:p>
            <a:pPr algn="ctr"/>
            <a:r>
              <a:rPr lang="en-US" sz="800" dirty="0">
                <a:latin typeface="Times New Roman" pitchFamily="18" charset="0"/>
                <a:cs typeface="Times New Roman" pitchFamily="18" charset="0"/>
              </a:rPr>
              <a:t>name</a:t>
            </a:r>
          </a:p>
        </p:txBody>
      </p:sp>
      <p:sp>
        <p:nvSpPr>
          <p:cNvPr id="488" name="Oval 487"/>
          <p:cNvSpPr/>
          <p:nvPr/>
        </p:nvSpPr>
        <p:spPr>
          <a:xfrm>
            <a:off x="6858000" y="5867400"/>
            <a:ext cx="598963" cy="207071"/>
          </a:xfrm>
          <a:prstGeom prst="ellipse">
            <a:avLst/>
          </a:prstGeom>
          <a:ln w="3175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Times New Roman" pitchFamily="18" charset="0"/>
                <a:cs typeface="Times New Roman" pitchFamily="18" charset="0"/>
              </a:rPr>
              <a:t>dates</a:t>
            </a:r>
          </a:p>
        </p:txBody>
      </p:sp>
      <p:sp>
        <p:nvSpPr>
          <p:cNvPr id="489" name="Oval 488"/>
          <p:cNvSpPr/>
          <p:nvPr/>
        </p:nvSpPr>
        <p:spPr>
          <a:xfrm>
            <a:off x="6934200" y="6096000"/>
            <a:ext cx="595396" cy="213094"/>
          </a:xfrm>
          <a:prstGeom prst="ellipse">
            <a:avLst/>
          </a:prstGeom>
          <a:ln w="3175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Times New Roman" pitchFamily="18" charset="0"/>
                <a:cs typeface="Times New Roman" pitchFamily="18" charset="0"/>
              </a:rPr>
              <a:t>email</a:t>
            </a:r>
          </a:p>
        </p:txBody>
      </p:sp>
      <p:sp>
        <p:nvSpPr>
          <p:cNvPr id="490" name="Oval 489"/>
          <p:cNvSpPr/>
          <p:nvPr/>
        </p:nvSpPr>
        <p:spPr>
          <a:xfrm>
            <a:off x="6629400" y="5562600"/>
            <a:ext cx="595396" cy="213094"/>
          </a:xfrm>
          <a:prstGeom prst="ellipse">
            <a:avLst/>
          </a:prstGeom>
          <a:ln w="3175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Times New Roman" pitchFamily="18" charset="0"/>
                <a:cs typeface="Times New Roman" pitchFamily="18" charset="0"/>
              </a:rPr>
              <a:t>doubt</a:t>
            </a:r>
          </a:p>
        </p:txBody>
      </p:sp>
      <p:sp>
        <p:nvSpPr>
          <p:cNvPr id="491" name="Oval 490"/>
          <p:cNvSpPr/>
          <p:nvPr/>
        </p:nvSpPr>
        <p:spPr>
          <a:xfrm>
            <a:off x="5880100" y="5715000"/>
            <a:ext cx="685800" cy="228600"/>
          </a:xfrm>
          <a:prstGeom prst="ellipse">
            <a:avLst/>
          </a:prstGeom>
          <a:ln w="3175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Times New Roman" pitchFamily="18" charset="0"/>
                <a:cs typeface="Times New Roman" pitchFamily="18" charset="0"/>
              </a:rPr>
              <a:t>replay</a:t>
            </a:r>
          </a:p>
        </p:txBody>
      </p:sp>
      <p:cxnSp>
        <p:nvCxnSpPr>
          <p:cNvPr id="492" name="Straight Connector 491"/>
          <p:cNvCxnSpPr>
            <a:stCxn id="490" idx="3"/>
          </p:cNvCxnSpPr>
          <p:nvPr/>
        </p:nvCxnSpPr>
        <p:spPr>
          <a:xfrm rot="5400000">
            <a:off x="6382941" y="5838546"/>
            <a:ext cx="427713" cy="239594"/>
          </a:xfrm>
          <a:prstGeom prst="line">
            <a:avLst/>
          </a:prstGeom>
          <a:ln w="9525"/>
          <a:effectLst>
            <a:innerShdw blurRad="114300">
              <a:prstClr val="black"/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9" idx="3"/>
          </p:cNvCxnSpPr>
          <p:nvPr/>
        </p:nvCxnSpPr>
        <p:spPr>
          <a:xfrm rot="5400000">
            <a:off x="6840140" y="6143347"/>
            <a:ext cx="46715" cy="315794"/>
          </a:xfrm>
          <a:prstGeom prst="line">
            <a:avLst/>
          </a:prstGeom>
          <a:ln w="9525"/>
          <a:effectLst>
            <a:innerShdw blurRad="114300">
              <a:prstClr val="black"/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8" name="Straight Connector 497"/>
          <p:cNvCxnSpPr>
            <a:stCxn id="488" idx="2"/>
          </p:cNvCxnSpPr>
          <p:nvPr/>
        </p:nvCxnSpPr>
        <p:spPr>
          <a:xfrm rot="10800000" flipV="1">
            <a:off x="6705602" y="5970936"/>
            <a:ext cx="152398" cy="201266"/>
          </a:xfrm>
          <a:prstGeom prst="line">
            <a:avLst/>
          </a:prstGeom>
          <a:ln w="9525"/>
          <a:effectLst>
            <a:innerShdw blurRad="114300">
              <a:prstClr val="black"/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1" name="Straight Connector 500"/>
          <p:cNvCxnSpPr>
            <a:endCxn id="487" idx="5"/>
          </p:cNvCxnSpPr>
          <p:nvPr/>
        </p:nvCxnSpPr>
        <p:spPr>
          <a:xfrm rot="10800000">
            <a:off x="5397126" y="6291122"/>
            <a:ext cx="394075" cy="33479"/>
          </a:xfrm>
          <a:prstGeom prst="line">
            <a:avLst/>
          </a:prstGeom>
          <a:ln w="9525"/>
          <a:effectLst>
            <a:innerShdw blurRad="114300">
              <a:prstClr val="black"/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4" name="Straight Connector 503"/>
          <p:cNvCxnSpPr>
            <a:endCxn id="486" idx="5"/>
          </p:cNvCxnSpPr>
          <p:nvPr/>
        </p:nvCxnSpPr>
        <p:spPr>
          <a:xfrm rot="16200000" flipV="1">
            <a:off x="5609786" y="5914585"/>
            <a:ext cx="262397" cy="252833"/>
          </a:xfrm>
          <a:prstGeom prst="line">
            <a:avLst/>
          </a:prstGeom>
          <a:ln w="9525"/>
          <a:effectLst>
            <a:innerShdw blurRad="114300">
              <a:prstClr val="black"/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7" name="Straight Connector 506"/>
          <p:cNvCxnSpPr>
            <a:stCxn id="491" idx="4"/>
            <a:endCxn id="69" idx="0"/>
          </p:cNvCxnSpPr>
          <p:nvPr/>
        </p:nvCxnSpPr>
        <p:spPr>
          <a:xfrm rot="16200000" flipH="1">
            <a:off x="6121400" y="6045200"/>
            <a:ext cx="228600" cy="25400"/>
          </a:xfrm>
          <a:prstGeom prst="line">
            <a:avLst/>
          </a:prstGeom>
          <a:ln w="9525"/>
          <a:effectLst>
            <a:innerShdw blurRad="114300">
              <a:prstClr val="black"/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1" name="Oval 510"/>
          <p:cNvSpPr/>
          <p:nvPr/>
        </p:nvSpPr>
        <p:spPr>
          <a:xfrm>
            <a:off x="8305800" y="5105400"/>
            <a:ext cx="838200" cy="381000"/>
          </a:xfrm>
          <a:prstGeom prst="ellipse">
            <a:avLst/>
          </a:prstGeom>
          <a:ln w="3175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u="sng" dirty="0">
                <a:latin typeface="Times New Roman" pitchFamily="18" charset="0"/>
                <a:cs typeface="Times New Roman" pitchFamily="18" charset="0"/>
              </a:rPr>
              <a:t>Specialist</a:t>
            </a:r>
          </a:p>
          <a:p>
            <a:pPr algn="ctr"/>
            <a:r>
              <a:rPr lang="en-US" sz="800" u="sng" dirty="0">
                <a:latin typeface="Times New Roman" pitchFamily="18" charset="0"/>
                <a:cs typeface="Times New Roman" pitchFamily="18" charset="0"/>
              </a:rPr>
              <a:t>id</a:t>
            </a:r>
          </a:p>
        </p:txBody>
      </p:sp>
      <p:sp>
        <p:nvSpPr>
          <p:cNvPr id="512" name="Oval 511"/>
          <p:cNvSpPr/>
          <p:nvPr/>
        </p:nvSpPr>
        <p:spPr>
          <a:xfrm>
            <a:off x="8548604" y="5511800"/>
            <a:ext cx="595396" cy="213094"/>
          </a:xfrm>
          <a:prstGeom prst="ellipse">
            <a:avLst/>
          </a:prstGeom>
          <a:ln w="3175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Times New Roman" pitchFamily="18" charset="0"/>
                <a:cs typeface="Times New Roman" pitchFamily="18" charset="0"/>
              </a:rPr>
              <a:t>email</a:t>
            </a:r>
          </a:p>
        </p:txBody>
      </p:sp>
      <p:sp>
        <p:nvSpPr>
          <p:cNvPr id="513" name="Oval 512"/>
          <p:cNvSpPr/>
          <p:nvPr/>
        </p:nvSpPr>
        <p:spPr>
          <a:xfrm>
            <a:off x="8546504" y="5819775"/>
            <a:ext cx="597496" cy="228600"/>
          </a:xfrm>
          <a:prstGeom prst="ellipse">
            <a:avLst/>
          </a:prstGeom>
          <a:ln w="3175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Times New Roman" pitchFamily="18" charset="0"/>
                <a:cs typeface="Times New Roman" pitchFamily="18" charset="0"/>
              </a:rPr>
              <a:t>name</a:t>
            </a:r>
          </a:p>
        </p:txBody>
      </p:sp>
      <p:sp>
        <p:nvSpPr>
          <p:cNvPr id="514" name="Oval 513"/>
          <p:cNvSpPr/>
          <p:nvPr/>
        </p:nvSpPr>
        <p:spPr>
          <a:xfrm>
            <a:off x="8388765" y="6130925"/>
            <a:ext cx="752060" cy="267978"/>
          </a:xfrm>
          <a:prstGeom prst="ellipse">
            <a:avLst/>
          </a:prstGeom>
          <a:ln w="3175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Times New Roman" pitchFamily="18" charset="0"/>
                <a:cs typeface="Times New Roman" pitchFamily="18" charset="0"/>
              </a:rPr>
              <a:t>Phone</a:t>
            </a:r>
          </a:p>
          <a:p>
            <a:pPr algn="ctr"/>
            <a:r>
              <a:rPr lang="en-US" sz="800" dirty="0">
                <a:latin typeface="Times New Roman" pitchFamily="18" charset="0"/>
                <a:cs typeface="Times New Roman" pitchFamily="18" charset="0"/>
              </a:rPr>
              <a:t>number</a:t>
            </a:r>
          </a:p>
        </p:txBody>
      </p:sp>
      <p:sp>
        <p:nvSpPr>
          <p:cNvPr id="515" name="Oval 514"/>
          <p:cNvSpPr/>
          <p:nvPr/>
        </p:nvSpPr>
        <p:spPr>
          <a:xfrm>
            <a:off x="8385175" y="6445250"/>
            <a:ext cx="756835" cy="289374"/>
          </a:xfrm>
          <a:prstGeom prst="ellipse">
            <a:avLst/>
          </a:prstGeom>
          <a:ln w="3175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Times New Roman" pitchFamily="18" charset="0"/>
                <a:cs typeface="Times New Roman" pitchFamily="18" charset="0"/>
              </a:rPr>
              <a:t>Specialized</a:t>
            </a:r>
          </a:p>
        </p:txBody>
      </p:sp>
      <p:cxnSp>
        <p:nvCxnSpPr>
          <p:cNvPr id="516" name="Straight Connector 515"/>
          <p:cNvCxnSpPr>
            <a:stCxn id="515" idx="1"/>
          </p:cNvCxnSpPr>
          <p:nvPr/>
        </p:nvCxnSpPr>
        <p:spPr>
          <a:xfrm rot="16200000" flipV="1">
            <a:off x="7824092" y="5815708"/>
            <a:ext cx="848828" cy="495011"/>
          </a:xfrm>
          <a:prstGeom prst="line">
            <a:avLst/>
          </a:prstGeom>
          <a:ln w="9525"/>
          <a:effectLst>
            <a:innerShdw blurRad="114300">
              <a:prstClr val="black"/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9" name="Straight Connector 518"/>
          <p:cNvCxnSpPr>
            <a:stCxn id="514" idx="1"/>
          </p:cNvCxnSpPr>
          <p:nvPr/>
        </p:nvCxnSpPr>
        <p:spPr>
          <a:xfrm rot="16200000" flipV="1">
            <a:off x="8022368" y="5693635"/>
            <a:ext cx="531369" cy="421700"/>
          </a:xfrm>
          <a:prstGeom prst="line">
            <a:avLst/>
          </a:prstGeom>
          <a:ln w="9525"/>
          <a:effectLst>
            <a:innerShdw blurRad="114300">
              <a:prstClr val="black"/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2" name="Straight Connector 521"/>
          <p:cNvCxnSpPr>
            <a:stCxn id="513" idx="1"/>
          </p:cNvCxnSpPr>
          <p:nvPr/>
        </p:nvCxnSpPr>
        <p:spPr>
          <a:xfrm rot="16200000" flipV="1">
            <a:off x="8248378" y="5467625"/>
            <a:ext cx="290651" cy="480605"/>
          </a:xfrm>
          <a:prstGeom prst="line">
            <a:avLst/>
          </a:prstGeom>
          <a:ln w="9525"/>
          <a:effectLst>
            <a:innerShdw blurRad="114300">
              <a:prstClr val="black"/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5" name="Straight Connector 524"/>
          <p:cNvCxnSpPr>
            <a:stCxn id="512" idx="2"/>
          </p:cNvCxnSpPr>
          <p:nvPr/>
        </p:nvCxnSpPr>
        <p:spPr>
          <a:xfrm rot="10800000">
            <a:off x="8153400" y="5486401"/>
            <a:ext cx="395204" cy="131947"/>
          </a:xfrm>
          <a:prstGeom prst="line">
            <a:avLst/>
          </a:prstGeom>
          <a:ln w="9525"/>
          <a:effectLst>
            <a:innerShdw blurRad="114300">
              <a:prstClr val="black"/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8" name="Straight Connector 527"/>
          <p:cNvCxnSpPr>
            <a:stCxn id="511" idx="2"/>
            <a:endCxn id="64" idx="3"/>
          </p:cNvCxnSpPr>
          <p:nvPr/>
        </p:nvCxnSpPr>
        <p:spPr>
          <a:xfrm rot="10800000" flipV="1">
            <a:off x="8153400" y="5295900"/>
            <a:ext cx="152400" cy="76200"/>
          </a:xfrm>
          <a:prstGeom prst="line">
            <a:avLst/>
          </a:prstGeom>
          <a:ln w="9525"/>
          <a:effectLst>
            <a:innerShdw blurRad="114300">
              <a:prstClr val="black"/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4" name="Oval 533"/>
          <p:cNvSpPr/>
          <p:nvPr/>
        </p:nvSpPr>
        <p:spPr>
          <a:xfrm>
            <a:off x="1600200" y="2895600"/>
            <a:ext cx="725744" cy="311059"/>
          </a:xfrm>
          <a:prstGeom prst="ellipse">
            <a:avLst/>
          </a:prstGeom>
          <a:ln w="3175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Times New Roman" pitchFamily="18" charset="0"/>
                <a:cs typeface="Times New Roman" pitchFamily="18" charset="0"/>
              </a:rPr>
              <a:t>status</a:t>
            </a:r>
          </a:p>
          <a:p>
            <a:pPr algn="ctr"/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5" name="Oval 534"/>
          <p:cNvSpPr/>
          <p:nvPr/>
        </p:nvSpPr>
        <p:spPr>
          <a:xfrm>
            <a:off x="1981200" y="3276600"/>
            <a:ext cx="725744" cy="311059"/>
          </a:xfrm>
          <a:prstGeom prst="ellipse">
            <a:avLst/>
          </a:prstGeom>
          <a:ln w="3175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Times New Roman" pitchFamily="18" charset="0"/>
                <a:cs typeface="Times New Roman" pitchFamily="18" charset="0"/>
              </a:rPr>
              <a:t>proof</a:t>
            </a:r>
          </a:p>
        </p:txBody>
      </p:sp>
      <p:cxnSp>
        <p:nvCxnSpPr>
          <p:cNvPr id="536" name="Straight Connector 535"/>
          <p:cNvCxnSpPr>
            <a:stCxn id="534" idx="4"/>
          </p:cNvCxnSpPr>
          <p:nvPr/>
        </p:nvCxnSpPr>
        <p:spPr>
          <a:xfrm rot="5400000">
            <a:off x="1632367" y="3250694"/>
            <a:ext cx="374741" cy="286670"/>
          </a:xfrm>
          <a:prstGeom prst="line">
            <a:avLst/>
          </a:prstGeom>
          <a:ln w="9525"/>
          <a:effectLst>
            <a:innerShdw blurRad="114300">
              <a:prstClr val="black"/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0" name="Straight Connector 539"/>
          <p:cNvCxnSpPr>
            <a:stCxn id="535" idx="3"/>
          </p:cNvCxnSpPr>
          <p:nvPr/>
        </p:nvCxnSpPr>
        <p:spPr>
          <a:xfrm rot="5400000">
            <a:off x="1938494" y="3508612"/>
            <a:ext cx="115496" cy="182482"/>
          </a:xfrm>
          <a:prstGeom prst="line">
            <a:avLst/>
          </a:prstGeom>
          <a:ln w="9525"/>
          <a:effectLst>
            <a:innerShdw blurRad="114300">
              <a:prstClr val="black"/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4" name="Straight Connector 543"/>
          <p:cNvCxnSpPr>
            <a:stCxn id="546" idx="1"/>
          </p:cNvCxnSpPr>
          <p:nvPr/>
        </p:nvCxnSpPr>
        <p:spPr>
          <a:xfrm rot="16200000" flipV="1">
            <a:off x="2011565" y="3855835"/>
            <a:ext cx="121754" cy="334883"/>
          </a:xfrm>
          <a:prstGeom prst="line">
            <a:avLst/>
          </a:prstGeom>
          <a:ln w="9525"/>
          <a:effectLst>
            <a:innerShdw blurRad="114300">
              <a:prstClr val="black"/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6" name="Oval 545"/>
          <p:cNvSpPr/>
          <p:nvPr/>
        </p:nvSpPr>
        <p:spPr>
          <a:xfrm>
            <a:off x="2133600" y="4038600"/>
            <a:ext cx="725744" cy="311059"/>
          </a:xfrm>
          <a:prstGeom prst="ellipse">
            <a:avLst/>
          </a:prstGeom>
          <a:ln w="3175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Times New Roman" pitchFamily="18" charset="0"/>
                <a:cs typeface="Times New Roman" pitchFamily="18" charset="0"/>
              </a:rPr>
              <a:t>address</a:t>
            </a:r>
          </a:p>
        </p:txBody>
      </p:sp>
      <p:sp>
        <p:nvSpPr>
          <p:cNvPr id="220" name="Oval 219"/>
          <p:cNvSpPr/>
          <p:nvPr/>
        </p:nvSpPr>
        <p:spPr>
          <a:xfrm rot="21433970">
            <a:off x="3656870" y="2318783"/>
            <a:ext cx="928413" cy="338004"/>
          </a:xfrm>
          <a:prstGeom prst="ellipse">
            <a:avLst/>
          </a:prstGeom>
          <a:ln w="3175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Times New Roman" pitchFamily="18" charset="0"/>
                <a:cs typeface="Times New Roman" pitchFamily="18" charset="0"/>
              </a:rPr>
              <a:t>Technique</a:t>
            </a:r>
          </a:p>
          <a:p>
            <a:pPr algn="ctr"/>
            <a:r>
              <a:rPr lang="en-US" sz="800" dirty="0">
                <a:latin typeface="Times New Roman" pitchFamily="18" charset="0"/>
                <a:cs typeface="Times New Roman" pitchFamily="18" charset="0"/>
              </a:rPr>
              <a:t>name</a:t>
            </a:r>
          </a:p>
        </p:txBody>
      </p:sp>
      <p:sp>
        <p:nvSpPr>
          <p:cNvPr id="230" name="Oval 229"/>
          <p:cNvSpPr/>
          <p:nvPr/>
        </p:nvSpPr>
        <p:spPr>
          <a:xfrm rot="21316476">
            <a:off x="1839588" y="1014564"/>
            <a:ext cx="593622" cy="286415"/>
          </a:xfrm>
          <a:prstGeom prst="ellipse">
            <a:avLst/>
          </a:prstGeom>
          <a:ln w="3175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Times New Roman" pitchFamily="18" charset="0"/>
                <a:cs typeface="Times New Roman" pitchFamily="18" charset="0"/>
              </a:rPr>
              <a:t>cat</a:t>
            </a:r>
          </a:p>
        </p:txBody>
      </p:sp>
      <p:cxnSp>
        <p:nvCxnSpPr>
          <p:cNvPr id="231" name="Straight Connector 230"/>
          <p:cNvCxnSpPr>
            <a:endCxn id="230" idx="1"/>
          </p:cNvCxnSpPr>
          <p:nvPr/>
        </p:nvCxnSpPr>
        <p:spPr>
          <a:xfrm>
            <a:off x="1676402" y="838202"/>
            <a:ext cx="242491" cy="235940"/>
          </a:xfrm>
          <a:prstGeom prst="line">
            <a:avLst/>
          </a:prstGeom>
          <a:ln w="9525"/>
          <a:effectLst>
            <a:innerShdw blurRad="114300">
              <a:prstClr val="black"/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Oval 231"/>
          <p:cNvSpPr/>
          <p:nvPr/>
        </p:nvSpPr>
        <p:spPr>
          <a:xfrm rot="21316476">
            <a:off x="1913303" y="712792"/>
            <a:ext cx="664765" cy="229006"/>
          </a:xfrm>
          <a:prstGeom prst="ellipse">
            <a:avLst/>
          </a:prstGeom>
          <a:ln w="3175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Times New Roman" pitchFamily="18" charset="0"/>
                <a:cs typeface="Times New Roman" pitchFamily="18" charset="0"/>
              </a:rPr>
              <a:t>Image</a:t>
            </a:r>
          </a:p>
        </p:txBody>
      </p:sp>
      <p:cxnSp>
        <p:nvCxnSpPr>
          <p:cNvPr id="233" name="Straight Connector 232"/>
          <p:cNvCxnSpPr>
            <a:endCxn id="232" idx="1"/>
          </p:cNvCxnSpPr>
          <p:nvPr/>
        </p:nvCxnSpPr>
        <p:spPr>
          <a:xfrm>
            <a:off x="1676400" y="685800"/>
            <a:ext cx="328385" cy="80166"/>
          </a:xfrm>
          <a:prstGeom prst="line">
            <a:avLst/>
          </a:prstGeom>
          <a:ln w="9525"/>
          <a:effectLst>
            <a:innerShdw blurRad="114300">
              <a:prstClr val="black"/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1" name="Oval 250"/>
          <p:cNvSpPr/>
          <p:nvPr/>
        </p:nvSpPr>
        <p:spPr>
          <a:xfrm rot="21316476">
            <a:off x="5497920" y="1071803"/>
            <a:ext cx="828145" cy="313843"/>
          </a:xfrm>
          <a:prstGeom prst="ellipse">
            <a:avLst/>
          </a:prstGeom>
          <a:ln w="3175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Times New Roman" pitchFamily="18" charset="0"/>
                <a:cs typeface="Times New Roman" pitchFamily="18" charset="0"/>
              </a:rPr>
              <a:t>password</a:t>
            </a:r>
          </a:p>
        </p:txBody>
      </p:sp>
      <p:cxnSp>
        <p:nvCxnSpPr>
          <p:cNvPr id="259" name="Straight Connector 258"/>
          <p:cNvCxnSpPr>
            <a:endCxn id="177" idx="5"/>
          </p:cNvCxnSpPr>
          <p:nvPr/>
        </p:nvCxnSpPr>
        <p:spPr>
          <a:xfrm rot="10800000">
            <a:off x="3922710" y="261926"/>
            <a:ext cx="192091" cy="119074"/>
          </a:xfrm>
          <a:prstGeom prst="line">
            <a:avLst/>
          </a:prstGeom>
          <a:ln w="9525"/>
          <a:effectLst>
            <a:innerShdw blurRad="114300">
              <a:prstClr val="black"/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0" name="Oval 269"/>
          <p:cNvSpPr/>
          <p:nvPr/>
        </p:nvSpPr>
        <p:spPr>
          <a:xfrm>
            <a:off x="4051936" y="-9525"/>
            <a:ext cx="824864" cy="239810"/>
          </a:xfrm>
          <a:prstGeom prst="ellipse">
            <a:avLst/>
          </a:prstGeom>
          <a:ln w="3175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Times New Roman" pitchFamily="18" charset="0"/>
                <a:cs typeface="Times New Roman" pitchFamily="18" charset="0"/>
              </a:rPr>
              <a:t>Registration Code</a:t>
            </a:r>
          </a:p>
        </p:txBody>
      </p:sp>
      <p:cxnSp>
        <p:nvCxnSpPr>
          <p:cNvPr id="272" name="Straight Connector 271"/>
          <p:cNvCxnSpPr>
            <a:stCxn id="270" idx="4"/>
            <a:endCxn id="25" idx="0"/>
          </p:cNvCxnSpPr>
          <p:nvPr/>
        </p:nvCxnSpPr>
        <p:spPr>
          <a:xfrm rot="16200000" flipH="1">
            <a:off x="4480927" y="213726"/>
            <a:ext cx="74515" cy="107632"/>
          </a:xfrm>
          <a:prstGeom prst="line">
            <a:avLst/>
          </a:prstGeom>
          <a:ln w="9525"/>
          <a:effectLst>
            <a:innerShdw blurRad="114300">
              <a:prstClr val="black"/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>
            <a:endCxn id="289" idx="2"/>
          </p:cNvCxnSpPr>
          <p:nvPr/>
        </p:nvCxnSpPr>
        <p:spPr>
          <a:xfrm flipV="1">
            <a:off x="5029200" y="603224"/>
            <a:ext cx="852678" cy="50826"/>
          </a:xfrm>
          <a:prstGeom prst="line">
            <a:avLst/>
          </a:prstGeom>
          <a:ln w="9525"/>
          <a:effectLst>
            <a:innerShdw blurRad="114300">
              <a:prstClr val="black"/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9" name="Oval 288"/>
          <p:cNvSpPr/>
          <p:nvPr/>
        </p:nvSpPr>
        <p:spPr>
          <a:xfrm rot="21316476">
            <a:off x="5880514" y="394411"/>
            <a:ext cx="802579" cy="351509"/>
          </a:xfrm>
          <a:prstGeom prst="ellipse">
            <a:avLst/>
          </a:prstGeom>
          <a:ln w="3175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Times New Roman" pitchFamily="18" charset="0"/>
                <a:cs typeface="Times New Roman" pitchFamily="18" charset="0"/>
              </a:rPr>
              <a:t>Account</a:t>
            </a:r>
          </a:p>
          <a:p>
            <a:pPr algn="ctr"/>
            <a:r>
              <a:rPr lang="en-US" sz="800" dirty="0">
                <a:latin typeface="Times New Roman" pitchFamily="18" charset="0"/>
                <a:cs typeface="Times New Roman" pitchFamily="18" charset="0"/>
              </a:rPr>
              <a:t>number</a:t>
            </a:r>
          </a:p>
        </p:txBody>
      </p:sp>
      <p:sp>
        <p:nvSpPr>
          <p:cNvPr id="296" name="Oval 295"/>
          <p:cNvSpPr/>
          <p:nvPr/>
        </p:nvSpPr>
        <p:spPr>
          <a:xfrm rot="16200000">
            <a:off x="581049" y="2847951"/>
            <a:ext cx="828145" cy="313843"/>
          </a:xfrm>
          <a:prstGeom prst="ellipse">
            <a:avLst/>
          </a:prstGeom>
          <a:ln w="3175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Times New Roman" pitchFamily="18" charset="0"/>
                <a:cs typeface="Times New Roman" pitchFamily="18" charset="0"/>
              </a:rPr>
              <a:t>password</a:t>
            </a:r>
          </a:p>
        </p:txBody>
      </p:sp>
      <p:cxnSp>
        <p:nvCxnSpPr>
          <p:cNvPr id="297" name="Straight Connector 296"/>
          <p:cNvCxnSpPr>
            <a:stCxn id="296" idx="3"/>
          </p:cNvCxnSpPr>
          <p:nvPr/>
        </p:nvCxnSpPr>
        <p:spPr>
          <a:xfrm>
            <a:off x="1106082" y="3297666"/>
            <a:ext cx="113118" cy="283734"/>
          </a:xfrm>
          <a:prstGeom prst="line">
            <a:avLst/>
          </a:prstGeom>
          <a:ln w="9525"/>
          <a:effectLst>
            <a:innerShdw blurRad="114300">
              <a:prstClr val="black"/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0" y="2971800"/>
            <a:ext cx="24906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LEVEL 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3AADD8-802A-4BA8-85CA-08B5B4022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265"/>
            <a:ext cx="9144000" cy="673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478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4200" y="2819400"/>
            <a:ext cx="24906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LEVEL 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4EC4EE5-C2FB-41BD-AEE3-54092603128E}"/>
              </a:ext>
            </a:extLst>
          </p:cNvPr>
          <p:cNvSpPr txBox="1"/>
          <p:nvPr/>
        </p:nvSpPr>
        <p:spPr>
          <a:xfrm>
            <a:off x="1676400" y="2654479"/>
            <a:ext cx="64008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2.1 Farmer Management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332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D6B782-04BA-426A-ABBA-FDC60BB9E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20" y="480601"/>
            <a:ext cx="8849960" cy="589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811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EDEE5CC-CFBB-4714-9D1F-EEA5CFD21B1F}"/>
              </a:ext>
            </a:extLst>
          </p:cNvPr>
          <p:cNvSpPr txBox="1"/>
          <p:nvPr/>
        </p:nvSpPr>
        <p:spPr>
          <a:xfrm>
            <a:off x="1143000" y="2659559"/>
            <a:ext cx="6705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2.2 Specialist Management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526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1AFD18-6356-4D50-A138-B265A4ECA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20" y="1085523"/>
            <a:ext cx="8849960" cy="46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6921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2290</TotalTime>
  <Words>226</Words>
  <Application>Microsoft Office PowerPoint</Application>
  <PresentationFormat>On-screen Show (4:3)</PresentationFormat>
  <Paragraphs>183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Times New Roman</vt:lpstr>
      <vt:lpstr>Custom Design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2.5 Exporters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MY</dc:creator>
  <cp:lastModifiedBy>Anjana P T</cp:lastModifiedBy>
  <cp:revision>224</cp:revision>
  <dcterms:created xsi:type="dcterms:W3CDTF">2020-04-28T14:39:41Z</dcterms:created>
  <dcterms:modified xsi:type="dcterms:W3CDTF">2022-01-21T09:31:16Z</dcterms:modified>
</cp:coreProperties>
</file>