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316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4" r:id="rId13"/>
    <p:sldId id="275" r:id="rId14"/>
    <p:sldId id="271" r:id="rId15"/>
    <p:sldId id="272" r:id="rId16"/>
    <p:sldId id="276" r:id="rId17"/>
    <p:sldId id="277" r:id="rId18"/>
    <p:sldId id="278" r:id="rId19"/>
    <p:sldId id="280" r:id="rId20"/>
    <p:sldId id="282" r:id="rId21"/>
    <p:sldId id="283" r:id="rId22"/>
    <p:sldId id="284" r:id="rId23"/>
    <p:sldId id="286" r:id="rId24"/>
    <p:sldId id="317" r:id="rId25"/>
    <p:sldId id="288" r:id="rId26"/>
    <p:sldId id="289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931F90-97F8-4FC0-973B-77F69A45B8D1}" type="datetimeFigureOut">
              <a:rPr lang="en-IN" smtClean="0"/>
              <a:pPr/>
              <a:t>21-01-2018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5930AC-9B17-493F-8816-6F2A995E84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50912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BIGDATA WITH HADOOP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BY </a:t>
            </a:r>
            <a:br>
              <a:rPr lang="en-IN" dirty="0" smtClean="0"/>
            </a:br>
            <a:r>
              <a:rPr lang="en-IN" dirty="0" err="1" smtClean="0"/>
              <a:t>anjana</a:t>
            </a:r>
            <a:r>
              <a:rPr lang="en-IN" dirty="0" smtClean="0"/>
              <a:t>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039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Storage using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set is approximately 500MB in size</a:t>
            </a:r>
          </a:p>
          <a:p>
            <a:r>
              <a:rPr lang="en-IN" dirty="0" smtClean="0"/>
              <a:t>The block size is set to 27MB in hdfs-site.xml</a:t>
            </a:r>
          </a:p>
          <a:p>
            <a:r>
              <a:rPr lang="en-IN" dirty="0" smtClean="0"/>
              <a:t>So the number of blocks is 500/27 ≈ 18</a:t>
            </a:r>
          </a:p>
          <a:p>
            <a:r>
              <a:rPr lang="en-IN" dirty="0" smtClean="0"/>
              <a:t>The number of input splits is also 18 because the record size is not very big. </a:t>
            </a:r>
            <a:r>
              <a:rPr lang="en-IN" dirty="0" err="1" smtClean="0"/>
              <a:t>Incase</a:t>
            </a:r>
            <a:r>
              <a:rPr lang="en-IN" dirty="0" smtClean="0"/>
              <a:t> any record is  broken down it will be taken up by the first block to complete the split.</a:t>
            </a:r>
          </a:p>
          <a:p>
            <a:r>
              <a:rPr lang="en-IN" dirty="0" smtClean="0"/>
              <a:t>The H1B Visa data set is cleaned and stored in 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198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NameNode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Master of the system</a:t>
            </a:r>
          </a:p>
          <a:p>
            <a:pPr lvl="1"/>
            <a:r>
              <a:rPr lang="en-US" dirty="0"/>
              <a:t>Maintains and manages the blocks which are present on the </a:t>
            </a:r>
            <a:r>
              <a:rPr lang="en-US" dirty="0" err="1"/>
              <a:t>DataNodes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DataNodes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Slaves which are deployed on each machine and provide the actual storage</a:t>
            </a:r>
          </a:p>
          <a:p>
            <a:pPr lvl="1"/>
            <a:r>
              <a:rPr lang="en-US" dirty="0"/>
              <a:t>Responsible for serving read and write requests for the clients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Jobtracker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takes care of all the job scheduling and assign tasks to Task Trackers.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TaskTracker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a node in the cluster that accepts tasks - Map, Reduce and Shuffle operations - from a </a:t>
            </a:r>
            <a:r>
              <a:rPr lang="en-US" dirty="0" err="1"/>
              <a:t>jobtracker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11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80728"/>
            <a:ext cx="7992888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b="1" u="sng" dirty="0" err="1" smtClean="0"/>
              <a:t>NameNode</a:t>
            </a:r>
            <a:r>
              <a:rPr lang="en-US" sz="2400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4213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b="1" u="sng" dirty="0" err="1" smtClean="0"/>
              <a:t>DataNode</a:t>
            </a:r>
            <a:r>
              <a:rPr lang="en-US" sz="2400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xmlns="" val="420102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IN" dirty="0" smtClean="0"/>
              <a:t>MAPREDUCE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MapReduce</a:t>
            </a:r>
            <a:r>
              <a:rPr lang="en-IN" dirty="0" smtClean="0"/>
              <a:t> is a processing technique and a program model for distributed computing based on Java.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MapReduce</a:t>
            </a:r>
            <a:r>
              <a:rPr lang="en-IN" dirty="0" smtClean="0"/>
              <a:t> program is composed of a Map() procedure that performs filtering and sorting (such as sorting students by first name into queues, one queue for each name) and a Reduce() method that performs a summary operation (such as counting the number of students in each queue, yielding name frequencies).</a:t>
            </a:r>
          </a:p>
          <a:p>
            <a:r>
              <a:rPr lang="en-IN" dirty="0" smtClean="0"/>
              <a:t>Map takes a set of data and converts it into another set of data, where individual elements are broken down into </a:t>
            </a:r>
            <a:r>
              <a:rPr lang="en-IN" dirty="0" err="1" smtClean="0"/>
              <a:t>tuples</a:t>
            </a:r>
            <a:r>
              <a:rPr lang="en-IN" dirty="0" smtClean="0"/>
              <a:t> (key/value pairs). </a:t>
            </a:r>
          </a:p>
          <a:p>
            <a:r>
              <a:rPr lang="en-IN" dirty="0" smtClean="0"/>
              <a:t>Secondly, reduce task, which takes the output from a map as an input and combines those data </a:t>
            </a:r>
            <a:r>
              <a:rPr lang="en-IN" dirty="0" err="1" smtClean="0"/>
              <a:t>tuples</a:t>
            </a:r>
            <a:r>
              <a:rPr lang="en-IN" dirty="0" smtClean="0"/>
              <a:t> into a smaller set of </a:t>
            </a:r>
            <a:r>
              <a:rPr lang="en-IN" dirty="0" err="1" smtClean="0"/>
              <a:t>tuples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807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132856"/>
            <a:ext cx="662473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60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IN" dirty="0" smtClean="0"/>
              <a:t>EXAMPLE : WORD COUNT</a:t>
            </a:r>
            <a:endParaRPr lang="en-IN" dirty="0"/>
          </a:p>
        </p:txBody>
      </p:sp>
      <p:pic>
        <p:nvPicPr>
          <p:cNvPr id="4" name="Picture 2" descr="http://1.bp.blogspot.com/-UvgLSDv7Rb4/Tbpn3veAOTI/AAAAAAAAAVk/kdaMzLa50BE/s1600/WordCountFl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81004" y="1600200"/>
            <a:ext cx="7181991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315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MR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Failures 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c</a:t>
            </a:r>
            <a:r>
              <a:rPr lang="en-US" sz="2400" dirty="0" smtClean="0"/>
              <a:t>ommodity hardware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 smtClean="0"/>
              <a:t>Worker</a:t>
            </a:r>
            <a:r>
              <a:rPr lang="en-US" sz="2400" dirty="0" smtClean="0"/>
              <a:t> failure</a:t>
            </a:r>
            <a:endParaRPr lang="en-US" sz="2400" dirty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 smtClean="0"/>
              <a:t>Re-execute in-progress map/reduce </a:t>
            </a:r>
            <a:r>
              <a:rPr lang="en-US" dirty="0"/>
              <a:t>tasks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Master</a:t>
            </a:r>
            <a:r>
              <a:rPr lang="en-US" sz="2400" dirty="0" smtClean="0"/>
              <a:t> failure</a:t>
            </a:r>
            <a:endParaRPr lang="en-US" sz="2400" dirty="0"/>
          </a:p>
          <a:p>
            <a:pPr lvl="1"/>
            <a:r>
              <a:rPr lang="en-US" dirty="0" smtClean="0"/>
              <a:t>Single point of failure; Resume from Execution Log</a:t>
            </a:r>
          </a:p>
          <a:p>
            <a:r>
              <a:rPr lang="en-US" sz="2400" b="1" dirty="0" smtClean="0"/>
              <a:t>Robust</a:t>
            </a:r>
          </a:p>
          <a:p>
            <a:pPr lvl="1"/>
            <a:r>
              <a:rPr lang="en-US" dirty="0" smtClean="0"/>
              <a:t>Google’s experience: </a:t>
            </a:r>
            <a:r>
              <a:rPr lang="en-US" dirty="0" smtClean="0">
                <a:solidFill>
                  <a:srgbClr val="663300"/>
                </a:solidFill>
              </a:rPr>
              <a:t>lost </a:t>
            </a:r>
            <a:r>
              <a:rPr lang="en-US" dirty="0">
                <a:solidFill>
                  <a:srgbClr val="663300"/>
                </a:solidFill>
              </a:rPr>
              <a:t>1600 of 1800 machines </a:t>
            </a:r>
            <a:r>
              <a:rPr lang="en-US" dirty="0" smtClean="0">
                <a:solidFill>
                  <a:srgbClr val="663300"/>
                </a:solidFill>
              </a:rPr>
              <a:t>once!</a:t>
            </a:r>
            <a:r>
              <a:rPr lang="en-US" dirty="0" smtClean="0"/>
              <a:t>, </a:t>
            </a:r>
            <a:r>
              <a:rPr lang="en-US" dirty="0"/>
              <a:t>but finished fine </a:t>
            </a:r>
          </a:p>
        </p:txBody>
      </p:sp>
    </p:spTree>
    <p:extLst>
      <p:ext uri="{BB962C8B-B14F-4D97-AF65-F5344CB8AC3E}">
        <p14:creationId xmlns:p14="http://schemas.microsoft.com/office/powerpoint/2010/main" xmlns="" val="14416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Hive is a data warehouse infrastructure tool to process structured data in </a:t>
            </a:r>
            <a:r>
              <a:rPr lang="en-IN" sz="2400" dirty="0" err="1" smtClean="0"/>
              <a:t>Hadoop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Apache Hive is a data warehouse software project built on top of Apache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for providing data summarization, query, and analysis.</a:t>
            </a:r>
          </a:p>
          <a:p>
            <a:r>
              <a:rPr lang="en-IN" sz="2400" dirty="0" smtClean="0"/>
              <a:t>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9685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It </a:t>
            </a:r>
            <a:r>
              <a:rPr lang="en-IN" sz="2400" dirty="0"/>
              <a:t>stores schema in a database and processed data into HDFS.</a:t>
            </a:r>
          </a:p>
          <a:p>
            <a:pPr lvl="0"/>
            <a:r>
              <a:rPr lang="en-IN" sz="2400" dirty="0"/>
              <a:t>It is designed for OLAP.</a:t>
            </a:r>
          </a:p>
          <a:p>
            <a:pPr lvl="0"/>
            <a:r>
              <a:rPr lang="en-IN" sz="2400" dirty="0"/>
              <a:t>It provides SQL type language for querying called </a:t>
            </a:r>
            <a:r>
              <a:rPr lang="en-IN" sz="2400" dirty="0" err="1"/>
              <a:t>HiveQL</a:t>
            </a:r>
            <a:r>
              <a:rPr lang="en-IN" sz="2400" dirty="0"/>
              <a:t> or HQL.</a:t>
            </a:r>
          </a:p>
          <a:p>
            <a:pPr lvl="0"/>
            <a:r>
              <a:rPr lang="en-IN" sz="2400" dirty="0"/>
              <a:t>It is familiar, fast, scalable, and extensible.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51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9023" y="2792759"/>
            <a:ext cx="3985953" cy="23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37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 smtClean="0"/>
              <a:t>HIVE WORKFLOW</a:t>
            </a:r>
            <a:endParaRPr lang="en-IN" dirty="0"/>
          </a:p>
        </p:txBody>
      </p:sp>
      <p:pic>
        <p:nvPicPr>
          <p:cNvPr id="4" name="Content Placeholder 3" descr="How Hive Work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344816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9897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Apache Pig is an abstraction over Map Reduce. It is a tool/platform which is used to analyze larger sets of data representing them as data flows. Pig is generally used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; we can perform all the data manipulation operations in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using Pig. </a:t>
            </a:r>
          </a:p>
          <a:p>
            <a:r>
              <a:rPr lang="en-US" sz="2400" dirty="0" smtClean="0"/>
              <a:t>To write data analysis programs, Pig provides a high-level language known as Pig Latin.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136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Handles all kinds of data </a:t>
            </a:r>
          </a:p>
          <a:p>
            <a:r>
              <a:rPr lang="en-IN" sz="2400" dirty="0" smtClean="0"/>
              <a:t>UDF’s : User-defined </a:t>
            </a:r>
            <a:r>
              <a:rPr lang="en-IN" sz="2400" dirty="0" err="1"/>
              <a:t>Functionsin</a:t>
            </a:r>
            <a:r>
              <a:rPr lang="en-IN" sz="2400" dirty="0"/>
              <a:t> </a:t>
            </a:r>
          </a:p>
          <a:p>
            <a:r>
              <a:rPr lang="en-IN" sz="2400" dirty="0"/>
              <a:t>Extensibility</a:t>
            </a:r>
          </a:p>
          <a:p>
            <a:r>
              <a:rPr lang="en-IN" sz="2400" dirty="0"/>
              <a:t>Optimization opportunities </a:t>
            </a:r>
          </a:p>
          <a:p>
            <a:r>
              <a:rPr lang="en-IN" sz="2400" dirty="0"/>
              <a:t>Ease of programming </a:t>
            </a:r>
          </a:p>
          <a:p>
            <a:r>
              <a:rPr lang="en-IN" sz="2400" dirty="0"/>
              <a:t>Rich set of operators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373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IN" dirty="0" smtClean="0"/>
              <a:t>PIG ARCHITECTURE</a:t>
            </a:r>
            <a:endParaRPr lang="en-IN" dirty="0"/>
          </a:p>
        </p:txBody>
      </p:sp>
      <p:pic>
        <p:nvPicPr>
          <p:cNvPr id="4" name="Content Placeholder 3" descr="Apache Pig Archite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952095" y="1820000"/>
            <a:ext cx="3239810" cy="426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1076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MR, PIG AND HIVE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000240"/>
            <a:ext cx="7858180" cy="435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 smtClean="0"/>
              <a:t>Sqoop</a:t>
            </a:r>
            <a:r>
              <a:rPr lang="en-IN" sz="2400" dirty="0" smtClean="0"/>
              <a:t> is a tool designed to transfer data between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and relational database servers. It is used to import data from relational databases such as </a:t>
            </a:r>
            <a:r>
              <a:rPr lang="en-IN" sz="2400" dirty="0" err="1" smtClean="0"/>
              <a:t>MySQL</a:t>
            </a:r>
            <a:r>
              <a:rPr lang="en-IN" sz="2400" dirty="0" smtClean="0"/>
              <a:t>, Oracle to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HDFS, and export from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file system to relational databases.</a:t>
            </a:r>
          </a:p>
          <a:p>
            <a:endParaRPr lang="en-IN" sz="2400" dirty="0" smtClean="0"/>
          </a:p>
          <a:p>
            <a:r>
              <a:rPr lang="en-IN" sz="2400" dirty="0" smtClean="0"/>
              <a:t>In the project we use </a:t>
            </a:r>
            <a:r>
              <a:rPr lang="en-IN" sz="2400" dirty="0" err="1" smtClean="0"/>
              <a:t>Sqoop</a:t>
            </a:r>
            <a:r>
              <a:rPr lang="en-IN" sz="2400" dirty="0" smtClean="0"/>
              <a:t> to export data from the </a:t>
            </a:r>
            <a:r>
              <a:rPr lang="en-IN" sz="2400" dirty="0" err="1" smtClean="0"/>
              <a:t>Mapper</a:t>
            </a:r>
            <a:r>
              <a:rPr lang="en-IN" sz="2400" dirty="0" smtClean="0"/>
              <a:t> output of Question 10 stored in HDFS into </a:t>
            </a:r>
            <a:r>
              <a:rPr lang="en-IN" sz="2400" dirty="0" err="1" smtClean="0"/>
              <a:t>MySQL</a:t>
            </a:r>
            <a:r>
              <a:rPr lang="en-IN" sz="2400" dirty="0" smtClean="0"/>
              <a:t> table.</a:t>
            </a:r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286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 ARCHITECTURE</a:t>
            </a:r>
            <a:endParaRPr lang="en-IN" dirty="0"/>
          </a:p>
        </p:txBody>
      </p:sp>
      <p:pic>
        <p:nvPicPr>
          <p:cNvPr id="4" name="Content Placeholder 3" descr="Sqoop Wor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552728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6306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/>
            <a:r>
              <a:rPr lang="en-IN" dirty="0" smtClean="0"/>
              <a:t>The project on H1B Visa application dataset was given to analyse.</a:t>
            </a:r>
          </a:p>
          <a:p>
            <a:pPr marL="0" indent="0" fontAlgn="base"/>
            <a:r>
              <a:rPr lang="en-IN" dirty="0" smtClean="0"/>
              <a:t>H1B </a:t>
            </a:r>
            <a:r>
              <a:rPr lang="en-IN" dirty="0" smtClean="0"/>
              <a:t>Visa application dataset has been </a:t>
            </a:r>
            <a:r>
              <a:rPr lang="en-IN" smtClean="0"/>
              <a:t>loaded </a:t>
            </a:r>
            <a:r>
              <a:rPr lang="en-IN" smtClean="0"/>
              <a:t>using </a:t>
            </a:r>
            <a:r>
              <a:rPr lang="en-IN" dirty="0" err="1" smtClean="0"/>
              <a:t>Hadoop</a:t>
            </a:r>
            <a:r>
              <a:rPr lang="en-IN" dirty="0" smtClean="0"/>
              <a:t> framework.</a:t>
            </a:r>
          </a:p>
          <a:p>
            <a:pPr marL="0" indent="0"/>
            <a:r>
              <a:rPr lang="en-IN" dirty="0" smtClean="0"/>
              <a:t>Data has been processed to meaningful pieces of information using </a:t>
            </a:r>
            <a:r>
              <a:rPr lang="en-IN" dirty="0" err="1" smtClean="0"/>
              <a:t>MapReduce</a:t>
            </a:r>
            <a:r>
              <a:rPr lang="en-IN" dirty="0" smtClean="0"/>
              <a:t> , Hive, Pig.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data means really a big data, it is a collection of large datasets that cannot be processed using traditional computing techniques.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generates value from the storage and processing of very large quantities of digital information that cannot be analyzed with traditional computing techniques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three dimensions to big data known as Volume, Variety and Velocity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97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– DISTRIBUTED SYSTEM</a:t>
            </a:r>
            <a:endParaRPr lang="en-IN" dirty="0"/>
          </a:p>
        </p:txBody>
      </p:sp>
      <p:pic>
        <p:nvPicPr>
          <p:cNvPr id="4" name="Picture 2" descr="http://upload.wikimedia.org/wikipedia/en/thumb/2/2d/Node_Organization-Distributed_Model.PNG/800px-Node_Organization-Distributed_Mode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29999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42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DISTRIBUTED SYSTEM -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new approach of the distributed system is called as </a:t>
            </a:r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HADOOP</a:t>
            </a:r>
          </a:p>
          <a:p>
            <a:r>
              <a:rPr lang="en-IN" dirty="0"/>
              <a:t> 	</a:t>
            </a:r>
            <a:r>
              <a:rPr lang="en-IN" dirty="0" smtClean="0"/>
              <a:t> Although the analysis can be done using the traditional RDBMS , we opt for </a:t>
            </a:r>
            <a:r>
              <a:rPr lang="en-IN" dirty="0" err="1" smtClean="0"/>
              <a:t>Hadoop</a:t>
            </a:r>
            <a:r>
              <a:rPr lang="en-IN" dirty="0" smtClean="0"/>
              <a:t> since data to be evaluated for insights is very large and by using RDBMS the total time of analysis would be 10 times more than in </a:t>
            </a:r>
            <a:r>
              <a:rPr lang="en-IN" dirty="0" err="1" smtClean="0"/>
              <a:t>Hadoop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Thus the involvement of large set of data urges the user to choose </a:t>
            </a:r>
            <a:r>
              <a:rPr lang="en-IN" dirty="0" err="1" smtClean="0"/>
              <a:t>Hadoop</a:t>
            </a:r>
            <a:r>
              <a:rPr lang="en-IN" dirty="0" smtClean="0"/>
              <a:t> framework for analysis rather than the traditional RDBMS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57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r>
              <a:rPr lang="en-US" dirty="0"/>
              <a:t> is an open-source software framework for storage and large-scale processing of data-sets on clusters of commodity hardware.</a:t>
            </a:r>
          </a:p>
          <a:p>
            <a:r>
              <a:rPr lang="en-US" dirty="0"/>
              <a:t>Some of the characteristics: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Open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Distributed </a:t>
            </a:r>
            <a:r>
              <a:rPr lang="en-US" sz="2600" dirty="0" smtClean="0"/>
              <a:t>processing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Distributed </a:t>
            </a:r>
            <a:r>
              <a:rPr lang="en-US" sz="2600" dirty="0" smtClean="0"/>
              <a:t>storage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Scalable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Reliable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Fault-tolerant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Economical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Flexible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801" y="3429000"/>
            <a:ext cx="37704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81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OH HADOOP</a:t>
            </a:r>
            <a:endParaRPr lang="en-IN" dirty="0"/>
          </a:p>
        </p:txBody>
      </p:sp>
      <p:pic>
        <p:nvPicPr>
          <p:cNvPr id="4" name="Content Placeholder 3" descr="C:\Users\user\Desktop\hadoop_architec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667000" y="1706562"/>
            <a:ext cx="3810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635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HDFS</a:t>
            </a:r>
          </a:p>
          <a:p>
            <a:r>
              <a:rPr lang="en-IN" dirty="0" smtClean="0"/>
              <a:t>MAPREDUCE</a:t>
            </a:r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PIG</a:t>
            </a:r>
          </a:p>
          <a:p>
            <a:r>
              <a:rPr lang="en-IN" dirty="0" smtClean="0"/>
              <a:t>SQOOP</a:t>
            </a:r>
          </a:p>
          <a:p>
            <a:r>
              <a:rPr lang="en-IN" dirty="0" smtClean="0"/>
              <a:t>FLUME</a:t>
            </a:r>
          </a:p>
          <a:p>
            <a:r>
              <a:rPr lang="en-IN" dirty="0" smtClean="0"/>
              <a:t>HBASE</a:t>
            </a:r>
          </a:p>
          <a:p>
            <a:r>
              <a:rPr lang="en-IN" dirty="0" smtClean="0"/>
              <a:t>OOZIE</a:t>
            </a:r>
          </a:p>
          <a:p>
            <a:r>
              <a:rPr lang="en-IN" dirty="0" smtClean="0"/>
              <a:t>ZOOKEEPER</a:t>
            </a:r>
          </a:p>
          <a:p>
            <a:r>
              <a:rPr lang="en-IN" dirty="0" smtClean="0"/>
              <a:t>YARN</a:t>
            </a:r>
          </a:p>
          <a:p>
            <a:r>
              <a:rPr lang="en-IN" dirty="0" smtClean="0"/>
              <a:t>SPARK</a:t>
            </a:r>
          </a:p>
          <a:p>
            <a:r>
              <a:rPr lang="en-IN" dirty="0" smtClean="0"/>
              <a:t>CASSENDRA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257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A distributed file system that provides high-throughput access to application data.</a:t>
            </a:r>
          </a:p>
          <a:p>
            <a:pPr lvl="0"/>
            <a:r>
              <a:rPr lang="en-IN" dirty="0"/>
              <a:t>It is suitable for the distributed storage and processing.</a:t>
            </a:r>
          </a:p>
          <a:p>
            <a:pPr lvl="0"/>
            <a:r>
              <a:rPr lang="en-IN" dirty="0" err="1"/>
              <a:t>Hadoop</a:t>
            </a:r>
            <a:r>
              <a:rPr lang="en-IN" dirty="0"/>
              <a:t> provides a command interface to interact with HDFS.</a:t>
            </a:r>
          </a:p>
          <a:p>
            <a:pPr lvl="0"/>
            <a:r>
              <a:rPr lang="en-IN" dirty="0"/>
              <a:t>The built-in servers of </a:t>
            </a:r>
            <a:r>
              <a:rPr lang="en-IN" dirty="0" err="1"/>
              <a:t>namenode</a:t>
            </a:r>
            <a:r>
              <a:rPr lang="en-IN" dirty="0"/>
              <a:t> and </a:t>
            </a:r>
            <a:r>
              <a:rPr lang="en-IN" dirty="0" err="1"/>
              <a:t>datanode</a:t>
            </a:r>
            <a:r>
              <a:rPr lang="en-IN" dirty="0"/>
              <a:t> help users to easily check the status of cluster.</a:t>
            </a:r>
          </a:p>
          <a:p>
            <a:pPr lvl="0"/>
            <a:r>
              <a:rPr lang="en-IN" dirty="0"/>
              <a:t>Streaming access to file system data.</a:t>
            </a:r>
          </a:p>
          <a:p>
            <a:r>
              <a:rPr lang="en-IN" dirty="0"/>
              <a:t>HDFS provides file permissions and authentication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99086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</TotalTime>
  <Words>925</Words>
  <Application>Microsoft Office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Apex</vt:lpstr>
      <vt:lpstr>INTRODUCTION TO BIGDATA WITH HADOOP   BY  anjana v</vt:lpstr>
      <vt:lpstr>BIGDATA </vt:lpstr>
      <vt:lpstr>BIGDATA</vt:lpstr>
      <vt:lpstr>SOLUTION – DISTRIBUTED SYSTEM</vt:lpstr>
      <vt:lpstr>DISTRIBUTED SYSTEM - APPROACH</vt:lpstr>
      <vt:lpstr>HADOOP</vt:lpstr>
      <vt:lpstr>ARCHITECTURE OH HADOOP</vt:lpstr>
      <vt:lpstr>HADOOP COMPONENTS</vt:lpstr>
      <vt:lpstr>HDFS</vt:lpstr>
      <vt:lpstr>Data Storage using HDFS</vt:lpstr>
      <vt:lpstr>NODES</vt:lpstr>
      <vt:lpstr>Slide 12</vt:lpstr>
      <vt:lpstr>Slide 13</vt:lpstr>
      <vt:lpstr>MAPREDUCE</vt:lpstr>
      <vt:lpstr>MapReduce ARCHITECTURE</vt:lpstr>
      <vt:lpstr>EXAMPLE : WORD COUNT</vt:lpstr>
      <vt:lpstr>DISADVANTAGES OF MR</vt:lpstr>
      <vt:lpstr>HIVE</vt:lpstr>
      <vt:lpstr>FEATURES OF HIVE</vt:lpstr>
      <vt:lpstr>HIVE WORKFLOW</vt:lpstr>
      <vt:lpstr>PIG</vt:lpstr>
      <vt:lpstr>FEATURES OF PIG</vt:lpstr>
      <vt:lpstr>PIG ARCHITECTURE</vt:lpstr>
      <vt:lpstr>DIFFERENCE BETWEEN MR, PIG AND HIVE</vt:lpstr>
      <vt:lpstr>SQOOP</vt:lpstr>
      <vt:lpstr>SQOOP ARCHITECTURE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BIGDATA WITH HADOOP   BY  B KEERTHI SAMHITHA</dc:title>
  <dc:creator>user</dc:creator>
  <cp:lastModifiedBy>PC</cp:lastModifiedBy>
  <cp:revision>27</cp:revision>
  <dcterms:created xsi:type="dcterms:W3CDTF">2017-07-12T17:10:04Z</dcterms:created>
  <dcterms:modified xsi:type="dcterms:W3CDTF">2018-01-21T18:41:42Z</dcterms:modified>
</cp:coreProperties>
</file>