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86BF3B-DC16-45A3-8F6A-F06120C7E49B}" v="11" dt="2024-09-29T03:10:5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1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pieChart>
        <c:varyColors val="1"/>
        <c:ser>
          <c:idx val="0"/>
          <c:order val="0"/>
          <c:tx>
            <c:strRef>
              <c:f>Sheet4!$B$3:$B$4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FBA-428C-BBE3-59A80F1CD9C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FBA-428C-BBE3-59A80F1CD9C4}"/>
              </c:ext>
            </c:extLst>
          </c:dPt>
          <c:dPt>
            <c:idx val="2"/>
            <c:bubble3D val="0"/>
            <c:explosion val="4"/>
            <c:spPr>
              <a:solidFill>
                <a:schemeClr val="accent3"/>
              </a:solidFill>
              <a:ln w="19050">
                <a:solidFill>
                  <a:schemeClr val="lt1"/>
                </a:solidFill>
              </a:ln>
              <a:effectLst/>
            </c:spPr>
            <c:extLst>
              <c:ext xmlns:c16="http://schemas.microsoft.com/office/drawing/2014/chart" uri="{C3380CC4-5D6E-409C-BE32-E72D297353CC}">
                <c16:uniqueId val="{00000005-FFBA-428C-BBE3-59A80F1CD9C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FBA-428C-BBE3-59A80F1CD9C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FBA-428C-BBE3-59A80F1CD9C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FBA-428C-BBE3-59A80F1CD9C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FFBA-428C-BBE3-59A80F1CD9C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FFBA-428C-BBE3-59A80F1CD9C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FFBA-428C-BBE3-59A80F1CD9C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FFBA-428C-BBE3-59A80F1CD9C4}"/>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FFBA-428C-BBE3-59A80F1CD9C4}"/>
            </c:ext>
          </c:extLst>
        </c:ser>
        <c:ser>
          <c:idx val="1"/>
          <c:order val="1"/>
          <c:tx>
            <c:strRef>
              <c:f>Sheet4!$C$3:$C$4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FFBA-428C-BBE3-59A80F1CD9C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FFBA-428C-BBE3-59A80F1CD9C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FFBA-428C-BBE3-59A80F1CD9C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FFBA-428C-BBE3-59A80F1CD9C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FFBA-428C-BBE3-59A80F1CD9C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FFBA-428C-BBE3-59A80F1CD9C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FFBA-428C-BBE3-59A80F1CD9C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FFBA-428C-BBE3-59A80F1CD9C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FFBA-428C-BBE3-59A80F1CD9C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FFBA-428C-BBE3-59A80F1CD9C4}"/>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FFBA-428C-BBE3-59A80F1CD9C4}"/>
            </c:ext>
          </c:extLst>
        </c:ser>
        <c:ser>
          <c:idx val="2"/>
          <c:order val="2"/>
          <c:tx>
            <c:strRef>
              <c:f>Sheet4!$D$3:$D$4</c:f>
              <c:strCache>
                <c:ptCount val="1"/>
                <c:pt idx="0">
                  <c:v>MEDIUM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FFBA-428C-BBE3-59A80F1CD9C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FFBA-428C-BBE3-59A80F1CD9C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FFBA-428C-BBE3-59A80F1CD9C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FFBA-428C-BBE3-59A80F1CD9C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FFBA-428C-BBE3-59A80F1CD9C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FFBA-428C-BBE3-59A80F1CD9C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FFBA-428C-BBE3-59A80F1CD9C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FFBA-428C-BBE3-59A80F1CD9C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FFBA-428C-BBE3-59A80F1CD9C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FFBA-428C-BBE3-59A80F1CD9C4}"/>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FFBA-428C-BBE3-59A80F1CD9C4}"/>
            </c:ext>
          </c:extLst>
        </c:ser>
        <c:ser>
          <c:idx val="3"/>
          <c:order val="3"/>
          <c:tx>
            <c:strRef>
              <c:f>Sheet4!$E$3:$E$4</c:f>
              <c:strCache>
                <c:ptCount val="1"/>
                <c:pt idx="0">
                  <c:v>VERY HIGHT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FFBA-428C-BBE3-59A80F1CD9C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FFBA-428C-BBE3-59A80F1CD9C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FFBA-428C-BBE3-59A80F1CD9C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FFBA-428C-BBE3-59A80F1CD9C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FFBA-428C-BBE3-59A80F1CD9C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FFBA-428C-BBE3-59A80F1CD9C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FFBA-428C-BBE3-59A80F1CD9C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FFBA-428C-BBE3-59A80F1CD9C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FFBA-428C-BBE3-59A80F1CD9C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FFBA-428C-BBE3-59A80F1CD9C4}"/>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FFBA-428C-BBE3-59A80F1CD9C4}"/>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802448990969727"/>
          <c:y val="7.5569345620252679E-2"/>
          <c:w val="0.17076084581232898"/>
          <c:h val="0.77991873553018731"/>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ANJANA.S</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a:t>
            </a:r>
            <a:r>
              <a:rPr lang="en-US" altLang="zh-CN" sz="2400" dirty="0">
                <a:solidFill>
                  <a:srgbClr val="0070C0"/>
                </a:solidFill>
                <a:latin typeface="Calibri" charset="0"/>
                <a:cs typeface="Calibri" charset="0"/>
              </a:rPr>
              <a:t>74</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0C8082E3-33F9-3F34-43EA-416880281819}"/>
              </a:ext>
            </a:extLst>
          </p:cNvPr>
          <p:cNvGraphicFramePr>
            <a:graphicFrameLocks/>
          </p:cNvGraphicFramePr>
          <p:nvPr>
            <p:extLst>
              <p:ext uri="{D42A27DB-BD31-4B8C-83A1-F6EECF244321}">
                <p14:modId xmlns:p14="http://schemas.microsoft.com/office/powerpoint/2010/main" val="2277703178"/>
              </p:ext>
            </p:extLst>
          </p:nvPr>
        </p:nvGraphicFramePr>
        <p:xfrm>
          <a:off x="1219201" y="2992582"/>
          <a:ext cx="8035636" cy="32973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17</TotalTime>
  <Words>729</Words>
  <Application>Microsoft Office PowerPoint</Application>
  <PresentationFormat>Widescreen</PresentationFormat>
  <Paragraphs>128</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3</cp:revision>
  <dcterms:modified xsi:type="dcterms:W3CDTF">2024-09-29T03:11:21Z</dcterms:modified>
</cp:coreProperties>
</file>