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7616" y="1390961"/>
            <a:ext cx="1494866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1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193683"/>
            <a:ext cx="3804234" cy="92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08246" y="3351784"/>
            <a:ext cx="29082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‹#›</a:t>
            </a:fld>
            <a:r>
              <a:rPr spc="15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47166"/>
            <a:ext cx="4483735" cy="494030"/>
            <a:chOff x="87743" y="647166"/>
            <a:chExt cx="4483735" cy="494030"/>
          </a:xfrm>
        </p:grpSpPr>
        <p:sp>
          <p:nvSpPr>
            <p:cNvPr id="3" name="object 3"/>
            <p:cNvSpPr/>
            <p:nvPr/>
          </p:nvSpPr>
          <p:spPr>
            <a:xfrm>
              <a:off x="87743" y="64716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710417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566" y="0"/>
                  </a:moveTo>
                  <a:lnTo>
                    <a:pt x="0" y="0"/>
                  </a:lnTo>
                  <a:lnTo>
                    <a:pt x="0" y="430666"/>
                  </a:lnTo>
                  <a:lnTo>
                    <a:pt x="4432566" y="430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691580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6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79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4381765" y="398702"/>
                  </a:lnTo>
                  <a:lnTo>
                    <a:pt x="4401490" y="394694"/>
                  </a:lnTo>
                  <a:lnTo>
                    <a:pt x="4417643" y="383779"/>
                  </a:lnTo>
                  <a:lnTo>
                    <a:pt x="4428558" y="367627"/>
                  </a:lnTo>
                  <a:lnTo>
                    <a:pt x="4432566" y="34790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2614" y="749742"/>
            <a:ext cx="862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0" spc="45" dirty="0">
                <a:solidFill>
                  <a:srgbClr val="FFFFFF"/>
                </a:solidFill>
                <a:latin typeface="Tahoma"/>
                <a:cs typeface="Tahoma"/>
              </a:rPr>
              <a:t>CRAFTIFY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240" y="1300364"/>
            <a:ext cx="3394710" cy="1276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37985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ANJANA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GOPAN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	</a:t>
            </a:r>
            <a:r>
              <a:rPr sz="1100" spc="-40" dirty="0">
                <a:latin typeface="Microsoft Sans Serif"/>
                <a:cs typeface="Microsoft Sans Serif"/>
              </a:rPr>
              <a:t>Assistant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Prof.HUSAIN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AHAMED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861060" marR="848994" indent="437515">
              <a:lnSpc>
                <a:spcPts val="950"/>
              </a:lnSpc>
            </a:pPr>
            <a:r>
              <a:rPr sz="800" spc="15" dirty="0">
                <a:latin typeface="Microsoft Sans Serif"/>
                <a:cs typeface="Microsoft Sans Serif"/>
              </a:rPr>
              <a:t>MCA, </a:t>
            </a:r>
            <a:r>
              <a:rPr sz="800" spc="-30" dirty="0">
                <a:latin typeface="Microsoft Sans Serif"/>
                <a:cs typeface="Microsoft Sans Serif"/>
              </a:rPr>
              <a:t>Semester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VI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Department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Computer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Application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Microsoft Sans Serif"/>
              <a:cs typeface="Microsoft Sans Serif"/>
            </a:endParaRPr>
          </a:p>
          <a:p>
            <a:pPr marL="3810" algn="ctr">
              <a:lnSpc>
                <a:spcPct val="100000"/>
              </a:lnSpc>
            </a:pPr>
            <a:r>
              <a:rPr sz="800" spc="-15" dirty="0">
                <a:latin typeface="Microsoft Sans Serif"/>
                <a:cs typeface="Microsoft Sans Serif"/>
              </a:rPr>
              <a:t>Government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Engineering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College,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Thrissur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5080" algn="ctr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Mini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Project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Third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Review,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2022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fld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10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11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12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351784"/>
            <a:ext cx="6699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SELLER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MODULE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13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14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15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16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17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18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SELLER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152" y="556361"/>
            <a:ext cx="1151321" cy="251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19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774471"/>
            <a:ext cx="160096" cy="160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743" y="77380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5F2F2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73" y="746377"/>
            <a:ext cx="1065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007F7F"/>
                </a:solidFill>
                <a:latin typeface="Microsoft Sans Serif"/>
                <a:cs typeface="Microsoft Sans Serif"/>
                <a:hlinkClick r:id="rId3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1151572"/>
            <a:ext cx="160096" cy="160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743" y="115092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5F2F2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73" y="1123478"/>
            <a:ext cx="1229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007F7F"/>
                </a:solidFill>
                <a:latin typeface="Microsoft Sans Serif"/>
                <a:cs typeface="Microsoft Sans Serif"/>
                <a:hlinkClick r:id="rId4" action="ppaction://hlinksldjump"/>
              </a:rPr>
              <a:t>EXISTING</a:t>
            </a:r>
            <a:r>
              <a:rPr sz="1100" spc="5" dirty="0">
                <a:solidFill>
                  <a:srgbClr val="00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007F7F"/>
                </a:solidFill>
                <a:latin typeface="Microsoft Sans Serif"/>
                <a:cs typeface="Microsoft Sans Serif"/>
                <a:hlinkClick r:id="rId4" action="ppaction://hlinksldjump"/>
              </a:rPr>
              <a:t>SYSTEM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80" y="1528686"/>
            <a:ext cx="160096" cy="160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43" y="1500592"/>
            <a:ext cx="1512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7" baseline="6944" dirty="0">
                <a:solidFill>
                  <a:srgbClr val="E5F2F2"/>
                </a:solidFill>
                <a:latin typeface="Microsoft Sans Serif"/>
                <a:cs typeface="Microsoft Sans Serif"/>
              </a:rPr>
              <a:t>3</a:t>
            </a:r>
            <a:r>
              <a:rPr sz="1200" spc="300" baseline="6944" dirty="0">
                <a:solidFill>
                  <a:srgbClr val="E5F2F2"/>
                </a:solidFill>
                <a:latin typeface="Microsoft Sans Serif"/>
                <a:cs typeface="Microsoft Sans Serif"/>
              </a:rPr>
              <a:t>  </a:t>
            </a:r>
            <a:r>
              <a:rPr sz="1100" spc="-65" dirty="0">
                <a:solidFill>
                  <a:srgbClr val="007F7F"/>
                </a:solidFill>
                <a:latin typeface="Microsoft Sans Serif"/>
                <a:cs typeface="Microsoft Sans Serif"/>
                <a:hlinkClick r:id="rId6" action="ppaction://hlinksldjump"/>
              </a:rPr>
              <a:t>PROPOSED</a:t>
            </a:r>
            <a:r>
              <a:rPr sz="1100" spc="55" dirty="0">
                <a:solidFill>
                  <a:srgbClr val="00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007F7F"/>
                </a:solidFill>
                <a:latin typeface="Microsoft Sans Serif"/>
                <a:cs typeface="Microsoft Sans Serif"/>
                <a:hlinkClick r:id="rId6" action="ppaction://hlinksldjump"/>
              </a:rPr>
              <a:t>SYSTEM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1905787"/>
            <a:ext cx="160096" cy="1600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743" y="190512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5F2F2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173" y="1877693"/>
            <a:ext cx="869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007F7F"/>
                </a:solidFill>
                <a:latin typeface="Microsoft Sans Serif"/>
                <a:cs typeface="Microsoft Sans Serif"/>
                <a:hlinkClick r:id="rId7" action="ppaction://hlinksldjump"/>
              </a:rPr>
              <a:t>WORK</a:t>
            </a:r>
            <a:r>
              <a:rPr sz="1100" spc="15" dirty="0">
                <a:solidFill>
                  <a:srgbClr val="007F7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45" dirty="0">
                <a:solidFill>
                  <a:srgbClr val="007F7F"/>
                </a:solidFill>
                <a:latin typeface="Microsoft Sans Serif"/>
                <a:cs typeface="Microsoft Sans Serif"/>
                <a:hlinkClick r:id="rId7" action="ppaction://hlinksldjump"/>
              </a:rPr>
              <a:t>DONE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0" y="2282901"/>
            <a:ext cx="160096" cy="1600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9743" y="2254807"/>
            <a:ext cx="1263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7" baseline="6944" dirty="0">
                <a:solidFill>
                  <a:srgbClr val="E5F2F2"/>
                </a:solidFill>
                <a:latin typeface="Microsoft Sans Serif"/>
                <a:cs typeface="Microsoft Sans Serif"/>
              </a:rPr>
              <a:t>5</a:t>
            </a:r>
            <a:r>
              <a:rPr sz="1200" spc="300" baseline="6944" dirty="0">
                <a:solidFill>
                  <a:srgbClr val="E5F2F2"/>
                </a:solidFill>
                <a:latin typeface="Microsoft Sans Serif"/>
                <a:cs typeface="Microsoft Sans Serif"/>
              </a:rPr>
              <a:t>  </a:t>
            </a:r>
            <a:r>
              <a:rPr sz="1100" spc="-5" dirty="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ADMIN</a:t>
            </a:r>
            <a:r>
              <a:rPr sz="1100" spc="55" dirty="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100" spc="-30" dirty="0">
                <a:solidFill>
                  <a:srgbClr val="007F7F"/>
                </a:solidFill>
                <a:latin typeface="Microsoft Sans Serif"/>
                <a:cs typeface="Microsoft Sans Serif"/>
                <a:hlinkClick r:id="rId9" action="ppaction://hlinksldjump"/>
              </a:rPr>
              <a:t>MODULE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80" y="2660002"/>
            <a:ext cx="160096" cy="1600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43" y="265934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5F2F2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173" y="2631908"/>
            <a:ext cx="1130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007F7F"/>
                </a:solidFill>
                <a:latin typeface="Microsoft Sans Serif"/>
                <a:cs typeface="Microsoft Sans Serif"/>
                <a:hlinkClick r:id="rId10" action="ppaction://hlinksldjump"/>
              </a:rPr>
              <a:t>SELLER</a:t>
            </a:r>
            <a:r>
              <a:rPr sz="1100" spc="15" dirty="0">
                <a:solidFill>
                  <a:srgbClr val="007F7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1100" spc="-30" dirty="0">
                <a:solidFill>
                  <a:srgbClr val="007F7F"/>
                </a:solidFill>
                <a:latin typeface="Microsoft Sans Serif"/>
                <a:cs typeface="Microsoft Sans Serif"/>
                <a:hlinkClick r:id="rId10" action="ppaction://hlinksldjump"/>
              </a:rPr>
              <a:t>MODULE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361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39"/>
                </a:lnTo>
                <a:lnTo>
                  <a:pt x="2303996" y="109639"/>
                </a:lnTo>
                <a:lnTo>
                  <a:pt x="4607992" y="109639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48582" y="3351784"/>
            <a:ext cx="25082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fld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59878"/>
            <a:ext cx="737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THANKS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14"/>
              </a:spcBef>
            </a:pPr>
            <a:r>
              <a:rPr spc="80" dirty="0"/>
              <a:t>THANK</a:t>
            </a:r>
            <a:r>
              <a:rPr spc="-35" dirty="0"/>
              <a:t> </a:t>
            </a:r>
            <a:r>
              <a:rPr spc="5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20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57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0" spc="3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80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54619"/>
            <a:ext cx="398462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Microsoft Sans Serif"/>
                <a:cs typeface="Microsoft Sans Serif"/>
              </a:rPr>
              <a:t>CRAFTIFY </a:t>
            </a:r>
            <a:r>
              <a:rPr sz="1100" spc="-65" dirty="0">
                <a:latin typeface="Microsoft Sans Serif"/>
                <a:cs typeface="Microsoft Sans Serif"/>
              </a:rPr>
              <a:t>is </a:t>
            </a:r>
            <a:r>
              <a:rPr sz="1100" spc="-70" dirty="0">
                <a:latin typeface="Microsoft Sans Serif"/>
                <a:cs typeface="Microsoft Sans Serif"/>
              </a:rPr>
              <a:t>an Ecommerce </a:t>
            </a:r>
            <a:r>
              <a:rPr sz="1100" spc="-80" dirty="0">
                <a:latin typeface="Microsoft Sans Serif"/>
                <a:cs typeface="Microsoft Sans Serif"/>
              </a:rPr>
              <a:t>Business </a:t>
            </a:r>
            <a:r>
              <a:rPr sz="1100" spc="-25" dirty="0">
                <a:latin typeface="Microsoft Sans Serif"/>
                <a:cs typeface="Microsoft Sans Serif"/>
              </a:rPr>
              <a:t>Application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40" dirty="0">
                <a:latin typeface="Microsoft Sans Serif"/>
                <a:cs typeface="Microsoft Sans Serif"/>
              </a:rPr>
              <a:t>support </a:t>
            </a:r>
            <a:r>
              <a:rPr sz="1100" spc="-75" dirty="0">
                <a:latin typeface="Microsoft Sans Serif"/>
                <a:cs typeface="Microsoft Sans Serif"/>
              </a:rPr>
              <a:t>sellers 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 </a:t>
            </a:r>
            <a:r>
              <a:rPr sz="1100" spc="-60" dirty="0">
                <a:latin typeface="Microsoft Sans Serif"/>
                <a:cs typeface="Microsoft Sans Serif"/>
              </a:rPr>
              <a:t>customers </a:t>
            </a:r>
            <a:r>
              <a:rPr sz="1100" spc="-25" dirty="0">
                <a:latin typeface="Microsoft Sans Serif"/>
                <a:cs typeface="Microsoft Sans Serif"/>
              </a:rPr>
              <a:t>for </a:t>
            </a:r>
            <a:r>
              <a:rPr sz="1100" spc="-50" dirty="0">
                <a:latin typeface="Microsoft Sans Serif"/>
                <a:cs typeface="Microsoft Sans Serif"/>
              </a:rPr>
              <a:t>selling </a:t>
            </a:r>
            <a:r>
              <a:rPr sz="1100" spc="-65" dirty="0">
                <a:latin typeface="Microsoft Sans Serif"/>
                <a:cs typeface="Microsoft Sans Serif"/>
              </a:rPr>
              <a:t>and </a:t>
            </a:r>
            <a:r>
              <a:rPr sz="1100" spc="-45" dirty="0">
                <a:latin typeface="Microsoft Sans Serif"/>
                <a:cs typeface="Microsoft Sans Serif"/>
              </a:rPr>
              <a:t>buying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craft </a:t>
            </a:r>
            <a:r>
              <a:rPr sz="1100" spc="-45" dirty="0">
                <a:latin typeface="Microsoft Sans Serif"/>
                <a:cs typeface="Microsoft Sans Serif"/>
              </a:rPr>
              <a:t>products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well </a:t>
            </a:r>
            <a:r>
              <a:rPr sz="1100" spc="-114" dirty="0">
                <a:latin typeface="Microsoft Sans Serif"/>
                <a:cs typeface="Microsoft Sans Serif"/>
              </a:rPr>
              <a:t>as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accessories.</a:t>
            </a:r>
            <a:endParaRPr sz="1100">
              <a:latin typeface="Microsoft Sans Serif"/>
              <a:cs typeface="Microsoft Sans Serif"/>
            </a:endParaRPr>
          </a:p>
          <a:p>
            <a:pPr marL="12700" marR="8318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also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promotes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tutors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online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teaching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crafts.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40" dirty="0">
                <a:latin typeface="Microsoft Sans Serif"/>
                <a:cs typeface="Microsoft Sans Serif"/>
              </a:rPr>
              <a:t>It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also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provides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opportunity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online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photo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exhibition.</a:t>
            </a:r>
            <a:endParaRPr sz="1100">
              <a:latin typeface="Microsoft Sans Serif"/>
              <a:cs typeface="Microsoft Sans Serif"/>
            </a:endParaRPr>
          </a:p>
          <a:p>
            <a:pPr marL="12700" marR="257810">
              <a:lnSpc>
                <a:spcPct val="102699"/>
              </a:lnSpc>
              <a:spcBef>
                <a:spcPts val="30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Tutorials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will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free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7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days,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continue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5" dirty="0">
                <a:latin typeface="Microsoft Sans Serif"/>
                <a:cs typeface="Microsoft Sans Serif"/>
              </a:rPr>
              <a:t>access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tutorials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after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subscribe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applications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9224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74354"/>
            <a:ext cx="65265" cy="6526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3333640"/>
            <a:ext cx="6305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INTRODUCTION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3/20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570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EXISTING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1258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429129"/>
            <a:ext cx="39090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existing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system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efficient,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opportunities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online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tutors.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There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option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online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photo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exhibition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3333640"/>
            <a:ext cx="7270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EXISTING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4/20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33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0" spc="55" dirty="0">
                <a:solidFill>
                  <a:srgbClr val="FFFFFF"/>
                </a:solidFill>
                <a:latin typeface="Tahoma"/>
                <a:cs typeface="Tahoma"/>
              </a:rPr>
              <a:t>PROPOSED</a:t>
            </a:r>
            <a:r>
              <a:rPr sz="1400" i="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0" spc="7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20914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3094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72076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872589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024418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93683"/>
            <a:ext cx="3519170" cy="9239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70" dirty="0">
                <a:latin typeface="Microsoft Sans Serif"/>
                <a:cs typeface="Microsoft Sans Serif"/>
              </a:rPr>
              <a:t>Overcome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drawbacks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Existing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system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Microsoft Sans Serif"/>
                <a:cs typeface="Microsoft Sans Serif"/>
              </a:rPr>
              <a:t>Proposed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consists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mainly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modules,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are:</a:t>
            </a:r>
            <a:endParaRPr sz="1100">
              <a:latin typeface="Microsoft Sans Serif"/>
              <a:cs typeface="Microsoft Sans Serif"/>
            </a:endParaRPr>
          </a:p>
          <a:p>
            <a:pPr marL="289560" marR="253619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Microsoft Sans Serif"/>
                <a:cs typeface="Microsoft Sans Serif"/>
              </a:rPr>
              <a:t>ADMIN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SELLER 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CUSTOMER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3333640"/>
            <a:ext cx="7956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PROPOSED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SYSTEM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5/20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08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1005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426602"/>
            <a:ext cx="1545590" cy="343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0" spc="-30" dirty="0">
                <a:latin typeface="Microsoft Sans Serif"/>
                <a:cs typeface="Microsoft Sans Serif"/>
              </a:rPr>
              <a:t>Admin</a:t>
            </a:r>
            <a:r>
              <a:rPr sz="1100" i="0" spc="45" dirty="0">
                <a:latin typeface="Microsoft Sans Serif"/>
                <a:cs typeface="Microsoft Sans Serif"/>
              </a:rPr>
              <a:t> </a:t>
            </a:r>
            <a:r>
              <a:rPr sz="1100" i="0" spc="-40" dirty="0">
                <a:latin typeface="Microsoft Sans Serif"/>
                <a:cs typeface="Microsoft Sans Serif"/>
              </a:rPr>
              <a:t>Module</a:t>
            </a:r>
            <a:r>
              <a:rPr sz="1100" i="0" spc="50" dirty="0">
                <a:latin typeface="Microsoft Sans Serif"/>
                <a:cs typeface="Microsoft Sans Serif"/>
              </a:rPr>
              <a:t> </a:t>
            </a:r>
            <a:r>
              <a:rPr sz="1100" i="0" spc="-60" dirty="0">
                <a:latin typeface="Microsoft Sans Serif"/>
                <a:cs typeface="Microsoft Sans Serif"/>
              </a:rPr>
              <a:t>Completed </a:t>
            </a:r>
            <a:r>
              <a:rPr sz="1100" i="0" spc="-275" dirty="0">
                <a:latin typeface="Microsoft Sans Serif"/>
                <a:cs typeface="Microsoft Sans Serif"/>
              </a:rPr>
              <a:t> </a:t>
            </a:r>
            <a:r>
              <a:rPr sz="1100" i="0" spc="-60" dirty="0">
                <a:latin typeface="Microsoft Sans Serif"/>
                <a:cs typeface="Microsoft Sans Serif"/>
              </a:rPr>
              <a:t>Seller</a:t>
            </a:r>
            <a:r>
              <a:rPr sz="1100" i="0" spc="55" dirty="0">
                <a:latin typeface="Microsoft Sans Serif"/>
                <a:cs typeface="Microsoft Sans Serif"/>
              </a:rPr>
              <a:t> </a:t>
            </a:r>
            <a:r>
              <a:rPr sz="1100" i="0" spc="-40" dirty="0">
                <a:latin typeface="Microsoft Sans Serif"/>
                <a:cs typeface="Microsoft Sans Serif"/>
              </a:rPr>
              <a:t>Module</a:t>
            </a:r>
            <a:r>
              <a:rPr sz="1100" i="0" spc="60" dirty="0">
                <a:latin typeface="Microsoft Sans Serif"/>
                <a:cs typeface="Microsoft Sans Serif"/>
              </a:rPr>
              <a:t> </a:t>
            </a:r>
            <a:r>
              <a:rPr sz="1100" i="0" spc="-60" dirty="0">
                <a:latin typeface="Microsoft Sans Serif"/>
                <a:cs typeface="Microsoft Sans Serif"/>
              </a:rPr>
              <a:t>Completed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82127"/>
            <a:ext cx="65265" cy="652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3333640"/>
            <a:ext cx="5175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WORK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DONE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6/20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333640"/>
            <a:ext cx="6502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ADMIN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MODULE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3995" y="3346348"/>
            <a:ext cx="2304415" cy="109855"/>
          </a:xfrm>
          <a:custGeom>
            <a:avLst/>
            <a:gdLst/>
            <a:ahLst/>
            <a:cxnLst/>
            <a:rect l="l" t="t" r="r" b="b"/>
            <a:pathLst>
              <a:path w="2304415" h="109854">
                <a:moveTo>
                  <a:pt x="2303995" y="0"/>
                </a:moveTo>
                <a:lnTo>
                  <a:pt x="0" y="0"/>
                </a:lnTo>
                <a:lnTo>
                  <a:pt x="0" y="109651"/>
                </a:lnTo>
                <a:lnTo>
                  <a:pt x="2303995" y="10965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3982" y="3333640"/>
            <a:ext cx="187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7/20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8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398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86" y="648527"/>
            <a:ext cx="4139800" cy="232750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348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92" y="0"/>
                </a:moveTo>
                <a:lnTo>
                  <a:pt x="2303996" y="0"/>
                </a:lnTo>
                <a:lnTo>
                  <a:pt x="0" y="0"/>
                </a:lnTo>
                <a:lnTo>
                  <a:pt x="0" y="109651"/>
                </a:lnTo>
                <a:lnTo>
                  <a:pt x="2303996" y="109651"/>
                </a:lnTo>
                <a:lnTo>
                  <a:pt x="4607992" y="109651"/>
                </a:lnTo>
                <a:lnTo>
                  <a:pt x="4607992" y="0"/>
                </a:lnTo>
                <a:close/>
              </a:path>
            </a:pathLst>
          </a:custGeom>
          <a:solidFill>
            <a:srgbClr val="00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15" dirty="0"/>
              <a:t>9</a:t>
            </a:fld>
            <a:r>
              <a:rPr spc="15" dirty="0"/>
              <a:t>/20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Custom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Microsoft Sans Serif</vt:lpstr>
      <vt:lpstr>Tahoma</vt:lpstr>
      <vt:lpstr>Trebuchet MS</vt:lpstr>
      <vt:lpstr>Office Theme</vt:lpstr>
      <vt:lpstr>CRAFTIFY</vt:lpstr>
      <vt:lpstr>Outline</vt:lpstr>
      <vt:lpstr>INTRODUCTION</vt:lpstr>
      <vt:lpstr>PowerPoint Presentation</vt:lpstr>
      <vt:lpstr>PROPOSED SYSTEM</vt:lpstr>
      <vt:lpstr>Admin Module Completed  Seller Module Completed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CRAFTIFY</dc:title>
  <dc:subject>IMAGE PROCESSING</dc:subject>
  <dc:creator>ANJANA GOPAN K, Assistant Prof.HUSAIN AHAMED</dc:creator>
  <cp:lastModifiedBy>user</cp:lastModifiedBy>
  <cp:revision>1</cp:revision>
  <dcterms:created xsi:type="dcterms:W3CDTF">2022-04-11T16:37:36Z</dcterms:created>
  <dcterms:modified xsi:type="dcterms:W3CDTF">2022-04-13T05:43:03Z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2022-04-11T00:00:00Z</vt:filetime>
  </property>
</Properties>
</file>