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82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415627" y="168215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LINEAR POWER SUPPLY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415627" y="3941105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Group No. - 05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Circuit Protections</a:t>
            </a:r>
            <a:endParaRPr sz="4000"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677334" y="158146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Short Circuit Protection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23" name="Google Shape;223;p2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529" y="2155098"/>
            <a:ext cx="5357207" cy="445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677334" y="538481"/>
            <a:ext cx="8596668" cy="55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/>
              <a:t>Over Voltage Protection</a:t>
            </a:r>
            <a:endParaRPr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/>
              <a:t>Over Load Protection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l="74358" t="30176"/>
          <a:stretch/>
        </p:blipFill>
        <p:spPr>
          <a:xfrm>
            <a:off x="1689847" y="1109158"/>
            <a:ext cx="5333121" cy="428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80" y="104503"/>
            <a:ext cx="8266369" cy="52251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Over Voltage Protection circuit calculation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4" y="627017"/>
            <a:ext cx="6033596" cy="61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841926" y="28224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SIMULATION RESULTS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65" y="531368"/>
            <a:ext cx="8962115" cy="587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6" y="347472"/>
            <a:ext cx="8854059" cy="593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23" y="294163"/>
            <a:ext cx="9142477" cy="595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1450-8B45-49DC-9608-F348FD99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EF2D-50F6-4340-9CAC-66B0A94B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9528551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Accuracy  =  output voltage at maximum current/required output voltage</a:t>
            </a:r>
          </a:p>
          <a:p>
            <a:pPr marL="137160" indent="0">
              <a:buNone/>
            </a:pPr>
            <a:r>
              <a:rPr lang="en-US" sz="2000" b="1" dirty="0"/>
              <a:t>                     = 9.79/10 * 100%</a:t>
            </a:r>
          </a:p>
          <a:p>
            <a:pPr marL="137160" indent="0">
              <a:buNone/>
            </a:pPr>
            <a:r>
              <a:rPr lang="en-US" sz="2000" b="1" dirty="0"/>
              <a:t>                     = </a:t>
            </a:r>
            <a:r>
              <a:rPr lang="en-US" sz="2800" b="1" dirty="0"/>
              <a:t>97.9%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894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A19F-D72B-4140-8209-97F5B12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954"/>
            <a:ext cx="8596668" cy="1320800"/>
          </a:xfrm>
        </p:spPr>
        <p:txBody>
          <a:bodyPr/>
          <a:lstStyle/>
          <a:p>
            <a:r>
              <a:rPr lang="en-US" dirty="0"/>
              <a:t>Breadboard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376C-6056-4C43-81EC-7225393F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5560005"/>
            <a:ext cx="8596668" cy="11137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When output current increase for small load resistance, the voltage loses from the bred board and jumper wires increases. So that output voltage dropped from a huge amount.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ED176B-A83A-42F3-A8F6-B2A5EC2A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17994"/>
              </p:ext>
            </p:extLst>
          </p:nvPr>
        </p:nvGraphicFramePr>
        <p:xfrm>
          <a:off x="677334" y="903354"/>
          <a:ext cx="8128000" cy="43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12386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88128178"/>
                    </a:ext>
                  </a:extLst>
                </a:gridCol>
              </a:tblGrid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Resistance (ohms)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voltage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08555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25311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22316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76066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87329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4176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17132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53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3983"/>
                  </a:ext>
                </a:extLst>
              </a:tr>
              <a:tr h="437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1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5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686478" y="272186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COMPLETION PLAN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2632794" cy="89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Basic Idea</a:t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1278128" y="1592263"/>
            <a:ext cx="6768592" cy="4534217"/>
            <a:chOff x="0" y="0"/>
            <a:chExt cx="5829301" cy="4658073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0" y="0"/>
              <a:ext cx="1289050" cy="105434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Stepped down source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(230 V rms-15 V rms)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4558977" y="1384301"/>
              <a:ext cx="1213173" cy="73660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 divider circuit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4591220" y="12700"/>
              <a:ext cx="1238081" cy="723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Regulator circuit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536700" y="29210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937000" y="31750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rot="5400000">
              <a:off x="4997450" y="98425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4648199" y="2774981"/>
              <a:ext cx="1123950" cy="65147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Feedback circuit 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4591218" y="3925888"/>
              <a:ext cx="1238080" cy="732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Foldback Current circuit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0" y="3668247"/>
              <a:ext cx="1202206" cy="9710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(Voltage 10V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Current 5A)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 rot="10800000">
              <a:off x="3803650" y="410210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 rot="10800000">
              <a:off x="1377950" y="410210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2305050" y="3668247"/>
              <a:ext cx="1123950" cy="97995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 voltage protection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2413000" y="31750"/>
              <a:ext cx="1123950" cy="723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 circuit protection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 rot="5400000">
              <a:off x="4997450" y="2266950"/>
              <a:ext cx="514350" cy="2857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 rot="5400000">
              <a:off x="5029200" y="3556000"/>
              <a:ext cx="457200" cy="28257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/>
          <p:nvPr/>
        </p:nvSpPr>
        <p:spPr>
          <a:xfrm>
            <a:off x="6540200" y="1252728"/>
            <a:ext cx="1575902" cy="5212080"/>
          </a:xfrm>
          <a:prstGeom prst="rect">
            <a:avLst/>
          </a:prstGeom>
          <a:noFill/>
          <a:ln w="19050" cap="rnd" cmpd="sng">
            <a:solidFill>
              <a:srgbClr val="698D1B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576750" y="225552"/>
            <a:ext cx="5732610" cy="8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ENCLOSURE DESIGN </a:t>
            </a:r>
            <a:endParaRPr/>
          </a:p>
        </p:txBody>
      </p:sp>
      <p:pic>
        <p:nvPicPr>
          <p:cNvPr id="260" name="Google Shape;260;p3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368" y="1418739"/>
            <a:ext cx="7314991" cy="441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35" y="539267"/>
            <a:ext cx="8274853" cy="503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2815674" cy="6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PCB DESIGN</a:t>
            </a:r>
            <a:endParaRPr/>
          </a:p>
        </p:txBody>
      </p:sp>
      <p:pic>
        <p:nvPicPr>
          <p:cNvPr id="271" name="Google Shape;271;p3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889" y="1307592"/>
            <a:ext cx="7175869" cy="506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07" y="816538"/>
            <a:ext cx="8677507" cy="483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228" y="735722"/>
            <a:ext cx="8714028" cy="503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078" y="619127"/>
            <a:ext cx="7760099" cy="48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850" y="1249829"/>
            <a:ext cx="9344260" cy="398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171110" y="273100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THANK YOU !!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1335702" y="280416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SCHEMATIC DIAGRAMS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137160" y="1078992"/>
            <a:ext cx="11055096" cy="5440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430446" y="152400"/>
            <a:ext cx="5714322" cy="64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MAIN REGULATION CIRCUIT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" y="1266581"/>
            <a:ext cx="11055096" cy="511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594360" y="1930400"/>
            <a:ext cx="8494776" cy="383032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94360" y="417576"/>
            <a:ext cx="6007608" cy="86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FAN REGULATION CIRCUIT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6" y="2136489"/>
            <a:ext cx="8169376" cy="35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667174" y="255016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CIRCUIT EXPLANATION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Main regulation parts</a:t>
            </a:r>
            <a:endParaRPr sz="400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Regulator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Current divider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Feedback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Foldback Current</a:t>
            </a:r>
            <a:endParaRPr sz="3200"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0924" y="1697236"/>
            <a:ext cx="4808412" cy="389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4855464" y="5858384"/>
            <a:ext cx="3950208" cy="646331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VBE(Q4)= K IL R5 + (K – 1) Vout   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K= (R9 / R4+ R9)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868680" y="539496"/>
            <a:ext cx="8019288" cy="529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22960" y="302359"/>
            <a:ext cx="8101584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Feedback circuit Calculations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BE(Q5)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+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(D5)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= 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/ (R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+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*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out 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= (1 + R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/R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) (V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BE(Q5) 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+ 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(D5) 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)	     	01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=10v   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(D5)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=5.9v    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BE(Q5) 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=0.7v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From 01,  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≈2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Foldback current limiting circuit calculations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B(Q4)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 = 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out + 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BE(Q4) 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    01                       K = R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 / R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en-US" sz="2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 + R</a:t>
            </a:r>
            <a:r>
              <a:rPr lang="en-US" sz="2000" baseline="-250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B(Q4)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= (V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)K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     02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So,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+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BE(Q4)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= (V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)K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=10v    I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Lmax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=5.5A     V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BE(Q4) 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=0.7v &amp; choose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=0.37Ohm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substituting values,   K = 0.889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So,   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≈8 R</a:t>
            </a:r>
            <a:r>
              <a:rPr lang="en-US" sz="20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133856" y="146492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25"/>
          <p:cNvCxnSpPr/>
          <p:nvPr/>
        </p:nvCxnSpPr>
        <p:spPr>
          <a:xfrm rot="10800000">
            <a:off x="4485704" y="1547218"/>
            <a:ext cx="850392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25"/>
          <p:cNvSpPr/>
          <p:nvPr/>
        </p:nvSpPr>
        <p:spPr>
          <a:xfrm>
            <a:off x="201168" y="598819"/>
            <a:ext cx="231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 flipH="1">
            <a:off x="3347848" y="3811399"/>
            <a:ext cx="1041272" cy="37719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25"/>
          <p:cNvSpPr/>
          <p:nvPr/>
        </p:nvSpPr>
        <p:spPr>
          <a:xfrm>
            <a:off x="0" y="516523"/>
            <a:ext cx="231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5"/>
          <p:cNvCxnSpPr/>
          <p:nvPr/>
        </p:nvCxnSpPr>
        <p:spPr>
          <a:xfrm flipH="1">
            <a:off x="3444432" y="4214575"/>
            <a:ext cx="1041272" cy="37719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1234440" y="722376"/>
            <a:ext cx="7415784" cy="42821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5" t="-11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356</Words>
  <Application>Microsoft Office PowerPoint</Application>
  <PresentationFormat>Widescreen</PresentationFormat>
  <Paragraphs>87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Noto Sans Symbols</vt:lpstr>
      <vt:lpstr>Times New Roman</vt:lpstr>
      <vt:lpstr>Trebuchet MS</vt:lpstr>
      <vt:lpstr>Facet</vt:lpstr>
      <vt:lpstr>LINEAR POWER SUPPLY</vt:lpstr>
      <vt:lpstr>Basic Idea</vt:lpstr>
      <vt:lpstr>SCHEMATIC DIAGRAMS</vt:lpstr>
      <vt:lpstr>MAIN REGULATION CIRCUIT</vt:lpstr>
      <vt:lpstr>FAN REGULATION CIRCUIT</vt:lpstr>
      <vt:lpstr>CIRCUIT EXPLANATION</vt:lpstr>
      <vt:lpstr>Main regulation parts</vt:lpstr>
      <vt:lpstr>PowerPoint Presentation</vt:lpstr>
      <vt:lpstr>PowerPoint Presentation</vt:lpstr>
      <vt:lpstr>Circuit Protections</vt:lpstr>
      <vt:lpstr>PowerPoint Presentation</vt:lpstr>
      <vt:lpstr>Over Voltage Protection circuit calculation </vt:lpstr>
      <vt:lpstr>SIMULATION RESULTS</vt:lpstr>
      <vt:lpstr>PowerPoint Presentation</vt:lpstr>
      <vt:lpstr>PowerPoint Presentation</vt:lpstr>
      <vt:lpstr>PowerPoint Presentation</vt:lpstr>
      <vt:lpstr>Accuracy</vt:lpstr>
      <vt:lpstr>Breadboard Implementation</vt:lpstr>
      <vt:lpstr>COMPLETION PLAN</vt:lpstr>
      <vt:lpstr>ENCLOSURE DESIGN </vt:lpstr>
      <vt:lpstr>PowerPoint Presentation</vt:lpstr>
      <vt:lpstr>PCB DESIGN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cp:lastModifiedBy>sahan nayanajith</cp:lastModifiedBy>
  <cp:revision>3</cp:revision>
  <dcterms:modified xsi:type="dcterms:W3CDTF">2022-02-06T16:24:48Z</dcterms:modified>
</cp:coreProperties>
</file>