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Lilita One"/>
      <p:regular r:id="rId17"/>
    </p:embeddedFont>
    <p:embeddedFont>
      <p:font typeface="Josefi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JosefinSans-italic.fntdata"/><Relationship Id="rId21" Type="http://schemas.openxmlformats.org/officeDocument/2006/relationships/font" Target="fonts/JosefinSa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litaOne-regular.fntdata"/><Relationship Id="rId16" Type="http://schemas.openxmlformats.org/officeDocument/2006/relationships/slide" Target="slides/slide12.xml"/><Relationship Id="rId19" Type="http://schemas.openxmlformats.org/officeDocument/2006/relationships/font" Target="fonts/JosefinSans-bold.fntdata"/><Relationship Id="rId18" Type="http://schemas.openxmlformats.org/officeDocument/2006/relationships/font" Target="fonts/Josefin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70bd74de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70bd74de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1" name="Shape 1671"/>
        <p:cNvGrpSpPr/>
        <p:nvPr/>
      </p:nvGrpSpPr>
      <p:grpSpPr>
        <a:xfrm>
          <a:off x="0" y="0"/>
          <a:ext cx="0" cy="0"/>
          <a:chOff x="0" y="0"/>
          <a:chExt cx="0" cy="0"/>
        </a:xfrm>
      </p:grpSpPr>
      <p:sp>
        <p:nvSpPr>
          <p:cNvPr id="1672" name="Google Shape;1672;ga9e53dd2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3" name="Google Shape;1673;ga9e53dd2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2" name="Shape 1812"/>
        <p:cNvGrpSpPr/>
        <p:nvPr/>
      </p:nvGrpSpPr>
      <p:grpSpPr>
        <a:xfrm>
          <a:off x="0" y="0"/>
          <a:ext cx="0" cy="0"/>
          <a:chOff x="0" y="0"/>
          <a:chExt cx="0" cy="0"/>
        </a:xfrm>
      </p:grpSpPr>
      <p:sp>
        <p:nvSpPr>
          <p:cNvPr id="1813" name="Google Shape;1813;g70bd74dec0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4" name="Google Shape;1814;g70bd74dec0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5" name="Shape 1885"/>
        <p:cNvGrpSpPr/>
        <p:nvPr/>
      </p:nvGrpSpPr>
      <p:grpSpPr>
        <a:xfrm>
          <a:off x="0" y="0"/>
          <a:ext cx="0" cy="0"/>
          <a:chOff x="0" y="0"/>
          <a:chExt cx="0" cy="0"/>
        </a:xfrm>
      </p:grpSpPr>
      <p:sp>
        <p:nvSpPr>
          <p:cNvPr id="1886" name="Google Shape;1886;g70bd74dec0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7" name="Google Shape;1887;g70bd74dec0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g70bd74dec0_0_1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9" name="Google Shape;1139;g70bd74dec0_0_1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70bd74dec0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70bd74dec0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9" name="Shape 1279"/>
        <p:cNvGrpSpPr/>
        <p:nvPr/>
      </p:nvGrpSpPr>
      <p:grpSpPr>
        <a:xfrm>
          <a:off x="0" y="0"/>
          <a:ext cx="0" cy="0"/>
          <a:chOff x="0" y="0"/>
          <a:chExt cx="0" cy="0"/>
        </a:xfrm>
      </p:grpSpPr>
      <p:sp>
        <p:nvSpPr>
          <p:cNvPr id="1280" name="Google Shape;1280;g707a6dabb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1" name="Google Shape;1281;g707a6dabb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8" name="Shape 1298"/>
        <p:cNvGrpSpPr/>
        <p:nvPr/>
      </p:nvGrpSpPr>
      <p:grpSpPr>
        <a:xfrm>
          <a:off x="0" y="0"/>
          <a:ext cx="0" cy="0"/>
          <a:chOff x="0" y="0"/>
          <a:chExt cx="0" cy="0"/>
        </a:xfrm>
      </p:grpSpPr>
      <p:sp>
        <p:nvSpPr>
          <p:cNvPr id="1299" name="Google Shape;1299;g707a6dabb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0" name="Google Shape;1300;g707a6dabb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1" name="Shape 1381"/>
        <p:cNvGrpSpPr/>
        <p:nvPr/>
      </p:nvGrpSpPr>
      <p:grpSpPr>
        <a:xfrm>
          <a:off x="0" y="0"/>
          <a:ext cx="0" cy="0"/>
          <a:chOff x="0" y="0"/>
          <a:chExt cx="0" cy="0"/>
        </a:xfrm>
      </p:grpSpPr>
      <p:sp>
        <p:nvSpPr>
          <p:cNvPr id="1382" name="Google Shape;1382;g70bd74dec0_0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3" name="Google Shape;1383;g70bd74dec0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8" name="Shape 1488"/>
        <p:cNvGrpSpPr/>
        <p:nvPr/>
      </p:nvGrpSpPr>
      <p:grpSpPr>
        <a:xfrm>
          <a:off x="0" y="0"/>
          <a:ext cx="0" cy="0"/>
          <a:chOff x="0" y="0"/>
          <a:chExt cx="0" cy="0"/>
        </a:xfrm>
      </p:grpSpPr>
      <p:sp>
        <p:nvSpPr>
          <p:cNvPr id="1489" name="Google Shape;1489;g707a6dabb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0" name="Google Shape;1490;g707a6dabb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5" name="Shape 1595"/>
        <p:cNvGrpSpPr/>
        <p:nvPr/>
      </p:nvGrpSpPr>
      <p:grpSpPr>
        <a:xfrm>
          <a:off x="0" y="0"/>
          <a:ext cx="0" cy="0"/>
          <a:chOff x="0" y="0"/>
          <a:chExt cx="0" cy="0"/>
        </a:xfrm>
      </p:grpSpPr>
      <p:sp>
        <p:nvSpPr>
          <p:cNvPr id="1596" name="Google Shape;1596;g6b4b2e228f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7" name="Google Shape;1597;g6b4b2e228f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5" name="Shape 1665"/>
        <p:cNvGrpSpPr/>
        <p:nvPr/>
      </p:nvGrpSpPr>
      <p:grpSpPr>
        <a:xfrm>
          <a:off x="0" y="0"/>
          <a:ext cx="0" cy="0"/>
          <a:chOff x="0" y="0"/>
          <a:chExt cx="0" cy="0"/>
        </a:xfrm>
      </p:grpSpPr>
      <p:sp>
        <p:nvSpPr>
          <p:cNvPr id="1666" name="Google Shape;1666;ga9e53dd279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7" name="Google Shape;1667;ga9e53dd279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720000" y="860400"/>
            <a:ext cx="3345000" cy="2064900"/>
          </a:xfrm>
          <a:prstGeom prst="rect">
            <a:avLst/>
          </a:prstGeom>
        </p:spPr>
        <p:txBody>
          <a:bodyPr anchorCtr="0" anchor="b" bIns="91425" lIns="91425" spcFirstLastPara="1" rIns="91425" wrap="square" tIns="91425">
            <a:noAutofit/>
          </a:bodyPr>
          <a:lstStyle>
            <a:lvl1pPr lvl="0" rtl="0" algn="r">
              <a:lnSpc>
                <a:spcPct val="80000"/>
              </a:lnSpc>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720000" y="2824325"/>
            <a:ext cx="3345000" cy="707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5" name="Shape 185"/>
        <p:cNvGrpSpPr/>
        <p:nvPr/>
      </p:nvGrpSpPr>
      <p:grpSpPr>
        <a:xfrm>
          <a:off x="0" y="0"/>
          <a:ext cx="0" cy="0"/>
          <a:chOff x="0" y="0"/>
          <a:chExt cx="0" cy="0"/>
        </a:xfrm>
      </p:grpSpPr>
      <p:sp>
        <p:nvSpPr>
          <p:cNvPr id="186" name="Google Shape;186;p11"/>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txBox="1"/>
          <p:nvPr>
            <p:ph hasCustomPrompt="1" type="title"/>
          </p:nvPr>
        </p:nvSpPr>
        <p:spPr>
          <a:xfrm>
            <a:off x="720000" y="1106125"/>
            <a:ext cx="77040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88" name="Google Shape;188;p11"/>
          <p:cNvSpPr txBox="1"/>
          <p:nvPr>
            <p:ph idx="1" type="body"/>
          </p:nvPr>
        </p:nvSpPr>
        <p:spPr>
          <a:xfrm>
            <a:off x="720000" y="3152225"/>
            <a:ext cx="7704000" cy="1300800"/>
          </a:xfrm>
          <a:prstGeom prst="rect">
            <a:avLst/>
          </a:prstGeom>
        </p:spPr>
        <p:txBody>
          <a:bodyPr anchorCtr="0" anchor="t" bIns="91425" lIns="91425" spcFirstLastPara="1" rIns="91425" wrap="square" tIns="91425">
            <a:noAutofit/>
          </a:bodyPr>
          <a:lstStyle>
            <a:lvl1pPr indent="-298450" lvl="0" marL="457200" rtl="0" algn="ctr">
              <a:spcBef>
                <a:spcPts val="0"/>
              </a:spcBef>
              <a:spcAft>
                <a:spcPts val="0"/>
              </a:spcAft>
              <a:buSzPts val="1100"/>
              <a:buChar char="●"/>
              <a:defRPr/>
            </a:lvl1pPr>
            <a:lvl2pPr indent="-298450" lvl="1" marL="914400" rtl="0" algn="ctr">
              <a:spcBef>
                <a:spcPts val="1600"/>
              </a:spcBef>
              <a:spcAft>
                <a:spcPts val="0"/>
              </a:spcAft>
              <a:buSzPts val="1100"/>
              <a:buChar char="○"/>
              <a:defRPr/>
            </a:lvl2pPr>
            <a:lvl3pPr indent="-298450" lvl="2" marL="1371600" rtl="0" algn="ctr">
              <a:spcBef>
                <a:spcPts val="1600"/>
              </a:spcBef>
              <a:spcAft>
                <a:spcPts val="0"/>
              </a:spcAft>
              <a:buSzPts val="1100"/>
              <a:buChar char="■"/>
              <a:defRPr/>
            </a:lvl3pPr>
            <a:lvl4pPr indent="-298450" lvl="3" marL="1828800" rtl="0" algn="ctr">
              <a:spcBef>
                <a:spcPts val="1600"/>
              </a:spcBef>
              <a:spcAft>
                <a:spcPts val="0"/>
              </a:spcAft>
              <a:buSzPts val="1100"/>
              <a:buChar char="●"/>
              <a:defRPr/>
            </a:lvl4pPr>
            <a:lvl5pPr indent="-298450" lvl="4" marL="2286000" rtl="0" algn="ctr">
              <a:spcBef>
                <a:spcPts val="1600"/>
              </a:spcBef>
              <a:spcAft>
                <a:spcPts val="0"/>
              </a:spcAft>
              <a:buSzPts val="1100"/>
              <a:buChar char="○"/>
              <a:defRPr/>
            </a:lvl5pPr>
            <a:lvl6pPr indent="-298450" lvl="5" marL="2743200" rtl="0" algn="ctr">
              <a:spcBef>
                <a:spcPts val="1600"/>
              </a:spcBef>
              <a:spcAft>
                <a:spcPts val="0"/>
              </a:spcAft>
              <a:buSzPts val="1100"/>
              <a:buChar char="■"/>
              <a:defRPr/>
            </a:lvl6pPr>
            <a:lvl7pPr indent="-298450" lvl="6" marL="3200400" rtl="0" algn="ctr">
              <a:spcBef>
                <a:spcPts val="1600"/>
              </a:spcBef>
              <a:spcAft>
                <a:spcPts val="0"/>
              </a:spcAft>
              <a:buSzPts val="1100"/>
              <a:buChar char="●"/>
              <a:defRPr/>
            </a:lvl7pPr>
            <a:lvl8pPr indent="-298450" lvl="7" marL="3657600" rtl="0" algn="ctr">
              <a:spcBef>
                <a:spcPts val="1600"/>
              </a:spcBef>
              <a:spcAft>
                <a:spcPts val="0"/>
              </a:spcAft>
              <a:buSzPts val="1100"/>
              <a:buChar char="○"/>
              <a:defRPr/>
            </a:lvl8pPr>
            <a:lvl9pPr indent="-298450" lvl="8" marL="4114800" rtl="0" algn="ctr">
              <a:spcBef>
                <a:spcPts val="1600"/>
              </a:spcBef>
              <a:spcAft>
                <a:spcPts val="1600"/>
              </a:spcAft>
              <a:buSzPts val="11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89" name="Shape 18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7">
    <p:spTree>
      <p:nvGrpSpPr>
        <p:cNvPr id="190" name="Shape 190"/>
        <p:cNvGrpSpPr/>
        <p:nvPr/>
      </p:nvGrpSpPr>
      <p:grpSpPr>
        <a:xfrm>
          <a:off x="0" y="0"/>
          <a:ext cx="0" cy="0"/>
          <a:chOff x="0" y="0"/>
          <a:chExt cx="0" cy="0"/>
        </a:xfrm>
      </p:grpSpPr>
      <p:sp>
        <p:nvSpPr>
          <p:cNvPr id="191" name="Google Shape;191;p13"/>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txBox="1"/>
          <p:nvPr>
            <p:ph idx="1" type="subTitle"/>
          </p:nvPr>
        </p:nvSpPr>
        <p:spPr>
          <a:xfrm>
            <a:off x="2428325" y="1665600"/>
            <a:ext cx="2044800" cy="6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3" name="Google Shape;193;p13"/>
          <p:cNvSpPr txBox="1"/>
          <p:nvPr>
            <p:ph idx="2" type="subTitle"/>
          </p:nvPr>
        </p:nvSpPr>
        <p:spPr>
          <a:xfrm>
            <a:off x="2428314" y="2307150"/>
            <a:ext cx="2044800" cy="18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94" name="Google Shape;194;p13"/>
          <p:cNvSpPr txBox="1"/>
          <p:nvPr>
            <p:ph idx="3" type="subTitle"/>
          </p:nvPr>
        </p:nvSpPr>
        <p:spPr>
          <a:xfrm>
            <a:off x="2428325" y="2696549"/>
            <a:ext cx="2044800" cy="6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5" name="Google Shape;195;p13"/>
          <p:cNvSpPr txBox="1"/>
          <p:nvPr>
            <p:ph idx="4" type="subTitle"/>
          </p:nvPr>
        </p:nvSpPr>
        <p:spPr>
          <a:xfrm>
            <a:off x="2428314" y="3338140"/>
            <a:ext cx="2044800" cy="18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96" name="Google Shape;196;p13"/>
          <p:cNvSpPr txBox="1"/>
          <p:nvPr>
            <p:ph idx="5" type="subTitle"/>
          </p:nvPr>
        </p:nvSpPr>
        <p:spPr>
          <a:xfrm>
            <a:off x="2428321" y="3727550"/>
            <a:ext cx="2044800" cy="64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7" name="Google Shape;197;p13"/>
          <p:cNvSpPr txBox="1"/>
          <p:nvPr>
            <p:ph idx="6" type="subTitle"/>
          </p:nvPr>
        </p:nvSpPr>
        <p:spPr>
          <a:xfrm>
            <a:off x="2428314" y="4369150"/>
            <a:ext cx="2044800" cy="18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98" name="Google Shape;198;p13"/>
          <p:cNvSpPr txBox="1"/>
          <p:nvPr>
            <p:ph idx="7" type="subTitle"/>
          </p:nvPr>
        </p:nvSpPr>
        <p:spPr>
          <a:xfrm>
            <a:off x="4670975" y="1665600"/>
            <a:ext cx="2044800" cy="641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199" name="Google Shape;199;p13"/>
          <p:cNvSpPr txBox="1"/>
          <p:nvPr>
            <p:ph idx="8" type="subTitle"/>
          </p:nvPr>
        </p:nvSpPr>
        <p:spPr>
          <a:xfrm>
            <a:off x="4670964" y="2307150"/>
            <a:ext cx="2044800" cy="180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100"/>
              <a:buNone/>
              <a:defRPr/>
            </a:lvl1pPr>
            <a:lvl2pPr lvl="1" rtl="0" algn="r">
              <a:lnSpc>
                <a:spcPct val="100000"/>
              </a:lnSpc>
              <a:spcBef>
                <a:spcPts val="0"/>
              </a:spcBef>
              <a:spcAft>
                <a:spcPts val="0"/>
              </a:spcAft>
              <a:buSzPts val="1100"/>
              <a:buNone/>
              <a:defRPr/>
            </a:lvl2pPr>
            <a:lvl3pPr lvl="2" rtl="0" algn="r">
              <a:lnSpc>
                <a:spcPct val="100000"/>
              </a:lnSpc>
              <a:spcBef>
                <a:spcPts val="0"/>
              </a:spcBef>
              <a:spcAft>
                <a:spcPts val="0"/>
              </a:spcAft>
              <a:buSzPts val="1100"/>
              <a:buNone/>
              <a:defRPr/>
            </a:lvl3pPr>
            <a:lvl4pPr lvl="3" rtl="0" algn="r">
              <a:lnSpc>
                <a:spcPct val="100000"/>
              </a:lnSpc>
              <a:spcBef>
                <a:spcPts val="0"/>
              </a:spcBef>
              <a:spcAft>
                <a:spcPts val="0"/>
              </a:spcAft>
              <a:buSzPts val="1100"/>
              <a:buNone/>
              <a:defRPr/>
            </a:lvl4pPr>
            <a:lvl5pPr lvl="4" rtl="0" algn="r">
              <a:lnSpc>
                <a:spcPct val="100000"/>
              </a:lnSpc>
              <a:spcBef>
                <a:spcPts val="0"/>
              </a:spcBef>
              <a:spcAft>
                <a:spcPts val="0"/>
              </a:spcAft>
              <a:buSzPts val="1100"/>
              <a:buNone/>
              <a:defRPr/>
            </a:lvl5pPr>
            <a:lvl6pPr lvl="5" rtl="0" algn="r">
              <a:lnSpc>
                <a:spcPct val="100000"/>
              </a:lnSpc>
              <a:spcBef>
                <a:spcPts val="0"/>
              </a:spcBef>
              <a:spcAft>
                <a:spcPts val="0"/>
              </a:spcAft>
              <a:buSzPts val="1100"/>
              <a:buNone/>
              <a:defRPr/>
            </a:lvl6pPr>
            <a:lvl7pPr lvl="6" rtl="0" algn="r">
              <a:lnSpc>
                <a:spcPct val="100000"/>
              </a:lnSpc>
              <a:spcBef>
                <a:spcPts val="0"/>
              </a:spcBef>
              <a:spcAft>
                <a:spcPts val="0"/>
              </a:spcAft>
              <a:buSzPts val="1100"/>
              <a:buNone/>
              <a:defRPr/>
            </a:lvl7pPr>
            <a:lvl8pPr lvl="7" rtl="0" algn="r">
              <a:lnSpc>
                <a:spcPct val="100000"/>
              </a:lnSpc>
              <a:spcBef>
                <a:spcPts val="0"/>
              </a:spcBef>
              <a:spcAft>
                <a:spcPts val="0"/>
              </a:spcAft>
              <a:buSzPts val="1100"/>
              <a:buNone/>
              <a:defRPr/>
            </a:lvl8pPr>
            <a:lvl9pPr lvl="8" rtl="0" algn="r">
              <a:lnSpc>
                <a:spcPct val="100000"/>
              </a:lnSpc>
              <a:spcBef>
                <a:spcPts val="0"/>
              </a:spcBef>
              <a:spcAft>
                <a:spcPts val="0"/>
              </a:spcAft>
              <a:buSzPts val="1100"/>
              <a:buNone/>
              <a:defRPr/>
            </a:lvl9pPr>
          </a:lstStyle>
          <a:p/>
        </p:txBody>
      </p:sp>
      <p:sp>
        <p:nvSpPr>
          <p:cNvPr id="200" name="Google Shape;200;p13"/>
          <p:cNvSpPr txBox="1"/>
          <p:nvPr>
            <p:ph idx="9" type="subTitle"/>
          </p:nvPr>
        </p:nvSpPr>
        <p:spPr>
          <a:xfrm>
            <a:off x="4670975" y="2696549"/>
            <a:ext cx="2044800" cy="641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201" name="Google Shape;201;p13"/>
          <p:cNvSpPr txBox="1"/>
          <p:nvPr>
            <p:ph idx="13" type="subTitle"/>
          </p:nvPr>
        </p:nvSpPr>
        <p:spPr>
          <a:xfrm>
            <a:off x="4670964" y="3338140"/>
            <a:ext cx="2044800" cy="180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100"/>
              <a:buNone/>
              <a:defRPr/>
            </a:lvl1pPr>
            <a:lvl2pPr lvl="1" rtl="0" algn="r">
              <a:lnSpc>
                <a:spcPct val="100000"/>
              </a:lnSpc>
              <a:spcBef>
                <a:spcPts val="0"/>
              </a:spcBef>
              <a:spcAft>
                <a:spcPts val="0"/>
              </a:spcAft>
              <a:buSzPts val="1100"/>
              <a:buNone/>
              <a:defRPr/>
            </a:lvl2pPr>
            <a:lvl3pPr lvl="2" rtl="0" algn="r">
              <a:lnSpc>
                <a:spcPct val="100000"/>
              </a:lnSpc>
              <a:spcBef>
                <a:spcPts val="0"/>
              </a:spcBef>
              <a:spcAft>
                <a:spcPts val="0"/>
              </a:spcAft>
              <a:buSzPts val="1100"/>
              <a:buNone/>
              <a:defRPr/>
            </a:lvl3pPr>
            <a:lvl4pPr lvl="3" rtl="0" algn="r">
              <a:lnSpc>
                <a:spcPct val="100000"/>
              </a:lnSpc>
              <a:spcBef>
                <a:spcPts val="0"/>
              </a:spcBef>
              <a:spcAft>
                <a:spcPts val="0"/>
              </a:spcAft>
              <a:buSzPts val="1100"/>
              <a:buNone/>
              <a:defRPr/>
            </a:lvl4pPr>
            <a:lvl5pPr lvl="4" rtl="0" algn="r">
              <a:lnSpc>
                <a:spcPct val="100000"/>
              </a:lnSpc>
              <a:spcBef>
                <a:spcPts val="0"/>
              </a:spcBef>
              <a:spcAft>
                <a:spcPts val="0"/>
              </a:spcAft>
              <a:buSzPts val="1100"/>
              <a:buNone/>
              <a:defRPr/>
            </a:lvl5pPr>
            <a:lvl6pPr lvl="5" rtl="0" algn="r">
              <a:lnSpc>
                <a:spcPct val="100000"/>
              </a:lnSpc>
              <a:spcBef>
                <a:spcPts val="0"/>
              </a:spcBef>
              <a:spcAft>
                <a:spcPts val="0"/>
              </a:spcAft>
              <a:buSzPts val="1100"/>
              <a:buNone/>
              <a:defRPr/>
            </a:lvl6pPr>
            <a:lvl7pPr lvl="6" rtl="0" algn="r">
              <a:lnSpc>
                <a:spcPct val="100000"/>
              </a:lnSpc>
              <a:spcBef>
                <a:spcPts val="0"/>
              </a:spcBef>
              <a:spcAft>
                <a:spcPts val="0"/>
              </a:spcAft>
              <a:buSzPts val="1100"/>
              <a:buNone/>
              <a:defRPr/>
            </a:lvl7pPr>
            <a:lvl8pPr lvl="7" rtl="0" algn="r">
              <a:lnSpc>
                <a:spcPct val="100000"/>
              </a:lnSpc>
              <a:spcBef>
                <a:spcPts val="0"/>
              </a:spcBef>
              <a:spcAft>
                <a:spcPts val="0"/>
              </a:spcAft>
              <a:buSzPts val="1100"/>
              <a:buNone/>
              <a:defRPr/>
            </a:lvl8pPr>
            <a:lvl9pPr lvl="8" rtl="0" algn="r">
              <a:lnSpc>
                <a:spcPct val="100000"/>
              </a:lnSpc>
              <a:spcBef>
                <a:spcPts val="0"/>
              </a:spcBef>
              <a:spcAft>
                <a:spcPts val="0"/>
              </a:spcAft>
              <a:buSzPts val="1100"/>
              <a:buNone/>
              <a:defRPr/>
            </a:lvl9pPr>
          </a:lstStyle>
          <a:p/>
        </p:txBody>
      </p:sp>
      <p:sp>
        <p:nvSpPr>
          <p:cNvPr id="202" name="Google Shape;202;p13"/>
          <p:cNvSpPr txBox="1"/>
          <p:nvPr>
            <p:ph idx="14" type="subTitle"/>
          </p:nvPr>
        </p:nvSpPr>
        <p:spPr>
          <a:xfrm>
            <a:off x="4670971" y="3727550"/>
            <a:ext cx="2044800" cy="647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203" name="Google Shape;203;p13"/>
          <p:cNvSpPr txBox="1"/>
          <p:nvPr>
            <p:ph idx="15" type="subTitle"/>
          </p:nvPr>
        </p:nvSpPr>
        <p:spPr>
          <a:xfrm>
            <a:off x="4670964" y="4369150"/>
            <a:ext cx="2044800" cy="180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100"/>
              <a:buNone/>
              <a:defRPr/>
            </a:lvl1pPr>
            <a:lvl2pPr lvl="1" rtl="0" algn="r">
              <a:lnSpc>
                <a:spcPct val="100000"/>
              </a:lnSpc>
              <a:spcBef>
                <a:spcPts val="0"/>
              </a:spcBef>
              <a:spcAft>
                <a:spcPts val="0"/>
              </a:spcAft>
              <a:buSzPts val="1100"/>
              <a:buNone/>
              <a:defRPr/>
            </a:lvl2pPr>
            <a:lvl3pPr lvl="2" rtl="0" algn="r">
              <a:lnSpc>
                <a:spcPct val="100000"/>
              </a:lnSpc>
              <a:spcBef>
                <a:spcPts val="0"/>
              </a:spcBef>
              <a:spcAft>
                <a:spcPts val="0"/>
              </a:spcAft>
              <a:buSzPts val="1100"/>
              <a:buNone/>
              <a:defRPr/>
            </a:lvl3pPr>
            <a:lvl4pPr lvl="3" rtl="0" algn="r">
              <a:lnSpc>
                <a:spcPct val="100000"/>
              </a:lnSpc>
              <a:spcBef>
                <a:spcPts val="0"/>
              </a:spcBef>
              <a:spcAft>
                <a:spcPts val="0"/>
              </a:spcAft>
              <a:buSzPts val="1100"/>
              <a:buNone/>
              <a:defRPr/>
            </a:lvl4pPr>
            <a:lvl5pPr lvl="4" rtl="0" algn="r">
              <a:lnSpc>
                <a:spcPct val="100000"/>
              </a:lnSpc>
              <a:spcBef>
                <a:spcPts val="0"/>
              </a:spcBef>
              <a:spcAft>
                <a:spcPts val="0"/>
              </a:spcAft>
              <a:buSzPts val="1100"/>
              <a:buNone/>
              <a:defRPr/>
            </a:lvl5pPr>
            <a:lvl6pPr lvl="5" rtl="0" algn="r">
              <a:lnSpc>
                <a:spcPct val="100000"/>
              </a:lnSpc>
              <a:spcBef>
                <a:spcPts val="0"/>
              </a:spcBef>
              <a:spcAft>
                <a:spcPts val="0"/>
              </a:spcAft>
              <a:buSzPts val="1100"/>
              <a:buNone/>
              <a:defRPr/>
            </a:lvl6pPr>
            <a:lvl7pPr lvl="6" rtl="0" algn="r">
              <a:lnSpc>
                <a:spcPct val="100000"/>
              </a:lnSpc>
              <a:spcBef>
                <a:spcPts val="0"/>
              </a:spcBef>
              <a:spcAft>
                <a:spcPts val="0"/>
              </a:spcAft>
              <a:buSzPts val="1100"/>
              <a:buNone/>
              <a:defRPr/>
            </a:lvl7pPr>
            <a:lvl8pPr lvl="7" rtl="0" algn="r">
              <a:lnSpc>
                <a:spcPct val="100000"/>
              </a:lnSpc>
              <a:spcBef>
                <a:spcPts val="0"/>
              </a:spcBef>
              <a:spcAft>
                <a:spcPts val="0"/>
              </a:spcAft>
              <a:buSzPts val="1100"/>
              <a:buNone/>
              <a:defRPr/>
            </a:lvl8pPr>
            <a:lvl9pPr lvl="8" rtl="0" algn="r">
              <a:lnSpc>
                <a:spcPct val="100000"/>
              </a:lnSpc>
              <a:spcBef>
                <a:spcPts val="0"/>
              </a:spcBef>
              <a:spcAft>
                <a:spcPts val="0"/>
              </a:spcAft>
              <a:buSzPts val="1100"/>
              <a:buNone/>
              <a:defRPr/>
            </a:lvl9pPr>
          </a:lstStyle>
          <a:p/>
        </p:txBody>
      </p:sp>
      <p:sp>
        <p:nvSpPr>
          <p:cNvPr id="204" name="Google Shape;204;p13"/>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05" name="Google Shape;205;p13"/>
          <p:cNvSpPr txBox="1"/>
          <p:nvPr>
            <p:ph hasCustomPrompt="1" idx="16" type="title"/>
          </p:nvPr>
        </p:nvSpPr>
        <p:spPr>
          <a:xfrm>
            <a:off x="1768450" y="1665600"/>
            <a:ext cx="660000" cy="8217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2100"/>
              <a:buFont typeface="Josefin Sans"/>
              <a:buNone/>
              <a:defRPr sz="2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6" name="Google Shape;206;p13"/>
          <p:cNvSpPr txBox="1"/>
          <p:nvPr>
            <p:ph hasCustomPrompt="1" idx="17" type="title"/>
          </p:nvPr>
        </p:nvSpPr>
        <p:spPr>
          <a:xfrm>
            <a:off x="1768325" y="2696550"/>
            <a:ext cx="660000" cy="8217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2100"/>
              <a:buFont typeface="Josefin Sans"/>
              <a:buNone/>
              <a:defRPr sz="2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7" name="Google Shape;207;p13"/>
          <p:cNvSpPr txBox="1"/>
          <p:nvPr>
            <p:ph hasCustomPrompt="1" idx="18" type="title"/>
          </p:nvPr>
        </p:nvSpPr>
        <p:spPr>
          <a:xfrm>
            <a:off x="1768425" y="3727550"/>
            <a:ext cx="660000" cy="8217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2100"/>
              <a:buFont typeface="Josefin Sans"/>
              <a:buNone/>
              <a:defRPr sz="2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8" name="Google Shape;208;p13"/>
          <p:cNvSpPr txBox="1"/>
          <p:nvPr>
            <p:ph hasCustomPrompt="1" idx="19" type="title"/>
          </p:nvPr>
        </p:nvSpPr>
        <p:spPr>
          <a:xfrm flipH="1">
            <a:off x="6715925" y="1665475"/>
            <a:ext cx="660000" cy="8217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2100"/>
              <a:buFont typeface="Josefin Sans"/>
              <a:buNone/>
              <a:defRPr sz="2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9" name="Google Shape;209;p13"/>
          <p:cNvSpPr txBox="1"/>
          <p:nvPr>
            <p:ph hasCustomPrompt="1" idx="20" type="title"/>
          </p:nvPr>
        </p:nvSpPr>
        <p:spPr>
          <a:xfrm flipH="1">
            <a:off x="6715775" y="2696560"/>
            <a:ext cx="660000" cy="8217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2100"/>
              <a:buFont typeface="Josefin Sans"/>
              <a:buNone/>
              <a:defRPr sz="2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0" name="Google Shape;210;p13"/>
          <p:cNvSpPr txBox="1"/>
          <p:nvPr>
            <p:ph hasCustomPrompt="1" idx="21" type="title"/>
          </p:nvPr>
        </p:nvSpPr>
        <p:spPr>
          <a:xfrm flipH="1">
            <a:off x="6715775" y="3727550"/>
            <a:ext cx="660000" cy="8217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2100"/>
              <a:buFont typeface="Josefin Sans"/>
              <a:buNone/>
              <a:defRPr sz="2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 text">
  <p:cSld name="CUSTOM_6">
    <p:spTree>
      <p:nvGrpSpPr>
        <p:cNvPr id="211" name="Shape 211"/>
        <p:cNvGrpSpPr/>
        <p:nvPr/>
      </p:nvGrpSpPr>
      <p:grpSpPr>
        <a:xfrm>
          <a:off x="0" y="0"/>
          <a:ext cx="0" cy="0"/>
          <a:chOff x="0" y="0"/>
          <a:chExt cx="0" cy="0"/>
        </a:xfrm>
      </p:grpSpPr>
      <p:sp>
        <p:nvSpPr>
          <p:cNvPr id="212" name="Google Shape;212;p14"/>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 name="Google Shape;213;p14"/>
          <p:cNvGrpSpPr/>
          <p:nvPr/>
        </p:nvGrpSpPr>
        <p:grpSpPr>
          <a:xfrm>
            <a:off x="-118816" y="1154546"/>
            <a:ext cx="919967" cy="1399508"/>
            <a:chOff x="-147716" y="1154546"/>
            <a:chExt cx="919967" cy="1399508"/>
          </a:xfrm>
        </p:grpSpPr>
        <p:sp>
          <p:nvSpPr>
            <p:cNvPr id="214" name="Google Shape;214;p14"/>
            <p:cNvSpPr/>
            <p:nvPr/>
          </p:nvSpPr>
          <p:spPr>
            <a:xfrm>
              <a:off x="-147716" y="1154546"/>
              <a:ext cx="919967" cy="1399508"/>
            </a:xfrm>
            <a:custGeom>
              <a:rect b="b" l="l" r="r" t="t"/>
              <a:pathLst>
                <a:path extrusionOk="0" h="42933" w="28222">
                  <a:moveTo>
                    <a:pt x="0" y="0"/>
                  </a:moveTo>
                  <a:lnTo>
                    <a:pt x="0" y="42932"/>
                  </a:lnTo>
                  <a:lnTo>
                    <a:pt x="28222" y="42932"/>
                  </a:lnTo>
                  <a:lnTo>
                    <a:pt x="28222"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4"/>
            <p:cNvSpPr/>
            <p:nvPr/>
          </p:nvSpPr>
          <p:spPr>
            <a:xfrm>
              <a:off x="-110228" y="1203833"/>
              <a:ext cx="841211" cy="1301455"/>
            </a:xfrm>
            <a:custGeom>
              <a:rect b="b" l="l" r="r" t="t"/>
              <a:pathLst>
                <a:path extrusionOk="0" h="39925" w="25806">
                  <a:moveTo>
                    <a:pt x="1" y="0"/>
                  </a:moveTo>
                  <a:lnTo>
                    <a:pt x="1" y="39925"/>
                  </a:lnTo>
                  <a:lnTo>
                    <a:pt x="25806" y="39925"/>
                  </a:lnTo>
                  <a:lnTo>
                    <a:pt x="25806"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
            <p:cNvSpPr/>
            <p:nvPr/>
          </p:nvSpPr>
          <p:spPr>
            <a:xfrm>
              <a:off x="196775" y="1642628"/>
              <a:ext cx="231507" cy="424387"/>
            </a:xfrm>
            <a:custGeom>
              <a:rect b="b" l="l" r="r" t="t"/>
              <a:pathLst>
                <a:path extrusionOk="0" h="13019" w="7102">
                  <a:moveTo>
                    <a:pt x="1" y="1"/>
                  </a:moveTo>
                  <a:lnTo>
                    <a:pt x="1" y="13018"/>
                  </a:lnTo>
                  <a:lnTo>
                    <a:pt x="7101" y="13018"/>
                  </a:lnTo>
                  <a:lnTo>
                    <a:pt x="710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 name="Google Shape;217;p14"/>
          <p:cNvGrpSpPr/>
          <p:nvPr/>
        </p:nvGrpSpPr>
        <p:grpSpPr>
          <a:xfrm>
            <a:off x="7102066" y="3464861"/>
            <a:ext cx="1313777" cy="1210378"/>
            <a:chOff x="7102066" y="3464861"/>
            <a:chExt cx="1313777" cy="1210378"/>
          </a:xfrm>
        </p:grpSpPr>
        <p:sp>
          <p:nvSpPr>
            <p:cNvPr id="218" name="Google Shape;218;p14"/>
            <p:cNvSpPr/>
            <p:nvPr/>
          </p:nvSpPr>
          <p:spPr>
            <a:xfrm>
              <a:off x="7102066" y="4393923"/>
              <a:ext cx="70769" cy="281316"/>
            </a:xfrm>
            <a:custGeom>
              <a:rect b="b" l="l" r="r" t="t"/>
              <a:pathLst>
                <a:path extrusionOk="0" h="8630" w="2171">
                  <a:moveTo>
                    <a:pt x="0" y="0"/>
                  </a:moveTo>
                  <a:lnTo>
                    <a:pt x="0" y="8630"/>
                  </a:lnTo>
                  <a:lnTo>
                    <a:pt x="2170" y="8630"/>
                  </a:lnTo>
                  <a:lnTo>
                    <a:pt x="217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4"/>
            <p:cNvSpPr/>
            <p:nvPr/>
          </p:nvSpPr>
          <p:spPr>
            <a:xfrm>
              <a:off x="7995238" y="4393923"/>
              <a:ext cx="70737" cy="281316"/>
            </a:xfrm>
            <a:custGeom>
              <a:rect b="b" l="l" r="r" t="t"/>
              <a:pathLst>
                <a:path extrusionOk="0" h="8630" w="2170">
                  <a:moveTo>
                    <a:pt x="0" y="0"/>
                  </a:moveTo>
                  <a:lnTo>
                    <a:pt x="0" y="8630"/>
                  </a:lnTo>
                  <a:lnTo>
                    <a:pt x="2170" y="8630"/>
                  </a:lnTo>
                  <a:lnTo>
                    <a:pt x="217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
            <p:cNvSpPr/>
            <p:nvPr/>
          </p:nvSpPr>
          <p:spPr>
            <a:xfrm>
              <a:off x="7573035" y="4393923"/>
              <a:ext cx="70737" cy="281316"/>
            </a:xfrm>
            <a:custGeom>
              <a:rect b="b" l="l" r="r" t="t"/>
              <a:pathLst>
                <a:path extrusionOk="0" h="8630" w="2170">
                  <a:moveTo>
                    <a:pt x="0" y="0"/>
                  </a:moveTo>
                  <a:lnTo>
                    <a:pt x="0" y="8630"/>
                  </a:lnTo>
                  <a:lnTo>
                    <a:pt x="2170" y="8630"/>
                  </a:lnTo>
                  <a:lnTo>
                    <a:pt x="217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
            <p:cNvSpPr/>
            <p:nvPr/>
          </p:nvSpPr>
          <p:spPr>
            <a:xfrm>
              <a:off x="8332231" y="4393923"/>
              <a:ext cx="70769" cy="281316"/>
            </a:xfrm>
            <a:custGeom>
              <a:rect b="b" l="l" r="r" t="t"/>
              <a:pathLst>
                <a:path extrusionOk="0" h="8630" w="2171">
                  <a:moveTo>
                    <a:pt x="1" y="0"/>
                  </a:moveTo>
                  <a:lnTo>
                    <a:pt x="1" y="8630"/>
                  </a:lnTo>
                  <a:lnTo>
                    <a:pt x="2170" y="8630"/>
                  </a:lnTo>
                  <a:lnTo>
                    <a:pt x="217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
            <p:cNvSpPr/>
            <p:nvPr/>
          </p:nvSpPr>
          <p:spPr>
            <a:xfrm>
              <a:off x="7102066" y="3745069"/>
              <a:ext cx="965538" cy="648886"/>
            </a:xfrm>
            <a:custGeom>
              <a:rect b="b" l="l" r="r" t="t"/>
              <a:pathLst>
                <a:path extrusionOk="0" h="19906" w="29620">
                  <a:moveTo>
                    <a:pt x="0" y="1"/>
                  </a:moveTo>
                  <a:lnTo>
                    <a:pt x="0" y="19905"/>
                  </a:lnTo>
                  <a:lnTo>
                    <a:pt x="29619" y="19905"/>
                  </a:lnTo>
                  <a:lnTo>
                    <a:pt x="29619"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
            <p:cNvSpPr/>
            <p:nvPr/>
          </p:nvSpPr>
          <p:spPr>
            <a:xfrm>
              <a:off x="8067572" y="3745069"/>
              <a:ext cx="348272" cy="648886"/>
            </a:xfrm>
            <a:custGeom>
              <a:rect b="b" l="l" r="r" t="t"/>
              <a:pathLst>
                <a:path extrusionOk="0" h="19906" w="10684">
                  <a:moveTo>
                    <a:pt x="0" y="1"/>
                  </a:moveTo>
                  <a:lnTo>
                    <a:pt x="0" y="19905"/>
                  </a:lnTo>
                  <a:lnTo>
                    <a:pt x="10684" y="19905"/>
                  </a:lnTo>
                  <a:lnTo>
                    <a:pt x="1068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4"/>
            <p:cNvSpPr/>
            <p:nvPr/>
          </p:nvSpPr>
          <p:spPr>
            <a:xfrm>
              <a:off x="7196371" y="3860269"/>
              <a:ext cx="781753" cy="211688"/>
            </a:xfrm>
            <a:custGeom>
              <a:rect b="b" l="l" r="r" t="t"/>
              <a:pathLst>
                <a:path extrusionOk="0" h="6494" w="23982">
                  <a:moveTo>
                    <a:pt x="82" y="1"/>
                  </a:moveTo>
                  <a:cubicBezTo>
                    <a:pt x="76" y="11"/>
                    <a:pt x="75" y="14"/>
                    <a:pt x="77" y="14"/>
                  </a:cubicBezTo>
                  <a:cubicBezTo>
                    <a:pt x="78" y="14"/>
                    <a:pt x="78" y="14"/>
                    <a:pt x="79" y="13"/>
                  </a:cubicBezTo>
                  <a:lnTo>
                    <a:pt x="79" y="13"/>
                  </a:lnTo>
                  <a:cubicBezTo>
                    <a:pt x="67" y="24"/>
                    <a:pt x="43" y="44"/>
                    <a:pt x="0" y="83"/>
                  </a:cubicBezTo>
                  <a:lnTo>
                    <a:pt x="0" y="1710"/>
                  </a:lnTo>
                  <a:lnTo>
                    <a:pt x="0" y="3304"/>
                  </a:lnTo>
                  <a:cubicBezTo>
                    <a:pt x="17" y="4356"/>
                    <a:pt x="17" y="5408"/>
                    <a:pt x="17" y="6411"/>
                  </a:cubicBezTo>
                  <a:lnTo>
                    <a:pt x="17" y="6493"/>
                  </a:lnTo>
                  <a:lnTo>
                    <a:pt x="82" y="6493"/>
                  </a:lnTo>
                  <a:lnTo>
                    <a:pt x="17144" y="6460"/>
                  </a:lnTo>
                  <a:cubicBezTo>
                    <a:pt x="19264" y="6444"/>
                    <a:pt x="20957" y="6444"/>
                    <a:pt x="22140" y="6444"/>
                  </a:cubicBezTo>
                  <a:cubicBezTo>
                    <a:pt x="22716" y="6427"/>
                    <a:pt x="23159" y="6427"/>
                    <a:pt x="23472" y="6427"/>
                  </a:cubicBezTo>
                  <a:lnTo>
                    <a:pt x="23817" y="6427"/>
                  </a:lnTo>
                  <a:cubicBezTo>
                    <a:pt x="23850" y="6427"/>
                    <a:pt x="23883" y="6427"/>
                    <a:pt x="23932" y="6411"/>
                  </a:cubicBezTo>
                  <a:lnTo>
                    <a:pt x="23455" y="6411"/>
                  </a:lnTo>
                  <a:lnTo>
                    <a:pt x="22107" y="6394"/>
                  </a:lnTo>
                  <a:cubicBezTo>
                    <a:pt x="20924" y="6394"/>
                    <a:pt x="19215" y="6378"/>
                    <a:pt x="17094" y="6378"/>
                  </a:cubicBezTo>
                  <a:lnTo>
                    <a:pt x="165" y="6345"/>
                  </a:lnTo>
                  <a:lnTo>
                    <a:pt x="165" y="6345"/>
                  </a:lnTo>
                  <a:cubicBezTo>
                    <a:pt x="165" y="5347"/>
                    <a:pt x="165" y="4334"/>
                    <a:pt x="165" y="3304"/>
                  </a:cubicBezTo>
                  <a:lnTo>
                    <a:pt x="165" y="1710"/>
                  </a:lnTo>
                  <a:lnTo>
                    <a:pt x="165" y="165"/>
                  </a:lnTo>
                  <a:lnTo>
                    <a:pt x="165" y="165"/>
                  </a:lnTo>
                  <a:cubicBezTo>
                    <a:pt x="9849" y="149"/>
                    <a:pt x="18455" y="148"/>
                    <a:pt x="23883" y="132"/>
                  </a:cubicBezTo>
                  <a:lnTo>
                    <a:pt x="23883" y="132"/>
                  </a:lnTo>
                  <a:cubicBezTo>
                    <a:pt x="23883" y="2098"/>
                    <a:pt x="23899" y="3659"/>
                    <a:pt x="23899" y="4734"/>
                  </a:cubicBezTo>
                  <a:cubicBezTo>
                    <a:pt x="23915" y="5277"/>
                    <a:pt x="23915" y="5688"/>
                    <a:pt x="23915" y="5983"/>
                  </a:cubicBezTo>
                  <a:cubicBezTo>
                    <a:pt x="23915" y="6115"/>
                    <a:pt x="23915" y="6230"/>
                    <a:pt x="23915" y="6312"/>
                  </a:cubicBezTo>
                  <a:cubicBezTo>
                    <a:pt x="23915" y="6345"/>
                    <a:pt x="23915" y="6378"/>
                    <a:pt x="23932" y="6411"/>
                  </a:cubicBezTo>
                  <a:cubicBezTo>
                    <a:pt x="23932" y="6378"/>
                    <a:pt x="23932" y="6345"/>
                    <a:pt x="23932" y="6312"/>
                  </a:cubicBezTo>
                  <a:cubicBezTo>
                    <a:pt x="23932" y="6246"/>
                    <a:pt x="23932" y="6131"/>
                    <a:pt x="23932" y="6000"/>
                  </a:cubicBezTo>
                  <a:cubicBezTo>
                    <a:pt x="23932" y="5720"/>
                    <a:pt x="23948" y="5310"/>
                    <a:pt x="23948" y="4767"/>
                  </a:cubicBezTo>
                  <a:cubicBezTo>
                    <a:pt x="23948" y="3682"/>
                    <a:pt x="23965" y="2088"/>
                    <a:pt x="23981" y="83"/>
                  </a:cubicBezTo>
                  <a:lnTo>
                    <a:pt x="23981" y="33"/>
                  </a:lnTo>
                  <a:lnTo>
                    <a:pt x="23932" y="33"/>
                  </a:lnTo>
                  <a:lnTo>
                    <a:pt x="82"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4"/>
            <p:cNvSpPr/>
            <p:nvPr/>
          </p:nvSpPr>
          <p:spPr>
            <a:xfrm>
              <a:off x="7542491" y="3932081"/>
              <a:ext cx="79310" cy="68390"/>
            </a:xfrm>
            <a:custGeom>
              <a:rect b="b" l="l" r="r" t="t"/>
              <a:pathLst>
                <a:path extrusionOk="0" h="2098" w="2433">
                  <a:moveTo>
                    <a:pt x="1381" y="0"/>
                  </a:moveTo>
                  <a:cubicBezTo>
                    <a:pt x="461" y="0"/>
                    <a:pt x="0" y="1134"/>
                    <a:pt x="658" y="1792"/>
                  </a:cubicBezTo>
                  <a:cubicBezTo>
                    <a:pt x="869" y="2003"/>
                    <a:pt x="1128" y="2097"/>
                    <a:pt x="1382" y="2097"/>
                  </a:cubicBezTo>
                  <a:cubicBezTo>
                    <a:pt x="1918" y="2097"/>
                    <a:pt x="2433" y="1677"/>
                    <a:pt x="2433" y="1052"/>
                  </a:cubicBezTo>
                  <a:cubicBezTo>
                    <a:pt x="2433" y="477"/>
                    <a:pt x="1973" y="0"/>
                    <a:pt x="138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
            <p:cNvSpPr/>
            <p:nvPr/>
          </p:nvSpPr>
          <p:spPr>
            <a:xfrm>
              <a:off x="7199044" y="3497557"/>
              <a:ext cx="221304" cy="244872"/>
            </a:xfrm>
            <a:custGeom>
              <a:rect b="b" l="l" r="r" t="t"/>
              <a:pathLst>
                <a:path extrusionOk="0" h="7512" w="6789">
                  <a:moveTo>
                    <a:pt x="1463" y="0"/>
                  </a:moveTo>
                  <a:lnTo>
                    <a:pt x="2630" y="1677"/>
                  </a:lnTo>
                  <a:cubicBezTo>
                    <a:pt x="2630" y="1677"/>
                    <a:pt x="0" y="2400"/>
                    <a:pt x="0" y="4734"/>
                  </a:cubicBezTo>
                  <a:cubicBezTo>
                    <a:pt x="0" y="7068"/>
                    <a:pt x="1611" y="7512"/>
                    <a:pt x="3354" y="7512"/>
                  </a:cubicBezTo>
                  <a:cubicBezTo>
                    <a:pt x="5112" y="7512"/>
                    <a:pt x="6789" y="7002"/>
                    <a:pt x="6723" y="4668"/>
                  </a:cubicBezTo>
                  <a:cubicBezTo>
                    <a:pt x="6641" y="2334"/>
                    <a:pt x="4455" y="1463"/>
                    <a:pt x="4455" y="1463"/>
                  </a:cubicBezTo>
                  <a:lnTo>
                    <a:pt x="5556"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
            <p:cNvSpPr/>
            <p:nvPr/>
          </p:nvSpPr>
          <p:spPr>
            <a:xfrm>
              <a:off x="7652866" y="3598283"/>
              <a:ext cx="668705" cy="139322"/>
            </a:xfrm>
            <a:custGeom>
              <a:rect b="b" l="l" r="r" t="t"/>
              <a:pathLst>
                <a:path extrusionOk="0" h="4274" w="20514">
                  <a:moveTo>
                    <a:pt x="2137" y="0"/>
                  </a:moveTo>
                  <a:cubicBezTo>
                    <a:pt x="954" y="0"/>
                    <a:pt x="0" y="953"/>
                    <a:pt x="0" y="2137"/>
                  </a:cubicBezTo>
                  <a:cubicBezTo>
                    <a:pt x="0" y="3320"/>
                    <a:pt x="954" y="4274"/>
                    <a:pt x="2137" y="4274"/>
                  </a:cubicBezTo>
                  <a:lnTo>
                    <a:pt x="20513" y="4274"/>
                  </a:lnTo>
                  <a:lnTo>
                    <a:pt x="2051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4"/>
            <p:cNvSpPr/>
            <p:nvPr/>
          </p:nvSpPr>
          <p:spPr>
            <a:xfrm>
              <a:off x="8083642" y="3627751"/>
              <a:ext cx="237929" cy="80940"/>
            </a:xfrm>
            <a:custGeom>
              <a:rect b="b" l="l" r="r" t="t"/>
              <a:pathLst>
                <a:path extrusionOk="0" h="2483" w="7299">
                  <a:moveTo>
                    <a:pt x="559" y="0"/>
                  </a:moveTo>
                  <a:cubicBezTo>
                    <a:pt x="247" y="0"/>
                    <a:pt x="0" y="247"/>
                    <a:pt x="0" y="559"/>
                  </a:cubicBezTo>
                  <a:lnTo>
                    <a:pt x="0" y="1923"/>
                  </a:lnTo>
                  <a:cubicBezTo>
                    <a:pt x="0" y="2235"/>
                    <a:pt x="247" y="2482"/>
                    <a:pt x="559" y="2482"/>
                  </a:cubicBezTo>
                  <a:lnTo>
                    <a:pt x="7298" y="2482"/>
                  </a:lnTo>
                  <a:lnTo>
                    <a:pt x="7298"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
            <p:cNvSpPr/>
            <p:nvPr/>
          </p:nvSpPr>
          <p:spPr>
            <a:xfrm>
              <a:off x="7652866" y="3464861"/>
              <a:ext cx="668705" cy="138800"/>
            </a:xfrm>
            <a:custGeom>
              <a:rect b="b" l="l" r="r" t="t"/>
              <a:pathLst>
                <a:path extrusionOk="0" h="4258" w="20514">
                  <a:moveTo>
                    <a:pt x="2137" y="0"/>
                  </a:moveTo>
                  <a:cubicBezTo>
                    <a:pt x="954" y="0"/>
                    <a:pt x="0" y="954"/>
                    <a:pt x="0" y="2137"/>
                  </a:cubicBezTo>
                  <a:cubicBezTo>
                    <a:pt x="0" y="3304"/>
                    <a:pt x="954" y="4257"/>
                    <a:pt x="2137" y="4257"/>
                  </a:cubicBezTo>
                  <a:lnTo>
                    <a:pt x="20513" y="4257"/>
                  </a:lnTo>
                  <a:lnTo>
                    <a:pt x="20513"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
            <p:cNvSpPr/>
            <p:nvPr/>
          </p:nvSpPr>
          <p:spPr>
            <a:xfrm>
              <a:off x="8083642" y="3493775"/>
              <a:ext cx="237929" cy="80940"/>
            </a:xfrm>
            <a:custGeom>
              <a:rect b="b" l="l" r="r" t="t"/>
              <a:pathLst>
                <a:path extrusionOk="0" h="2483" w="7299">
                  <a:moveTo>
                    <a:pt x="559" y="1"/>
                  </a:moveTo>
                  <a:cubicBezTo>
                    <a:pt x="247" y="1"/>
                    <a:pt x="0" y="248"/>
                    <a:pt x="0" y="560"/>
                  </a:cubicBezTo>
                  <a:lnTo>
                    <a:pt x="0" y="1924"/>
                  </a:lnTo>
                  <a:cubicBezTo>
                    <a:pt x="0" y="2236"/>
                    <a:pt x="247" y="2483"/>
                    <a:pt x="559" y="2483"/>
                  </a:cubicBezTo>
                  <a:lnTo>
                    <a:pt x="7298" y="2483"/>
                  </a:lnTo>
                  <a:lnTo>
                    <a:pt x="7298"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 name="Google Shape;231;p14"/>
          <p:cNvSpPr txBox="1"/>
          <p:nvPr>
            <p:ph type="title"/>
          </p:nvPr>
        </p:nvSpPr>
        <p:spPr>
          <a:xfrm>
            <a:off x="4941425" y="1361775"/>
            <a:ext cx="3361800" cy="4008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2" name="Google Shape;232;p14"/>
          <p:cNvSpPr txBox="1"/>
          <p:nvPr>
            <p:ph idx="1" type="subTitle"/>
          </p:nvPr>
        </p:nvSpPr>
        <p:spPr>
          <a:xfrm>
            <a:off x="2571750" y="2437675"/>
            <a:ext cx="2000400" cy="39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33" name="Google Shape;233;p14"/>
          <p:cNvSpPr txBox="1"/>
          <p:nvPr>
            <p:ph idx="2" type="subTitle"/>
          </p:nvPr>
        </p:nvSpPr>
        <p:spPr>
          <a:xfrm>
            <a:off x="4941425" y="1953692"/>
            <a:ext cx="3353700" cy="1170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sz="1200"/>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
    <p:spTree>
      <p:nvGrpSpPr>
        <p:cNvPr id="234" name="Shape 234"/>
        <p:cNvGrpSpPr/>
        <p:nvPr/>
      </p:nvGrpSpPr>
      <p:grpSpPr>
        <a:xfrm>
          <a:off x="0" y="0"/>
          <a:ext cx="0" cy="0"/>
          <a:chOff x="0" y="0"/>
          <a:chExt cx="0" cy="0"/>
        </a:xfrm>
      </p:grpSpPr>
      <p:sp>
        <p:nvSpPr>
          <p:cNvPr id="235" name="Google Shape;235;p15"/>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txBox="1"/>
          <p:nvPr>
            <p:ph idx="1" type="subTitle"/>
          </p:nvPr>
        </p:nvSpPr>
        <p:spPr>
          <a:xfrm>
            <a:off x="2030400" y="1767600"/>
            <a:ext cx="1695600" cy="320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37" name="Google Shape;237;p15"/>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38" name="Google Shape;238;p15"/>
          <p:cNvSpPr txBox="1"/>
          <p:nvPr>
            <p:ph idx="2" type="subTitle"/>
          </p:nvPr>
        </p:nvSpPr>
        <p:spPr>
          <a:xfrm>
            <a:off x="2030400" y="2088000"/>
            <a:ext cx="1695600" cy="849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39" name="Google Shape;239;p15"/>
          <p:cNvSpPr txBox="1"/>
          <p:nvPr>
            <p:ph idx="3" type="subTitle"/>
          </p:nvPr>
        </p:nvSpPr>
        <p:spPr>
          <a:xfrm>
            <a:off x="5443200" y="1767600"/>
            <a:ext cx="1695600" cy="32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40" name="Google Shape;240;p15"/>
          <p:cNvSpPr txBox="1"/>
          <p:nvPr>
            <p:ph idx="4" type="subTitle"/>
          </p:nvPr>
        </p:nvSpPr>
        <p:spPr>
          <a:xfrm>
            <a:off x="5443200" y="2087950"/>
            <a:ext cx="1695600" cy="84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sp>
        <p:nvSpPr>
          <p:cNvPr id="241" name="Google Shape;241;p15"/>
          <p:cNvSpPr txBox="1"/>
          <p:nvPr>
            <p:ph idx="5" type="subTitle"/>
          </p:nvPr>
        </p:nvSpPr>
        <p:spPr>
          <a:xfrm>
            <a:off x="2030400" y="2937550"/>
            <a:ext cx="1695600" cy="320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42" name="Google Shape;242;p15"/>
          <p:cNvSpPr txBox="1"/>
          <p:nvPr>
            <p:ph idx="6" type="subTitle"/>
          </p:nvPr>
        </p:nvSpPr>
        <p:spPr>
          <a:xfrm>
            <a:off x="2030400" y="3257900"/>
            <a:ext cx="1695600" cy="849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43" name="Google Shape;243;p15"/>
          <p:cNvSpPr txBox="1"/>
          <p:nvPr>
            <p:ph idx="7" type="subTitle"/>
          </p:nvPr>
        </p:nvSpPr>
        <p:spPr>
          <a:xfrm>
            <a:off x="5443200" y="2937550"/>
            <a:ext cx="1695600" cy="32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44" name="Google Shape;244;p15"/>
          <p:cNvSpPr txBox="1"/>
          <p:nvPr>
            <p:ph idx="8" type="subTitle"/>
          </p:nvPr>
        </p:nvSpPr>
        <p:spPr>
          <a:xfrm>
            <a:off x="5443200" y="3257900"/>
            <a:ext cx="1695600" cy="84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grpSp>
        <p:nvGrpSpPr>
          <p:cNvPr id="245" name="Google Shape;245;p15"/>
          <p:cNvGrpSpPr/>
          <p:nvPr/>
        </p:nvGrpSpPr>
        <p:grpSpPr>
          <a:xfrm>
            <a:off x="564214" y="3332756"/>
            <a:ext cx="571419" cy="1339946"/>
            <a:chOff x="564214" y="3344581"/>
            <a:chExt cx="571419" cy="1339946"/>
          </a:xfrm>
        </p:grpSpPr>
        <p:sp>
          <p:nvSpPr>
            <p:cNvPr id="246" name="Google Shape;246;p15"/>
            <p:cNvSpPr/>
            <p:nvPr/>
          </p:nvSpPr>
          <p:spPr>
            <a:xfrm>
              <a:off x="732894" y="3344581"/>
              <a:ext cx="402740" cy="986499"/>
            </a:xfrm>
            <a:custGeom>
              <a:rect b="b" l="l" r="r" t="t"/>
              <a:pathLst>
                <a:path extrusionOk="0" h="30780" w="12566">
                  <a:moveTo>
                    <a:pt x="4613" y="1"/>
                  </a:moveTo>
                  <a:cubicBezTo>
                    <a:pt x="4455" y="1"/>
                    <a:pt x="4293" y="7"/>
                    <a:pt x="4128" y="20"/>
                  </a:cubicBezTo>
                  <a:cubicBezTo>
                    <a:pt x="2357" y="304"/>
                    <a:pt x="1555" y="2493"/>
                    <a:pt x="1705" y="4297"/>
                  </a:cubicBezTo>
                  <a:cubicBezTo>
                    <a:pt x="1872" y="6085"/>
                    <a:pt x="2607" y="7856"/>
                    <a:pt x="2407" y="9644"/>
                  </a:cubicBezTo>
                  <a:cubicBezTo>
                    <a:pt x="2156" y="11916"/>
                    <a:pt x="435" y="13837"/>
                    <a:pt x="235" y="16127"/>
                  </a:cubicBezTo>
                  <a:cubicBezTo>
                    <a:pt x="1" y="18817"/>
                    <a:pt x="1906" y="21206"/>
                    <a:pt x="2474" y="23846"/>
                  </a:cubicBezTo>
                  <a:cubicBezTo>
                    <a:pt x="2741" y="25116"/>
                    <a:pt x="2708" y="26486"/>
                    <a:pt x="3192" y="27705"/>
                  </a:cubicBezTo>
                  <a:cubicBezTo>
                    <a:pt x="3901" y="29536"/>
                    <a:pt x="5835" y="30779"/>
                    <a:pt x="7774" y="30779"/>
                  </a:cubicBezTo>
                  <a:cubicBezTo>
                    <a:pt x="8030" y="30779"/>
                    <a:pt x="8286" y="30758"/>
                    <a:pt x="8539" y="30713"/>
                  </a:cubicBezTo>
                  <a:cubicBezTo>
                    <a:pt x="10728" y="30312"/>
                    <a:pt x="12482" y="28257"/>
                    <a:pt x="12532" y="26035"/>
                  </a:cubicBezTo>
                  <a:cubicBezTo>
                    <a:pt x="12566" y="23979"/>
                    <a:pt x="11296" y="22025"/>
                    <a:pt x="11446" y="19969"/>
                  </a:cubicBezTo>
                  <a:cubicBezTo>
                    <a:pt x="11563" y="18449"/>
                    <a:pt x="12449" y="16995"/>
                    <a:pt x="12265" y="15492"/>
                  </a:cubicBezTo>
                  <a:cubicBezTo>
                    <a:pt x="12031" y="13687"/>
                    <a:pt x="10360" y="12401"/>
                    <a:pt x="9775" y="10680"/>
                  </a:cubicBezTo>
                  <a:cubicBezTo>
                    <a:pt x="9190" y="8959"/>
                    <a:pt x="9742" y="7071"/>
                    <a:pt x="9541" y="5266"/>
                  </a:cubicBezTo>
                  <a:cubicBezTo>
                    <a:pt x="9192" y="2189"/>
                    <a:pt x="7564" y="1"/>
                    <a:pt x="46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5"/>
            <p:cNvSpPr/>
            <p:nvPr/>
          </p:nvSpPr>
          <p:spPr>
            <a:xfrm>
              <a:off x="564214" y="3848022"/>
              <a:ext cx="348127" cy="484436"/>
            </a:xfrm>
            <a:custGeom>
              <a:rect b="b" l="l" r="r" t="t"/>
              <a:pathLst>
                <a:path extrusionOk="0" h="15115" w="10862">
                  <a:moveTo>
                    <a:pt x="301" y="1"/>
                  </a:moveTo>
                  <a:cubicBezTo>
                    <a:pt x="1" y="3008"/>
                    <a:pt x="1321" y="6534"/>
                    <a:pt x="2874" y="9124"/>
                  </a:cubicBezTo>
                  <a:cubicBezTo>
                    <a:pt x="4428" y="11747"/>
                    <a:pt x="6784" y="13785"/>
                    <a:pt x="9591" y="14971"/>
                  </a:cubicBezTo>
                  <a:cubicBezTo>
                    <a:pt x="9775" y="15049"/>
                    <a:pt x="9981" y="15115"/>
                    <a:pt x="10174" y="15115"/>
                  </a:cubicBezTo>
                  <a:cubicBezTo>
                    <a:pt x="10314" y="15115"/>
                    <a:pt x="10448" y="15080"/>
                    <a:pt x="10560" y="14988"/>
                  </a:cubicBezTo>
                  <a:cubicBezTo>
                    <a:pt x="10778" y="14821"/>
                    <a:pt x="10811" y="14504"/>
                    <a:pt x="10811" y="14220"/>
                  </a:cubicBezTo>
                  <a:cubicBezTo>
                    <a:pt x="10861" y="7670"/>
                    <a:pt x="6567" y="1889"/>
                    <a:pt x="3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
            <p:cNvSpPr/>
            <p:nvPr/>
          </p:nvSpPr>
          <p:spPr>
            <a:xfrm>
              <a:off x="564214" y="3848022"/>
              <a:ext cx="348127" cy="484436"/>
            </a:xfrm>
            <a:custGeom>
              <a:rect b="b" l="l" r="r" t="t"/>
              <a:pathLst>
                <a:path extrusionOk="0" h="15115" w="10862">
                  <a:moveTo>
                    <a:pt x="301" y="1"/>
                  </a:moveTo>
                  <a:cubicBezTo>
                    <a:pt x="1" y="3008"/>
                    <a:pt x="1321" y="6534"/>
                    <a:pt x="2874" y="9124"/>
                  </a:cubicBezTo>
                  <a:cubicBezTo>
                    <a:pt x="4428" y="11747"/>
                    <a:pt x="6784" y="13785"/>
                    <a:pt x="9591" y="14971"/>
                  </a:cubicBezTo>
                  <a:cubicBezTo>
                    <a:pt x="9775" y="15049"/>
                    <a:pt x="9981" y="15115"/>
                    <a:pt x="10174" y="15115"/>
                  </a:cubicBezTo>
                  <a:cubicBezTo>
                    <a:pt x="10314" y="15115"/>
                    <a:pt x="10448" y="15080"/>
                    <a:pt x="10560" y="14988"/>
                  </a:cubicBezTo>
                  <a:cubicBezTo>
                    <a:pt x="10778" y="14821"/>
                    <a:pt x="10811" y="14504"/>
                    <a:pt x="10811" y="14220"/>
                  </a:cubicBezTo>
                  <a:cubicBezTo>
                    <a:pt x="10861" y="7670"/>
                    <a:pt x="6567" y="1889"/>
                    <a:pt x="301" y="1"/>
                  </a:cubicBezTo>
                  <a:close/>
                </a:path>
              </a:pathLst>
            </a:custGeom>
            <a:solidFill>
              <a:srgbClr val="FFFFFF">
                <a:alpha val="27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
            <p:cNvSpPr/>
            <p:nvPr/>
          </p:nvSpPr>
          <p:spPr>
            <a:xfrm>
              <a:off x="696485" y="4021541"/>
              <a:ext cx="296719" cy="507159"/>
            </a:xfrm>
            <a:custGeom>
              <a:rect b="b" l="l" r="r" t="t"/>
              <a:pathLst>
                <a:path extrusionOk="0" h="15824" w="9258">
                  <a:moveTo>
                    <a:pt x="1" y="0"/>
                  </a:moveTo>
                  <a:lnTo>
                    <a:pt x="1" y="0"/>
                  </a:lnTo>
                  <a:cubicBezTo>
                    <a:pt x="34" y="67"/>
                    <a:pt x="67" y="117"/>
                    <a:pt x="118" y="167"/>
                  </a:cubicBezTo>
                  <a:lnTo>
                    <a:pt x="435" y="585"/>
                  </a:lnTo>
                  <a:cubicBezTo>
                    <a:pt x="719" y="953"/>
                    <a:pt x="1120" y="1487"/>
                    <a:pt x="1621" y="2172"/>
                  </a:cubicBezTo>
                  <a:cubicBezTo>
                    <a:pt x="2891" y="3910"/>
                    <a:pt x="4077" y="5731"/>
                    <a:pt x="5180" y="7603"/>
                  </a:cubicBezTo>
                  <a:cubicBezTo>
                    <a:pt x="6266" y="9474"/>
                    <a:pt x="7269" y="11395"/>
                    <a:pt x="8171" y="13367"/>
                  </a:cubicBezTo>
                  <a:cubicBezTo>
                    <a:pt x="8505" y="14119"/>
                    <a:pt x="8773" y="14737"/>
                    <a:pt x="8956" y="15171"/>
                  </a:cubicBezTo>
                  <a:cubicBezTo>
                    <a:pt x="9040" y="15372"/>
                    <a:pt x="9107" y="15539"/>
                    <a:pt x="9174" y="15656"/>
                  </a:cubicBezTo>
                  <a:cubicBezTo>
                    <a:pt x="9190" y="15723"/>
                    <a:pt x="9224" y="15773"/>
                    <a:pt x="9257" y="15823"/>
                  </a:cubicBezTo>
                  <a:cubicBezTo>
                    <a:pt x="9240" y="15773"/>
                    <a:pt x="9224" y="15706"/>
                    <a:pt x="9207" y="15656"/>
                  </a:cubicBezTo>
                  <a:cubicBezTo>
                    <a:pt x="9157" y="15522"/>
                    <a:pt x="9090" y="15355"/>
                    <a:pt x="9023" y="15138"/>
                  </a:cubicBezTo>
                  <a:cubicBezTo>
                    <a:pt x="8856" y="14704"/>
                    <a:pt x="8605" y="14085"/>
                    <a:pt x="8271" y="13317"/>
                  </a:cubicBezTo>
                  <a:cubicBezTo>
                    <a:pt x="7402" y="11329"/>
                    <a:pt x="6417" y="9390"/>
                    <a:pt x="5331" y="7502"/>
                  </a:cubicBezTo>
                  <a:cubicBezTo>
                    <a:pt x="4228" y="5631"/>
                    <a:pt x="3025" y="3827"/>
                    <a:pt x="1705" y="2089"/>
                  </a:cubicBezTo>
                  <a:cubicBezTo>
                    <a:pt x="1204" y="1437"/>
                    <a:pt x="786" y="903"/>
                    <a:pt x="485" y="552"/>
                  </a:cubicBezTo>
                  <a:lnTo>
                    <a:pt x="134" y="134"/>
                  </a:lnTo>
                  <a:cubicBezTo>
                    <a:pt x="101" y="84"/>
                    <a:pt x="51" y="5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
            <p:cNvSpPr/>
            <p:nvPr/>
          </p:nvSpPr>
          <p:spPr>
            <a:xfrm>
              <a:off x="931027" y="3611333"/>
              <a:ext cx="64292" cy="909867"/>
            </a:xfrm>
            <a:custGeom>
              <a:rect b="b" l="l" r="r" t="t"/>
              <a:pathLst>
                <a:path extrusionOk="0" h="28389" w="2006">
                  <a:moveTo>
                    <a:pt x="1" y="1"/>
                  </a:moveTo>
                  <a:cubicBezTo>
                    <a:pt x="1" y="101"/>
                    <a:pt x="1" y="201"/>
                    <a:pt x="1" y="301"/>
                  </a:cubicBezTo>
                  <a:cubicBezTo>
                    <a:pt x="18" y="502"/>
                    <a:pt x="18" y="769"/>
                    <a:pt x="34" y="1120"/>
                  </a:cubicBezTo>
                  <a:cubicBezTo>
                    <a:pt x="68" y="1855"/>
                    <a:pt x="118" y="2891"/>
                    <a:pt x="168" y="4178"/>
                  </a:cubicBezTo>
                  <a:cubicBezTo>
                    <a:pt x="302" y="6734"/>
                    <a:pt x="519" y="10293"/>
                    <a:pt x="786" y="14220"/>
                  </a:cubicBezTo>
                  <a:cubicBezTo>
                    <a:pt x="1070" y="18129"/>
                    <a:pt x="1354" y="21671"/>
                    <a:pt x="1588" y="24245"/>
                  </a:cubicBezTo>
                  <a:cubicBezTo>
                    <a:pt x="1705" y="25514"/>
                    <a:pt x="1805" y="26550"/>
                    <a:pt x="1872" y="27269"/>
                  </a:cubicBezTo>
                  <a:cubicBezTo>
                    <a:pt x="1906" y="27620"/>
                    <a:pt x="1939" y="27904"/>
                    <a:pt x="1956" y="28104"/>
                  </a:cubicBezTo>
                  <a:cubicBezTo>
                    <a:pt x="1973" y="28204"/>
                    <a:pt x="1989" y="28288"/>
                    <a:pt x="2006" y="28388"/>
                  </a:cubicBezTo>
                  <a:cubicBezTo>
                    <a:pt x="2006" y="28288"/>
                    <a:pt x="2006" y="28188"/>
                    <a:pt x="1989" y="28104"/>
                  </a:cubicBezTo>
                  <a:cubicBezTo>
                    <a:pt x="1973" y="27887"/>
                    <a:pt x="1956" y="27620"/>
                    <a:pt x="1939" y="27269"/>
                  </a:cubicBezTo>
                  <a:cubicBezTo>
                    <a:pt x="1889" y="26534"/>
                    <a:pt x="1805" y="25498"/>
                    <a:pt x="1705" y="24228"/>
                  </a:cubicBezTo>
                  <a:cubicBezTo>
                    <a:pt x="1505" y="21671"/>
                    <a:pt x="1237" y="18113"/>
                    <a:pt x="953" y="14203"/>
                  </a:cubicBezTo>
                  <a:cubicBezTo>
                    <a:pt x="686" y="10276"/>
                    <a:pt x="452" y="6734"/>
                    <a:pt x="302" y="4161"/>
                  </a:cubicBezTo>
                  <a:cubicBezTo>
                    <a:pt x="218" y="2891"/>
                    <a:pt x="151" y="1855"/>
                    <a:pt x="101" y="1120"/>
                  </a:cubicBezTo>
                  <a:cubicBezTo>
                    <a:pt x="68" y="769"/>
                    <a:pt x="51" y="502"/>
                    <a:pt x="34" y="301"/>
                  </a:cubicBezTo>
                  <a:cubicBezTo>
                    <a:pt x="34" y="201"/>
                    <a:pt x="18" y="10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
            <p:cNvSpPr/>
            <p:nvPr/>
          </p:nvSpPr>
          <p:spPr>
            <a:xfrm>
              <a:off x="842697" y="4391558"/>
              <a:ext cx="240984" cy="292969"/>
            </a:xfrm>
            <a:custGeom>
              <a:rect b="b" l="l" r="r" t="t"/>
              <a:pathLst>
                <a:path extrusionOk="0" h="9141" w="7519">
                  <a:moveTo>
                    <a:pt x="0" y="1"/>
                  </a:moveTo>
                  <a:lnTo>
                    <a:pt x="301" y="5715"/>
                  </a:lnTo>
                  <a:cubicBezTo>
                    <a:pt x="401" y="7636"/>
                    <a:pt x="1988" y="9140"/>
                    <a:pt x="3910" y="9140"/>
                  </a:cubicBezTo>
                  <a:cubicBezTo>
                    <a:pt x="5898" y="9140"/>
                    <a:pt x="7519" y="7520"/>
                    <a:pt x="7519" y="5531"/>
                  </a:cubicBezTo>
                  <a:lnTo>
                    <a:pt x="751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15"/>
          <p:cNvGrpSpPr/>
          <p:nvPr/>
        </p:nvGrpSpPr>
        <p:grpSpPr>
          <a:xfrm>
            <a:off x="7805912" y="4279127"/>
            <a:ext cx="1022844" cy="394696"/>
            <a:chOff x="7805912" y="4279127"/>
            <a:chExt cx="1022844" cy="394696"/>
          </a:xfrm>
        </p:grpSpPr>
        <p:sp>
          <p:nvSpPr>
            <p:cNvPr id="253" name="Google Shape;253;p15"/>
            <p:cNvSpPr/>
            <p:nvPr/>
          </p:nvSpPr>
          <p:spPr>
            <a:xfrm>
              <a:off x="7846071" y="4365341"/>
              <a:ext cx="949481" cy="308481"/>
            </a:xfrm>
            <a:custGeom>
              <a:rect b="b" l="l" r="r" t="t"/>
              <a:pathLst>
                <a:path extrusionOk="0" h="9625" w="29625">
                  <a:moveTo>
                    <a:pt x="1" y="0"/>
                  </a:moveTo>
                  <a:lnTo>
                    <a:pt x="1" y="9624"/>
                  </a:lnTo>
                  <a:lnTo>
                    <a:pt x="29625" y="9624"/>
                  </a:lnTo>
                  <a:lnTo>
                    <a:pt x="2962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
            <p:cNvSpPr/>
            <p:nvPr/>
          </p:nvSpPr>
          <p:spPr>
            <a:xfrm>
              <a:off x="7805912" y="4279127"/>
              <a:ext cx="1022844" cy="86247"/>
            </a:xfrm>
            <a:custGeom>
              <a:rect b="b" l="l" r="r" t="t"/>
              <a:pathLst>
                <a:path extrusionOk="0" h="2691" w="31914">
                  <a:moveTo>
                    <a:pt x="1" y="0"/>
                  </a:moveTo>
                  <a:lnTo>
                    <a:pt x="1" y="2690"/>
                  </a:lnTo>
                  <a:lnTo>
                    <a:pt x="31914" y="2690"/>
                  </a:lnTo>
                  <a:lnTo>
                    <a:pt x="3191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
            <p:cNvSpPr/>
            <p:nvPr/>
          </p:nvSpPr>
          <p:spPr>
            <a:xfrm>
              <a:off x="8297527" y="4279127"/>
              <a:ext cx="531229" cy="394696"/>
            </a:xfrm>
            <a:custGeom>
              <a:rect b="b" l="l" r="r" t="t"/>
              <a:pathLst>
                <a:path extrusionOk="0" h="12315" w="16575">
                  <a:moveTo>
                    <a:pt x="0" y="0"/>
                  </a:moveTo>
                  <a:lnTo>
                    <a:pt x="0" y="2439"/>
                  </a:lnTo>
                  <a:lnTo>
                    <a:pt x="618" y="12314"/>
                  </a:lnTo>
                  <a:lnTo>
                    <a:pt x="15539" y="12314"/>
                  </a:lnTo>
                  <a:lnTo>
                    <a:pt x="15539" y="2690"/>
                  </a:lnTo>
                  <a:lnTo>
                    <a:pt x="16575" y="2690"/>
                  </a:lnTo>
                  <a:lnTo>
                    <a:pt x="1657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5"/>
            <p:cNvSpPr/>
            <p:nvPr/>
          </p:nvSpPr>
          <p:spPr>
            <a:xfrm>
              <a:off x="7978886" y="4415115"/>
              <a:ext cx="192268" cy="46088"/>
            </a:xfrm>
            <a:custGeom>
              <a:rect b="b" l="l" r="r" t="t"/>
              <a:pathLst>
                <a:path extrusionOk="0" h="1438" w="5999">
                  <a:moveTo>
                    <a:pt x="0" y="1"/>
                  </a:moveTo>
                  <a:lnTo>
                    <a:pt x="0" y="1438"/>
                  </a:lnTo>
                  <a:lnTo>
                    <a:pt x="5999" y="1438"/>
                  </a:lnTo>
                  <a:lnTo>
                    <a:pt x="599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5"/>
            <p:cNvSpPr/>
            <p:nvPr/>
          </p:nvSpPr>
          <p:spPr>
            <a:xfrm>
              <a:off x="7953726" y="4519566"/>
              <a:ext cx="247426" cy="98009"/>
            </a:xfrm>
            <a:custGeom>
              <a:rect b="b" l="l" r="r" t="t"/>
              <a:pathLst>
                <a:path extrusionOk="0" h="3058" w="7720">
                  <a:moveTo>
                    <a:pt x="0" y="0"/>
                  </a:moveTo>
                  <a:lnTo>
                    <a:pt x="0" y="3058"/>
                  </a:lnTo>
                  <a:lnTo>
                    <a:pt x="7720" y="3058"/>
                  </a:lnTo>
                  <a:lnTo>
                    <a:pt x="77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15"/>
          <p:cNvGrpSpPr/>
          <p:nvPr/>
        </p:nvGrpSpPr>
        <p:grpSpPr>
          <a:xfrm>
            <a:off x="8043992" y="3722915"/>
            <a:ext cx="509851" cy="559625"/>
            <a:chOff x="1203067" y="4113653"/>
            <a:chExt cx="509851" cy="559625"/>
          </a:xfrm>
        </p:grpSpPr>
        <p:sp>
          <p:nvSpPr>
            <p:cNvPr id="259" name="Google Shape;259;p15"/>
            <p:cNvSpPr/>
            <p:nvPr/>
          </p:nvSpPr>
          <p:spPr>
            <a:xfrm>
              <a:off x="1251270" y="4223424"/>
              <a:ext cx="419342" cy="149962"/>
            </a:xfrm>
            <a:custGeom>
              <a:rect b="b" l="l" r="r" t="t"/>
              <a:pathLst>
                <a:path extrusionOk="0" h="4679" w="13084">
                  <a:moveTo>
                    <a:pt x="1" y="0"/>
                  </a:moveTo>
                  <a:lnTo>
                    <a:pt x="51" y="3626"/>
                  </a:lnTo>
                  <a:lnTo>
                    <a:pt x="13083" y="4679"/>
                  </a:lnTo>
                  <a:lnTo>
                    <a:pt x="12682" y="1103"/>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5"/>
            <p:cNvSpPr/>
            <p:nvPr/>
          </p:nvSpPr>
          <p:spPr>
            <a:xfrm>
              <a:off x="1338574" y="4276435"/>
              <a:ext cx="255983" cy="42338"/>
            </a:xfrm>
            <a:custGeom>
              <a:rect b="b" l="l" r="r" t="t"/>
              <a:pathLst>
                <a:path extrusionOk="0" h="1321" w="7987">
                  <a:moveTo>
                    <a:pt x="50" y="0"/>
                  </a:moveTo>
                  <a:lnTo>
                    <a:pt x="0" y="652"/>
                  </a:lnTo>
                  <a:lnTo>
                    <a:pt x="7937" y="1320"/>
                  </a:lnTo>
                  <a:lnTo>
                    <a:pt x="7987" y="669"/>
                  </a:lnTo>
                  <a:lnTo>
                    <a:pt x="5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5"/>
            <p:cNvSpPr/>
            <p:nvPr/>
          </p:nvSpPr>
          <p:spPr>
            <a:xfrm>
              <a:off x="1204157" y="4113653"/>
              <a:ext cx="416650" cy="142462"/>
            </a:xfrm>
            <a:custGeom>
              <a:rect b="b" l="l" r="r" t="t"/>
              <a:pathLst>
                <a:path extrusionOk="0" h="4445" w="13000">
                  <a:moveTo>
                    <a:pt x="0" y="0"/>
                  </a:moveTo>
                  <a:lnTo>
                    <a:pt x="0" y="3609"/>
                  </a:lnTo>
                  <a:lnTo>
                    <a:pt x="13000" y="4445"/>
                  </a:lnTo>
                  <a:lnTo>
                    <a:pt x="13000" y="4445"/>
                  </a:lnTo>
                  <a:lnTo>
                    <a:pt x="12665" y="1220"/>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
            <p:cNvSpPr/>
            <p:nvPr/>
          </p:nvSpPr>
          <p:spPr>
            <a:xfrm>
              <a:off x="1204157" y="4129165"/>
              <a:ext cx="395753" cy="107688"/>
            </a:xfrm>
            <a:custGeom>
              <a:rect b="b" l="l" r="r" t="t"/>
              <a:pathLst>
                <a:path extrusionOk="0" h="3360" w="12348">
                  <a:moveTo>
                    <a:pt x="0" y="1"/>
                  </a:moveTo>
                  <a:lnTo>
                    <a:pt x="0" y="2440"/>
                  </a:lnTo>
                  <a:lnTo>
                    <a:pt x="12348" y="3359"/>
                  </a:lnTo>
                  <a:lnTo>
                    <a:pt x="12131" y="1103"/>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5"/>
            <p:cNvSpPr/>
            <p:nvPr/>
          </p:nvSpPr>
          <p:spPr>
            <a:xfrm>
              <a:off x="1207362" y="4157689"/>
              <a:ext cx="362582" cy="37210"/>
            </a:xfrm>
            <a:custGeom>
              <a:rect b="b" l="l" r="r" t="t"/>
              <a:pathLst>
                <a:path extrusionOk="0" h="1161" w="11313">
                  <a:moveTo>
                    <a:pt x="226" y="0"/>
                  </a:moveTo>
                  <a:cubicBezTo>
                    <a:pt x="151" y="0"/>
                    <a:pt x="76" y="5"/>
                    <a:pt x="1" y="13"/>
                  </a:cubicBezTo>
                  <a:cubicBezTo>
                    <a:pt x="134" y="46"/>
                    <a:pt x="285" y="80"/>
                    <a:pt x="435" y="80"/>
                  </a:cubicBezTo>
                  <a:lnTo>
                    <a:pt x="1655" y="230"/>
                  </a:lnTo>
                  <a:cubicBezTo>
                    <a:pt x="2674" y="347"/>
                    <a:pt x="4077" y="514"/>
                    <a:pt x="5648" y="665"/>
                  </a:cubicBezTo>
                  <a:cubicBezTo>
                    <a:pt x="7202" y="832"/>
                    <a:pt x="8622" y="949"/>
                    <a:pt x="9641" y="1049"/>
                  </a:cubicBezTo>
                  <a:lnTo>
                    <a:pt x="10861" y="1132"/>
                  </a:lnTo>
                  <a:cubicBezTo>
                    <a:pt x="10949" y="1152"/>
                    <a:pt x="11037" y="1160"/>
                    <a:pt x="11125" y="1160"/>
                  </a:cubicBezTo>
                  <a:cubicBezTo>
                    <a:pt x="11188" y="1160"/>
                    <a:pt x="11250" y="1156"/>
                    <a:pt x="11312" y="1149"/>
                  </a:cubicBezTo>
                  <a:cubicBezTo>
                    <a:pt x="11162" y="1116"/>
                    <a:pt x="11011" y="1082"/>
                    <a:pt x="10861" y="1066"/>
                  </a:cubicBezTo>
                  <a:lnTo>
                    <a:pt x="9658" y="932"/>
                  </a:lnTo>
                  <a:cubicBezTo>
                    <a:pt x="8639" y="798"/>
                    <a:pt x="7219" y="648"/>
                    <a:pt x="5665" y="497"/>
                  </a:cubicBezTo>
                  <a:cubicBezTo>
                    <a:pt x="4094" y="330"/>
                    <a:pt x="2691" y="197"/>
                    <a:pt x="1655" y="113"/>
                  </a:cubicBezTo>
                  <a:lnTo>
                    <a:pt x="452" y="13"/>
                  </a:lnTo>
                  <a:cubicBezTo>
                    <a:pt x="376" y="5"/>
                    <a:pt x="301" y="0"/>
                    <a:pt x="2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5"/>
            <p:cNvSpPr/>
            <p:nvPr/>
          </p:nvSpPr>
          <p:spPr>
            <a:xfrm>
              <a:off x="1203067" y="4178586"/>
              <a:ext cx="365787" cy="26121"/>
            </a:xfrm>
            <a:custGeom>
              <a:rect b="b" l="l" r="r" t="t"/>
              <a:pathLst>
                <a:path extrusionOk="0" h="815" w="11413">
                  <a:moveTo>
                    <a:pt x="226" y="0"/>
                  </a:moveTo>
                  <a:cubicBezTo>
                    <a:pt x="151" y="0"/>
                    <a:pt x="76" y="4"/>
                    <a:pt x="1" y="13"/>
                  </a:cubicBezTo>
                  <a:cubicBezTo>
                    <a:pt x="135" y="46"/>
                    <a:pt x="285" y="63"/>
                    <a:pt x="435" y="79"/>
                  </a:cubicBezTo>
                  <a:lnTo>
                    <a:pt x="1655" y="196"/>
                  </a:lnTo>
                  <a:cubicBezTo>
                    <a:pt x="2691" y="280"/>
                    <a:pt x="4128" y="380"/>
                    <a:pt x="5698" y="497"/>
                  </a:cubicBezTo>
                  <a:cubicBezTo>
                    <a:pt x="7269" y="597"/>
                    <a:pt x="8706" y="698"/>
                    <a:pt x="9742" y="748"/>
                  </a:cubicBezTo>
                  <a:lnTo>
                    <a:pt x="10962" y="815"/>
                  </a:lnTo>
                  <a:lnTo>
                    <a:pt x="11413" y="815"/>
                  </a:lnTo>
                  <a:cubicBezTo>
                    <a:pt x="11262" y="764"/>
                    <a:pt x="11112" y="748"/>
                    <a:pt x="10962" y="748"/>
                  </a:cubicBezTo>
                  <a:lnTo>
                    <a:pt x="9742" y="631"/>
                  </a:lnTo>
                  <a:cubicBezTo>
                    <a:pt x="8706" y="547"/>
                    <a:pt x="7286" y="430"/>
                    <a:pt x="5715" y="330"/>
                  </a:cubicBezTo>
                  <a:cubicBezTo>
                    <a:pt x="4128" y="213"/>
                    <a:pt x="2708" y="130"/>
                    <a:pt x="1672" y="63"/>
                  </a:cubicBezTo>
                  <a:lnTo>
                    <a:pt x="452" y="13"/>
                  </a:lnTo>
                  <a:cubicBezTo>
                    <a:pt x="377" y="4"/>
                    <a:pt x="302" y="0"/>
                    <a:pt x="2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5"/>
            <p:cNvSpPr/>
            <p:nvPr/>
          </p:nvSpPr>
          <p:spPr>
            <a:xfrm>
              <a:off x="1256110" y="4330535"/>
              <a:ext cx="418252" cy="138168"/>
            </a:xfrm>
            <a:custGeom>
              <a:rect b="b" l="l" r="r" t="t"/>
              <a:pathLst>
                <a:path extrusionOk="0" h="4311" w="13050">
                  <a:moveTo>
                    <a:pt x="0" y="0"/>
                  </a:moveTo>
                  <a:lnTo>
                    <a:pt x="33" y="3626"/>
                  </a:lnTo>
                  <a:lnTo>
                    <a:pt x="13049" y="4311"/>
                  </a:lnTo>
                  <a:lnTo>
                    <a:pt x="12682" y="1086"/>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5"/>
            <p:cNvSpPr/>
            <p:nvPr/>
          </p:nvSpPr>
          <p:spPr>
            <a:xfrm>
              <a:off x="1296268" y="4334798"/>
              <a:ext cx="7532" cy="114098"/>
            </a:xfrm>
            <a:custGeom>
              <a:rect b="b" l="l" r="r" t="t"/>
              <a:pathLst>
                <a:path extrusionOk="0" h="3560" w="235">
                  <a:moveTo>
                    <a:pt x="52" y="0"/>
                  </a:moveTo>
                  <a:cubicBezTo>
                    <a:pt x="51" y="0"/>
                    <a:pt x="51" y="1"/>
                    <a:pt x="50" y="1"/>
                  </a:cubicBezTo>
                  <a:cubicBezTo>
                    <a:pt x="0" y="1"/>
                    <a:pt x="0" y="803"/>
                    <a:pt x="34" y="1788"/>
                  </a:cubicBezTo>
                  <a:cubicBezTo>
                    <a:pt x="67" y="2764"/>
                    <a:pt x="132" y="3560"/>
                    <a:pt x="182" y="3560"/>
                  </a:cubicBezTo>
                  <a:cubicBezTo>
                    <a:pt x="183" y="3560"/>
                    <a:pt x="183" y="3560"/>
                    <a:pt x="184" y="3560"/>
                  </a:cubicBezTo>
                  <a:cubicBezTo>
                    <a:pt x="234" y="3560"/>
                    <a:pt x="234" y="2758"/>
                    <a:pt x="201" y="1772"/>
                  </a:cubicBezTo>
                  <a:cubicBezTo>
                    <a:pt x="168" y="796"/>
                    <a:pt x="102" y="0"/>
                    <a:pt x="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5"/>
            <p:cNvSpPr/>
            <p:nvPr/>
          </p:nvSpPr>
          <p:spPr>
            <a:xfrm>
              <a:off x="1315530" y="4335887"/>
              <a:ext cx="6474" cy="114066"/>
            </a:xfrm>
            <a:custGeom>
              <a:rect b="b" l="l" r="r" t="t"/>
              <a:pathLst>
                <a:path extrusionOk="0" h="3559" w="202">
                  <a:moveTo>
                    <a:pt x="68" y="0"/>
                  </a:moveTo>
                  <a:cubicBezTo>
                    <a:pt x="17" y="0"/>
                    <a:pt x="1" y="802"/>
                    <a:pt x="17" y="1788"/>
                  </a:cubicBezTo>
                  <a:cubicBezTo>
                    <a:pt x="34" y="2774"/>
                    <a:pt x="84" y="3559"/>
                    <a:pt x="134" y="3559"/>
                  </a:cubicBezTo>
                  <a:cubicBezTo>
                    <a:pt x="184" y="3559"/>
                    <a:pt x="201" y="2757"/>
                    <a:pt x="184" y="1771"/>
                  </a:cubicBezTo>
                  <a:cubicBezTo>
                    <a:pt x="168" y="802"/>
                    <a:pt x="101" y="0"/>
                    <a:pt x="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5"/>
            <p:cNvSpPr/>
            <p:nvPr/>
          </p:nvSpPr>
          <p:spPr>
            <a:xfrm>
              <a:off x="1354631" y="4386751"/>
              <a:ext cx="226017" cy="18781"/>
            </a:xfrm>
            <a:custGeom>
              <a:rect b="b" l="l" r="r" t="t"/>
              <a:pathLst>
                <a:path extrusionOk="0" h="586" w="7052">
                  <a:moveTo>
                    <a:pt x="0" y="0"/>
                  </a:moveTo>
                  <a:lnTo>
                    <a:pt x="0" y="0"/>
                  </a:lnTo>
                  <a:cubicBezTo>
                    <a:pt x="1810" y="206"/>
                    <a:pt x="3890" y="333"/>
                    <a:pt x="5815" y="483"/>
                  </a:cubicBezTo>
                  <a:lnTo>
                    <a:pt x="5815" y="483"/>
                  </a:lnTo>
                  <a:lnTo>
                    <a:pt x="0" y="0"/>
                  </a:lnTo>
                  <a:close/>
                  <a:moveTo>
                    <a:pt x="5815" y="483"/>
                  </a:moveTo>
                  <a:lnTo>
                    <a:pt x="7051" y="585"/>
                  </a:lnTo>
                  <a:cubicBezTo>
                    <a:pt x="6650" y="549"/>
                    <a:pt x="6236" y="515"/>
                    <a:pt x="5815" y="48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5"/>
            <p:cNvSpPr/>
            <p:nvPr/>
          </p:nvSpPr>
          <p:spPr>
            <a:xfrm>
              <a:off x="1354631" y="4386751"/>
              <a:ext cx="226017" cy="19134"/>
            </a:xfrm>
            <a:custGeom>
              <a:rect b="b" l="l" r="r" t="t"/>
              <a:pathLst>
                <a:path extrusionOk="0" h="597" w="7052">
                  <a:moveTo>
                    <a:pt x="0" y="0"/>
                  </a:moveTo>
                  <a:cubicBezTo>
                    <a:pt x="335" y="101"/>
                    <a:pt x="669" y="151"/>
                    <a:pt x="1020" y="167"/>
                  </a:cubicBezTo>
                  <a:cubicBezTo>
                    <a:pt x="1655" y="251"/>
                    <a:pt x="2540" y="335"/>
                    <a:pt x="3526" y="401"/>
                  </a:cubicBezTo>
                  <a:cubicBezTo>
                    <a:pt x="4495" y="468"/>
                    <a:pt x="5381" y="535"/>
                    <a:pt x="6015" y="568"/>
                  </a:cubicBezTo>
                  <a:cubicBezTo>
                    <a:pt x="6221" y="588"/>
                    <a:pt x="6427" y="596"/>
                    <a:pt x="6629" y="596"/>
                  </a:cubicBezTo>
                  <a:cubicBezTo>
                    <a:pt x="6772" y="596"/>
                    <a:pt x="6913" y="592"/>
                    <a:pt x="7051" y="585"/>
                  </a:cubicBezTo>
                  <a:cubicBezTo>
                    <a:pt x="6717" y="518"/>
                    <a:pt x="6366" y="468"/>
                    <a:pt x="6032" y="452"/>
                  </a:cubicBezTo>
                  <a:cubicBezTo>
                    <a:pt x="5397" y="385"/>
                    <a:pt x="4512" y="301"/>
                    <a:pt x="3526" y="234"/>
                  </a:cubicBezTo>
                  <a:lnTo>
                    <a:pt x="1036" y="51"/>
                  </a:lnTo>
                  <a:cubicBezTo>
                    <a:pt x="685" y="17"/>
                    <a:pt x="351" y="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5"/>
            <p:cNvSpPr/>
            <p:nvPr/>
          </p:nvSpPr>
          <p:spPr>
            <a:xfrm>
              <a:off x="1603628" y="4361591"/>
              <a:ext cx="8621" cy="103906"/>
            </a:xfrm>
            <a:custGeom>
              <a:rect b="b" l="l" r="r" t="t"/>
              <a:pathLst>
                <a:path extrusionOk="0" h="3242" w="269">
                  <a:moveTo>
                    <a:pt x="51" y="0"/>
                  </a:moveTo>
                  <a:cubicBezTo>
                    <a:pt x="1" y="0"/>
                    <a:pt x="1" y="719"/>
                    <a:pt x="51" y="1621"/>
                  </a:cubicBezTo>
                  <a:cubicBezTo>
                    <a:pt x="101" y="2523"/>
                    <a:pt x="168" y="3242"/>
                    <a:pt x="218" y="3242"/>
                  </a:cubicBezTo>
                  <a:cubicBezTo>
                    <a:pt x="268" y="3242"/>
                    <a:pt x="268" y="2506"/>
                    <a:pt x="218" y="1621"/>
                  </a:cubicBezTo>
                  <a:cubicBezTo>
                    <a:pt x="185" y="719"/>
                    <a:pt x="101" y="0"/>
                    <a:pt x="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5"/>
            <p:cNvSpPr/>
            <p:nvPr/>
          </p:nvSpPr>
          <p:spPr>
            <a:xfrm>
              <a:off x="1623980" y="4362649"/>
              <a:ext cx="12884" cy="103906"/>
            </a:xfrm>
            <a:custGeom>
              <a:rect b="b" l="l" r="r" t="t"/>
              <a:pathLst>
                <a:path extrusionOk="0" h="3242" w="402">
                  <a:moveTo>
                    <a:pt x="34" y="1"/>
                  </a:moveTo>
                  <a:cubicBezTo>
                    <a:pt x="1" y="1"/>
                    <a:pt x="34" y="736"/>
                    <a:pt x="118" y="1638"/>
                  </a:cubicBezTo>
                  <a:cubicBezTo>
                    <a:pt x="201" y="2523"/>
                    <a:pt x="318" y="3242"/>
                    <a:pt x="368" y="3242"/>
                  </a:cubicBezTo>
                  <a:cubicBezTo>
                    <a:pt x="402" y="3242"/>
                    <a:pt x="368" y="2507"/>
                    <a:pt x="285" y="1621"/>
                  </a:cubicBezTo>
                  <a:cubicBezTo>
                    <a:pt x="201" y="719"/>
                    <a:pt x="84" y="1"/>
                    <a:pt x="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5"/>
            <p:cNvSpPr/>
            <p:nvPr/>
          </p:nvSpPr>
          <p:spPr>
            <a:xfrm>
              <a:off x="1414597" y="4413000"/>
              <a:ext cx="115188" cy="5897"/>
            </a:xfrm>
            <a:custGeom>
              <a:rect b="b" l="l" r="r" t="t"/>
              <a:pathLst>
                <a:path extrusionOk="0" h="184" w="3594">
                  <a:moveTo>
                    <a:pt x="1" y="0"/>
                  </a:moveTo>
                  <a:lnTo>
                    <a:pt x="1" y="0"/>
                  </a:lnTo>
                  <a:cubicBezTo>
                    <a:pt x="1404" y="100"/>
                    <a:pt x="2474" y="167"/>
                    <a:pt x="3593" y="184"/>
                  </a:cubicBez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5"/>
            <p:cNvSpPr/>
            <p:nvPr/>
          </p:nvSpPr>
          <p:spPr>
            <a:xfrm>
              <a:off x="1414597" y="4411846"/>
              <a:ext cx="115188" cy="8269"/>
            </a:xfrm>
            <a:custGeom>
              <a:rect b="b" l="l" r="r" t="t"/>
              <a:pathLst>
                <a:path extrusionOk="0" h="258" w="3594">
                  <a:moveTo>
                    <a:pt x="471" y="0"/>
                  </a:moveTo>
                  <a:cubicBezTo>
                    <a:pt x="185" y="0"/>
                    <a:pt x="9" y="13"/>
                    <a:pt x="1" y="36"/>
                  </a:cubicBezTo>
                  <a:cubicBezTo>
                    <a:pt x="1" y="86"/>
                    <a:pt x="803" y="170"/>
                    <a:pt x="1789" y="220"/>
                  </a:cubicBezTo>
                  <a:cubicBezTo>
                    <a:pt x="2281" y="245"/>
                    <a:pt x="2728" y="257"/>
                    <a:pt x="3054" y="257"/>
                  </a:cubicBezTo>
                  <a:cubicBezTo>
                    <a:pt x="3380" y="257"/>
                    <a:pt x="3585" y="245"/>
                    <a:pt x="3593" y="220"/>
                  </a:cubicBezTo>
                  <a:cubicBezTo>
                    <a:pt x="3593" y="186"/>
                    <a:pt x="2791" y="103"/>
                    <a:pt x="1805" y="53"/>
                  </a:cubicBezTo>
                  <a:cubicBezTo>
                    <a:pt x="1277" y="17"/>
                    <a:pt x="801" y="0"/>
                    <a:pt x="4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5"/>
            <p:cNvSpPr/>
            <p:nvPr/>
          </p:nvSpPr>
          <p:spPr>
            <a:xfrm>
              <a:off x="1276974" y="4557577"/>
              <a:ext cx="425239" cy="115700"/>
            </a:xfrm>
            <a:custGeom>
              <a:rect b="b" l="l" r="r" t="t"/>
              <a:pathLst>
                <a:path extrusionOk="0" h="3610" w="13268">
                  <a:moveTo>
                    <a:pt x="1" y="0"/>
                  </a:moveTo>
                  <a:lnTo>
                    <a:pt x="235" y="3609"/>
                  </a:lnTo>
                  <a:lnTo>
                    <a:pt x="13267" y="3609"/>
                  </a:lnTo>
                  <a:lnTo>
                    <a:pt x="12733" y="401"/>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5"/>
            <p:cNvSpPr/>
            <p:nvPr/>
          </p:nvSpPr>
          <p:spPr>
            <a:xfrm>
              <a:off x="1293576" y="4573634"/>
              <a:ext cx="404343" cy="85189"/>
            </a:xfrm>
            <a:custGeom>
              <a:rect b="b" l="l" r="r" t="t"/>
              <a:pathLst>
                <a:path extrusionOk="0" h="2658" w="12616">
                  <a:moveTo>
                    <a:pt x="1" y="1"/>
                  </a:moveTo>
                  <a:lnTo>
                    <a:pt x="235" y="2657"/>
                  </a:lnTo>
                  <a:lnTo>
                    <a:pt x="12616" y="2473"/>
                  </a:lnTo>
                  <a:lnTo>
                    <a:pt x="12265" y="23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5"/>
            <p:cNvSpPr/>
            <p:nvPr/>
          </p:nvSpPr>
          <p:spPr>
            <a:xfrm>
              <a:off x="1291974" y="4444056"/>
              <a:ext cx="420945" cy="129610"/>
            </a:xfrm>
            <a:custGeom>
              <a:rect b="b" l="l" r="r" t="t"/>
              <a:pathLst>
                <a:path extrusionOk="0" h="4044" w="13134">
                  <a:moveTo>
                    <a:pt x="0" y="0"/>
                  </a:moveTo>
                  <a:lnTo>
                    <a:pt x="117" y="3609"/>
                  </a:lnTo>
                  <a:lnTo>
                    <a:pt x="13133" y="4044"/>
                  </a:lnTo>
                  <a:lnTo>
                    <a:pt x="12716" y="819"/>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5"/>
            <p:cNvSpPr/>
            <p:nvPr/>
          </p:nvSpPr>
          <p:spPr>
            <a:xfrm>
              <a:off x="1380880" y="4494375"/>
              <a:ext cx="255983" cy="37531"/>
            </a:xfrm>
            <a:custGeom>
              <a:rect b="b" l="l" r="r" t="t"/>
              <a:pathLst>
                <a:path extrusionOk="0" h="1171" w="7987">
                  <a:moveTo>
                    <a:pt x="34" y="1"/>
                  </a:moveTo>
                  <a:lnTo>
                    <a:pt x="0" y="652"/>
                  </a:lnTo>
                  <a:lnTo>
                    <a:pt x="7937" y="1170"/>
                  </a:lnTo>
                  <a:lnTo>
                    <a:pt x="7987" y="519"/>
                  </a:lnTo>
                  <a:lnTo>
                    <a:pt x="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5"/>
            <p:cNvSpPr/>
            <p:nvPr/>
          </p:nvSpPr>
          <p:spPr>
            <a:xfrm>
              <a:off x="1294666" y="4608441"/>
              <a:ext cx="396298" cy="5929"/>
            </a:xfrm>
            <a:custGeom>
              <a:rect b="b" l="l" r="r" t="t"/>
              <a:pathLst>
                <a:path extrusionOk="0" h="185" w="12365">
                  <a:moveTo>
                    <a:pt x="6182" y="1"/>
                  </a:moveTo>
                  <a:cubicBezTo>
                    <a:pt x="4461" y="17"/>
                    <a:pt x="2924" y="34"/>
                    <a:pt x="1805" y="51"/>
                  </a:cubicBezTo>
                  <a:lnTo>
                    <a:pt x="485" y="84"/>
                  </a:lnTo>
                  <a:cubicBezTo>
                    <a:pt x="318" y="84"/>
                    <a:pt x="150" y="84"/>
                    <a:pt x="0" y="118"/>
                  </a:cubicBezTo>
                  <a:cubicBezTo>
                    <a:pt x="150" y="151"/>
                    <a:pt x="318" y="151"/>
                    <a:pt x="485" y="151"/>
                  </a:cubicBezTo>
                  <a:lnTo>
                    <a:pt x="1805" y="168"/>
                  </a:lnTo>
                  <a:cubicBezTo>
                    <a:pt x="2924" y="184"/>
                    <a:pt x="4478" y="184"/>
                    <a:pt x="6182" y="184"/>
                  </a:cubicBezTo>
                  <a:cubicBezTo>
                    <a:pt x="7886" y="168"/>
                    <a:pt x="9424" y="151"/>
                    <a:pt x="10543" y="134"/>
                  </a:cubicBezTo>
                  <a:lnTo>
                    <a:pt x="11880" y="101"/>
                  </a:lnTo>
                  <a:cubicBezTo>
                    <a:pt x="12030" y="101"/>
                    <a:pt x="12197" y="101"/>
                    <a:pt x="12364" y="67"/>
                  </a:cubicBezTo>
                  <a:cubicBezTo>
                    <a:pt x="12197" y="51"/>
                    <a:pt x="12030" y="34"/>
                    <a:pt x="11880" y="34"/>
                  </a:cubicBezTo>
                  <a:lnTo>
                    <a:pt x="10543" y="17"/>
                  </a:lnTo>
                  <a:cubicBezTo>
                    <a:pt x="9424" y="1"/>
                    <a:pt x="7886" y="1"/>
                    <a:pt x="61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5"/>
            <p:cNvSpPr/>
            <p:nvPr/>
          </p:nvSpPr>
          <p:spPr>
            <a:xfrm>
              <a:off x="1296268" y="4626645"/>
              <a:ext cx="399503" cy="7532"/>
            </a:xfrm>
            <a:custGeom>
              <a:rect b="b" l="l" r="r" t="t"/>
              <a:pathLst>
                <a:path extrusionOk="0" h="235" w="12465">
                  <a:moveTo>
                    <a:pt x="501" y="1"/>
                  </a:moveTo>
                  <a:cubicBezTo>
                    <a:pt x="334" y="1"/>
                    <a:pt x="167" y="1"/>
                    <a:pt x="0" y="34"/>
                  </a:cubicBezTo>
                  <a:cubicBezTo>
                    <a:pt x="167" y="68"/>
                    <a:pt x="334" y="68"/>
                    <a:pt x="501" y="68"/>
                  </a:cubicBezTo>
                  <a:lnTo>
                    <a:pt x="1821" y="118"/>
                  </a:lnTo>
                  <a:cubicBezTo>
                    <a:pt x="2958" y="151"/>
                    <a:pt x="4511" y="185"/>
                    <a:pt x="6232" y="201"/>
                  </a:cubicBezTo>
                  <a:cubicBezTo>
                    <a:pt x="7953" y="235"/>
                    <a:pt x="9507" y="235"/>
                    <a:pt x="10627" y="235"/>
                  </a:cubicBezTo>
                  <a:lnTo>
                    <a:pt x="11964" y="235"/>
                  </a:lnTo>
                  <a:cubicBezTo>
                    <a:pt x="12131" y="235"/>
                    <a:pt x="12298" y="235"/>
                    <a:pt x="12465" y="201"/>
                  </a:cubicBezTo>
                  <a:cubicBezTo>
                    <a:pt x="12298" y="168"/>
                    <a:pt x="12131" y="168"/>
                    <a:pt x="11964" y="168"/>
                  </a:cubicBezTo>
                  <a:lnTo>
                    <a:pt x="10627" y="118"/>
                  </a:lnTo>
                  <a:cubicBezTo>
                    <a:pt x="9507" y="84"/>
                    <a:pt x="7953" y="51"/>
                    <a:pt x="6232" y="34"/>
                  </a:cubicBezTo>
                  <a:cubicBezTo>
                    <a:pt x="4511" y="1"/>
                    <a:pt x="2958" y="1"/>
                    <a:pt x="1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 name="Google Shape;280;p15"/>
          <p:cNvGrpSpPr/>
          <p:nvPr/>
        </p:nvGrpSpPr>
        <p:grpSpPr>
          <a:xfrm>
            <a:off x="1203067" y="4113653"/>
            <a:ext cx="509851" cy="559625"/>
            <a:chOff x="1203067" y="4113653"/>
            <a:chExt cx="509851" cy="559625"/>
          </a:xfrm>
        </p:grpSpPr>
        <p:sp>
          <p:nvSpPr>
            <p:cNvPr id="281" name="Google Shape;281;p15"/>
            <p:cNvSpPr/>
            <p:nvPr/>
          </p:nvSpPr>
          <p:spPr>
            <a:xfrm>
              <a:off x="1251270" y="4223424"/>
              <a:ext cx="419342" cy="149962"/>
            </a:xfrm>
            <a:custGeom>
              <a:rect b="b" l="l" r="r" t="t"/>
              <a:pathLst>
                <a:path extrusionOk="0" h="4679" w="13084">
                  <a:moveTo>
                    <a:pt x="1" y="0"/>
                  </a:moveTo>
                  <a:lnTo>
                    <a:pt x="51" y="3626"/>
                  </a:lnTo>
                  <a:lnTo>
                    <a:pt x="13083" y="4679"/>
                  </a:lnTo>
                  <a:lnTo>
                    <a:pt x="12682" y="1103"/>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5"/>
            <p:cNvSpPr/>
            <p:nvPr/>
          </p:nvSpPr>
          <p:spPr>
            <a:xfrm>
              <a:off x="1338574" y="4276435"/>
              <a:ext cx="255983" cy="42338"/>
            </a:xfrm>
            <a:custGeom>
              <a:rect b="b" l="l" r="r" t="t"/>
              <a:pathLst>
                <a:path extrusionOk="0" h="1321" w="7987">
                  <a:moveTo>
                    <a:pt x="50" y="0"/>
                  </a:moveTo>
                  <a:lnTo>
                    <a:pt x="0" y="652"/>
                  </a:lnTo>
                  <a:lnTo>
                    <a:pt x="7937" y="1320"/>
                  </a:lnTo>
                  <a:lnTo>
                    <a:pt x="7987" y="669"/>
                  </a:lnTo>
                  <a:lnTo>
                    <a:pt x="5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5"/>
            <p:cNvSpPr/>
            <p:nvPr/>
          </p:nvSpPr>
          <p:spPr>
            <a:xfrm>
              <a:off x="1204157" y="4113653"/>
              <a:ext cx="416650" cy="142462"/>
            </a:xfrm>
            <a:custGeom>
              <a:rect b="b" l="l" r="r" t="t"/>
              <a:pathLst>
                <a:path extrusionOk="0" h="4445" w="13000">
                  <a:moveTo>
                    <a:pt x="0" y="0"/>
                  </a:moveTo>
                  <a:lnTo>
                    <a:pt x="0" y="3609"/>
                  </a:lnTo>
                  <a:lnTo>
                    <a:pt x="13000" y="4445"/>
                  </a:lnTo>
                  <a:lnTo>
                    <a:pt x="13000" y="4445"/>
                  </a:lnTo>
                  <a:lnTo>
                    <a:pt x="12665" y="1220"/>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5"/>
            <p:cNvSpPr/>
            <p:nvPr/>
          </p:nvSpPr>
          <p:spPr>
            <a:xfrm>
              <a:off x="1204157" y="4129165"/>
              <a:ext cx="395753" cy="107688"/>
            </a:xfrm>
            <a:custGeom>
              <a:rect b="b" l="l" r="r" t="t"/>
              <a:pathLst>
                <a:path extrusionOk="0" h="3360" w="12348">
                  <a:moveTo>
                    <a:pt x="0" y="1"/>
                  </a:moveTo>
                  <a:lnTo>
                    <a:pt x="0" y="2440"/>
                  </a:lnTo>
                  <a:lnTo>
                    <a:pt x="12348" y="3359"/>
                  </a:lnTo>
                  <a:lnTo>
                    <a:pt x="12131" y="1103"/>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5"/>
            <p:cNvSpPr/>
            <p:nvPr/>
          </p:nvSpPr>
          <p:spPr>
            <a:xfrm>
              <a:off x="1207362" y="4157689"/>
              <a:ext cx="362582" cy="37210"/>
            </a:xfrm>
            <a:custGeom>
              <a:rect b="b" l="l" r="r" t="t"/>
              <a:pathLst>
                <a:path extrusionOk="0" h="1161" w="11313">
                  <a:moveTo>
                    <a:pt x="226" y="0"/>
                  </a:moveTo>
                  <a:cubicBezTo>
                    <a:pt x="151" y="0"/>
                    <a:pt x="76" y="5"/>
                    <a:pt x="1" y="13"/>
                  </a:cubicBezTo>
                  <a:cubicBezTo>
                    <a:pt x="134" y="46"/>
                    <a:pt x="285" y="80"/>
                    <a:pt x="435" y="80"/>
                  </a:cubicBezTo>
                  <a:lnTo>
                    <a:pt x="1655" y="230"/>
                  </a:lnTo>
                  <a:cubicBezTo>
                    <a:pt x="2674" y="347"/>
                    <a:pt x="4077" y="514"/>
                    <a:pt x="5648" y="665"/>
                  </a:cubicBezTo>
                  <a:cubicBezTo>
                    <a:pt x="7202" y="832"/>
                    <a:pt x="8622" y="949"/>
                    <a:pt x="9641" y="1049"/>
                  </a:cubicBezTo>
                  <a:lnTo>
                    <a:pt x="10861" y="1132"/>
                  </a:lnTo>
                  <a:cubicBezTo>
                    <a:pt x="10949" y="1152"/>
                    <a:pt x="11037" y="1160"/>
                    <a:pt x="11125" y="1160"/>
                  </a:cubicBezTo>
                  <a:cubicBezTo>
                    <a:pt x="11188" y="1160"/>
                    <a:pt x="11250" y="1156"/>
                    <a:pt x="11312" y="1149"/>
                  </a:cubicBezTo>
                  <a:cubicBezTo>
                    <a:pt x="11162" y="1116"/>
                    <a:pt x="11011" y="1082"/>
                    <a:pt x="10861" y="1066"/>
                  </a:cubicBezTo>
                  <a:lnTo>
                    <a:pt x="9658" y="932"/>
                  </a:lnTo>
                  <a:cubicBezTo>
                    <a:pt x="8639" y="798"/>
                    <a:pt x="7219" y="648"/>
                    <a:pt x="5665" y="497"/>
                  </a:cubicBezTo>
                  <a:cubicBezTo>
                    <a:pt x="4094" y="330"/>
                    <a:pt x="2691" y="197"/>
                    <a:pt x="1655" y="113"/>
                  </a:cubicBezTo>
                  <a:lnTo>
                    <a:pt x="452" y="13"/>
                  </a:lnTo>
                  <a:cubicBezTo>
                    <a:pt x="376" y="5"/>
                    <a:pt x="301" y="0"/>
                    <a:pt x="2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
            <p:cNvSpPr/>
            <p:nvPr/>
          </p:nvSpPr>
          <p:spPr>
            <a:xfrm>
              <a:off x="1203067" y="4178586"/>
              <a:ext cx="365787" cy="26121"/>
            </a:xfrm>
            <a:custGeom>
              <a:rect b="b" l="l" r="r" t="t"/>
              <a:pathLst>
                <a:path extrusionOk="0" h="815" w="11413">
                  <a:moveTo>
                    <a:pt x="226" y="0"/>
                  </a:moveTo>
                  <a:cubicBezTo>
                    <a:pt x="151" y="0"/>
                    <a:pt x="76" y="4"/>
                    <a:pt x="1" y="13"/>
                  </a:cubicBezTo>
                  <a:cubicBezTo>
                    <a:pt x="135" y="46"/>
                    <a:pt x="285" y="63"/>
                    <a:pt x="435" y="79"/>
                  </a:cubicBezTo>
                  <a:lnTo>
                    <a:pt x="1655" y="196"/>
                  </a:lnTo>
                  <a:cubicBezTo>
                    <a:pt x="2691" y="280"/>
                    <a:pt x="4128" y="380"/>
                    <a:pt x="5698" y="497"/>
                  </a:cubicBezTo>
                  <a:cubicBezTo>
                    <a:pt x="7269" y="597"/>
                    <a:pt x="8706" y="698"/>
                    <a:pt x="9742" y="748"/>
                  </a:cubicBezTo>
                  <a:lnTo>
                    <a:pt x="10962" y="815"/>
                  </a:lnTo>
                  <a:lnTo>
                    <a:pt x="11413" y="815"/>
                  </a:lnTo>
                  <a:cubicBezTo>
                    <a:pt x="11262" y="764"/>
                    <a:pt x="11112" y="748"/>
                    <a:pt x="10962" y="748"/>
                  </a:cubicBezTo>
                  <a:lnTo>
                    <a:pt x="9742" y="631"/>
                  </a:lnTo>
                  <a:cubicBezTo>
                    <a:pt x="8706" y="547"/>
                    <a:pt x="7286" y="430"/>
                    <a:pt x="5715" y="330"/>
                  </a:cubicBezTo>
                  <a:cubicBezTo>
                    <a:pt x="4128" y="213"/>
                    <a:pt x="2708" y="130"/>
                    <a:pt x="1672" y="63"/>
                  </a:cubicBezTo>
                  <a:lnTo>
                    <a:pt x="452" y="13"/>
                  </a:lnTo>
                  <a:cubicBezTo>
                    <a:pt x="377" y="4"/>
                    <a:pt x="302" y="0"/>
                    <a:pt x="2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
            <p:cNvSpPr/>
            <p:nvPr/>
          </p:nvSpPr>
          <p:spPr>
            <a:xfrm>
              <a:off x="1256110" y="4330535"/>
              <a:ext cx="418252" cy="138168"/>
            </a:xfrm>
            <a:custGeom>
              <a:rect b="b" l="l" r="r" t="t"/>
              <a:pathLst>
                <a:path extrusionOk="0" h="4311" w="13050">
                  <a:moveTo>
                    <a:pt x="0" y="0"/>
                  </a:moveTo>
                  <a:lnTo>
                    <a:pt x="33" y="3626"/>
                  </a:lnTo>
                  <a:lnTo>
                    <a:pt x="13049" y="4311"/>
                  </a:lnTo>
                  <a:lnTo>
                    <a:pt x="12682" y="1086"/>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p:nvPr/>
          </p:nvSpPr>
          <p:spPr>
            <a:xfrm>
              <a:off x="1296268" y="4334798"/>
              <a:ext cx="7532" cy="114098"/>
            </a:xfrm>
            <a:custGeom>
              <a:rect b="b" l="l" r="r" t="t"/>
              <a:pathLst>
                <a:path extrusionOk="0" h="3560" w="235">
                  <a:moveTo>
                    <a:pt x="52" y="0"/>
                  </a:moveTo>
                  <a:cubicBezTo>
                    <a:pt x="51" y="0"/>
                    <a:pt x="51" y="1"/>
                    <a:pt x="50" y="1"/>
                  </a:cubicBezTo>
                  <a:cubicBezTo>
                    <a:pt x="0" y="1"/>
                    <a:pt x="0" y="803"/>
                    <a:pt x="34" y="1788"/>
                  </a:cubicBezTo>
                  <a:cubicBezTo>
                    <a:pt x="67" y="2764"/>
                    <a:pt x="132" y="3560"/>
                    <a:pt x="182" y="3560"/>
                  </a:cubicBezTo>
                  <a:cubicBezTo>
                    <a:pt x="183" y="3560"/>
                    <a:pt x="183" y="3560"/>
                    <a:pt x="184" y="3560"/>
                  </a:cubicBezTo>
                  <a:cubicBezTo>
                    <a:pt x="234" y="3560"/>
                    <a:pt x="234" y="2758"/>
                    <a:pt x="201" y="1772"/>
                  </a:cubicBezTo>
                  <a:cubicBezTo>
                    <a:pt x="168" y="796"/>
                    <a:pt x="102" y="0"/>
                    <a:pt x="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p:nvPr/>
          </p:nvSpPr>
          <p:spPr>
            <a:xfrm>
              <a:off x="1315530" y="4335887"/>
              <a:ext cx="6474" cy="114066"/>
            </a:xfrm>
            <a:custGeom>
              <a:rect b="b" l="l" r="r" t="t"/>
              <a:pathLst>
                <a:path extrusionOk="0" h="3559" w="202">
                  <a:moveTo>
                    <a:pt x="68" y="0"/>
                  </a:moveTo>
                  <a:cubicBezTo>
                    <a:pt x="17" y="0"/>
                    <a:pt x="1" y="802"/>
                    <a:pt x="17" y="1788"/>
                  </a:cubicBezTo>
                  <a:cubicBezTo>
                    <a:pt x="34" y="2774"/>
                    <a:pt x="84" y="3559"/>
                    <a:pt x="134" y="3559"/>
                  </a:cubicBezTo>
                  <a:cubicBezTo>
                    <a:pt x="184" y="3559"/>
                    <a:pt x="201" y="2757"/>
                    <a:pt x="184" y="1771"/>
                  </a:cubicBezTo>
                  <a:cubicBezTo>
                    <a:pt x="168" y="802"/>
                    <a:pt x="101" y="0"/>
                    <a:pt x="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p:nvPr/>
          </p:nvSpPr>
          <p:spPr>
            <a:xfrm>
              <a:off x="1354631" y="4386751"/>
              <a:ext cx="226017" cy="18781"/>
            </a:xfrm>
            <a:custGeom>
              <a:rect b="b" l="l" r="r" t="t"/>
              <a:pathLst>
                <a:path extrusionOk="0" h="586" w="7052">
                  <a:moveTo>
                    <a:pt x="0" y="0"/>
                  </a:moveTo>
                  <a:lnTo>
                    <a:pt x="0" y="0"/>
                  </a:lnTo>
                  <a:cubicBezTo>
                    <a:pt x="1810" y="206"/>
                    <a:pt x="3890" y="333"/>
                    <a:pt x="5815" y="483"/>
                  </a:cubicBezTo>
                  <a:lnTo>
                    <a:pt x="5815" y="483"/>
                  </a:lnTo>
                  <a:lnTo>
                    <a:pt x="0" y="0"/>
                  </a:lnTo>
                  <a:close/>
                  <a:moveTo>
                    <a:pt x="5815" y="483"/>
                  </a:moveTo>
                  <a:lnTo>
                    <a:pt x="7051" y="585"/>
                  </a:lnTo>
                  <a:cubicBezTo>
                    <a:pt x="6650" y="549"/>
                    <a:pt x="6236" y="515"/>
                    <a:pt x="5815" y="48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p:nvPr/>
          </p:nvSpPr>
          <p:spPr>
            <a:xfrm>
              <a:off x="1354631" y="4386751"/>
              <a:ext cx="226017" cy="19134"/>
            </a:xfrm>
            <a:custGeom>
              <a:rect b="b" l="l" r="r" t="t"/>
              <a:pathLst>
                <a:path extrusionOk="0" h="597" w="7052">
                  <a:moveTo>
                    <a:pt x="0" y="0"/>
                  </a:moveTo>
                  <a:cubicBezTo>
                    <a:pt x="335" y="101"/>
                    <a:pt x="669" y="151"/>
                    <a:pt x="1020" y="167"/>
                  </a:cubicBezTo>
                  <a:cubicBezTo>
                    <a:pt x="1655" y="251"/>
                    <a:pt x="2540" y="335"/>
                    <a:pt x="3526" y="401"/>
                  </a:cubicBezTo>
                  <a:cubicBezTo>
                    <a:pt x="4495" y="468"/>
                    <a:pt x="5381" y="535"/>
                    <a:pt x="6015" y="568"/>
                  </a:cubicBezTo>
                  <a:cubicBezTo>
                    <a:pt x="6221" y="588"/>
                    <a:pt x="6427" y="596"/>
                    <a:pt x="6629" y="596"/>
                  </a:cubicBezTo>
                  <a:cubicBezTo>
                    <a:pt x="6772" y="596"/>
                    <a:pt x="6913" y="592"/>
                    <a:pt x="7051" y="585"/>
                  </a:cubicBezTo>
                  <a:cubicBezTo>
                    <a:pt x="6717" y="518"/>
                    <a:pt x="6366" y="468"/>
                    <a:pt x="6032" y="452"/>
                  </a:cubicBezTo>
                  <a:cubicBezTo>
                    <a:pt x="5397" y="385"/>
                    <a:pt x="4512" y="301"/>
                    <a:pt x="3526" y="234"/>
                  </a:cubicBezTo>
                  <a:lnTo>
                    <a:pt x="1036" y="51"/>
                  </a:lnTo>
                  <a:cubicBezTo>
                    <a:pt x="685" y="17"/>
                    <a:pt x="351" y="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5"/>
            <p:cNvSpPr/>
            <p:nvPr/>
          </p:nvSpPr>
          <p:spPr>
            <a:xfrm>
              <a:off x="1603628" y="4361591"/>
              <a:ext cx="8621" cy="103906"/>
            </a:xfrm>
            <a:custGeom>
              <a:rect b="b" l="l" r="r" t="t"/>
              <a:pathLst>
                <a:path extrusionOk="0" h="3242" w="269">
                  <a:moveTo>
                    <a:pt x="51" y="0"/>
                  </a:moveTo>
                  <a:cubicBezTo>
                    <a:pt x="1" y="0"/>
                    <a:pt x="1" y="719"/>
                    <a:pt x="51" y="1621"/>
                  </a:cubicBezTo>
                  <a:cubicBezTo>
                    <a:pt x="101" y="2523"/>
                    <a:pt x="168" y="3242"/>
                    <a:pt x="218" y="3242"/>
                  </a:cubicBezTo>
                  <a:cubicBezTo>
                    <a:pt x="268" y="3242"/>
                    <a:pt x="268" y="2506"/>
                    <a:pt x="218" y="1621"/>
                  </a:cubicBezTo>
                  <a:cubicBezTo>
                    <a:pt x="185" y="719"/>
                    <a:pt x="101" y="0"/>
                    <a:pt x="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
            <p:cNvSpPr/>
            <p:nvPr/>
          </p:nvSpPr>
          <p:spPr>
            <a:xfrm>
              <a:off x="1623980" y="4362649"/>
              <a:ext cx="12884" cy="103906"/>
            </a:xfrm>
            <a:custGeom>
              <a:rect b="b" l="l" r="r" t="t"/>
              <a:pathLst>
                <a:path extrusionOk="0" h="3242" w="402">
                  <a:moveTo>
                    <a:pt x="34" y="1"/>
                  </a:moveTo>
                  <a:cubicBezTo>
                    <a:pt x="1" y="1"/>
                    <a:pt x="34" y="736"/>
                    <a:pt x="118" y="1638"/>
                  </a:cubicBezTo>
                  <a:cubicBezTo>
                    <a:pt x="201" y="2523"/>
                    <a:pt x="318" y="3242"/>
                    <a:pt x="368" y="3242"/>
                  </a:cubicBezTo>
                  <a:cubicBezTo>
                    <a:pt x="402" y="3242"/>
                    <a:pt x="368" y="2507"/>
                    <a:pt x="285" y="1621"/>
                  </a:cubicBezTo>
                  <a:cubicBezTo>
                    <a:pt x="201" y="719"/>
                    <a:pt x="84" y="1"/>
                    <a:pt x="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p:nvPr/>
          </p:nvSpPr>
          <p:spPr>
            <a:xfrm>
              <a:off x="1414597" y="4413000"/>
              <a:ext cx="115188" cy="5897"/>
            </a:xfrm>
            <a:custGeom>
              <a:rect b="b" l="l" r="r" t="t"/>
              <a:pathLst>
                <a:path extrusionOk="0" h="184" w="3594">
                  <a:moveTo>
                    <a:pt x="1" y="0"/>
                  </a:moveTo>
                  <a:lnTo>
                    <a:pt x="1" y="0"/>
                  </a:lnTo>
                  <a:cubicBezTo>
                    <a:pt x="1404" y="100"/>
                    <a:pt x="2474" y="167"/>
                    <a:pt x="3593" y="184"/>
                  </a:cubicBez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1414597" y="4411846"/>
              <a:ext cx="115188" cy="8269"/>
            </a:xfrm>
            <a:custGeom>
              <a:rect b="b" l="l" r="r" t="t"/>
              <a:pathLst>
                <a:path extrusionOk="0" h="258" w="3594">
                  <a:moveTo>
                    <a:pt x="471" y="0"/>
                  </a:moveTo>
                  <a:cubicBezTo>
                    <a:pt x="185" y="0"/>
                    <a:pt x="9" y="13"/>
                    <a:pt x="1" y="36"/>
                  </a:cubicBezTo>
                  <a:cubicBezTo>
                    <a:pt x="1" y="86"/>
                    <a:pt x="803" y="170"/>
                    <a:pt x="1789" y="220"/>
                  </a:cubicBezTo>
                  <a:cubicBezTo>
                    <a:pt x="2281" y="245"/>
                    <a:pt x="2728" y="257"/>
                    <a:pt x="3054" y="257"/>
                  </a:cubicBezTo>
                  <a:cubicBezTo>
                    <a:pt x="3380" y="257"/>
                    <a:pt x="3585" y="245"/>
                    <a:pt x="3593" y="220"/>
                  </a:cubicBezTo>
                  <a:cubicBezTo>
                    <a:pt x="3593" y="186"/>
                    <a:pt x="2791" y="103"/>
                    <a:pt x="1805" y="53"/>
                  </a:cubicBezTo>
                  <a:cubicBezTo>
                    <a:pt x="1277" y="17"/>
                    <a:pt x="801" y="0"/>
                    <a:pt x="4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1276974" y="4557577"/>
              <a:ext cx="425239" cy="115700"/>
            </a:xfrm>
            <a:custGeom>
              <a:rect b="b" l="l" r="r" t="t"/>
              <a:pathLst>
                <a:path extrusionOk="0" h="3610" w="13268">
                  <a:moveTo>
                    <a:pt x="1" y="0"/>
                  </a:moveTo>
                  <a:lnTo>
                    <a:pt x="235" y="3609"/>
                  </a:lnTo>
                  <a:lnTo>
                    <a:pt x="13267" y="3609"/>
                  </a:lnTo>
                  <a:lnTo>
                    <a:pt x="12733" y="401"/>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1293576" y="4573634"/>
              <a:ext cx="404343" cy="85189"/>
            </a:xfrm>
            <a:custGeom>
              <a:rect b="b" l="l" r="r" t="t"/>
              <a:pathLst>
                <a:path extrusionOk="0" h="2658" w="12616">
                  <a:moveTo>
                    <a:pt x="1" y="1"/>
                  </a:moveTo>
                  <a:lnTo>
                    <a:pt x="235" y="2657"/>
                  </a:lnTo>
                  <a:lnTo>
                    <a:pt x="12616" y="2473"/>
                  </a:lnTo>
                  <a:lnTo>
                    <a:pt x="12265" y="23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1291974" y="4444056"/>
              <a:ext cx="420945" cy="129610"/>
            </a:xfrm>
            <a:custGeom>
              <a:rect b="b" l="l" r="r" t="t"/>
              <a:pathLst>
                <a:path extrusionOk="0" h="4044" w="13134">
                  <a:moveTo>
                    <a:pt x="0" y="0"/>
                  </a:moveTo>
                  <a:lnTo>
                    <a:pt x="117" y="3609"/>
                  </a:lnTo>
                  <a:lnTo>
                    <a:pt x="13133" y="4044"/>
                  </a:lnTo>
                  <a:lnTo>
                    <a:pt x="12716" y="819"/>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5"/>
            <p:cNvSpPr/>
            <p:nvPr/>
          </p:nvSpPr>
          <p:spPr>
            <a:xfrm>
              <a:off x="1380880" y="4494375"/>
              <a:ext cx="255983" cy="37531"/>
            </a:xfrm>
            <a:custGeom>
              <a:rect b="b" l="l" r="r" t="t"/>
              <a:pathLst>
                <a:path extrusionOk="0" h="1171" w="7987">
                  <a:moveTo>
                    <a:pt x="34" y="1"/>
                  </a:moveTo>
                  <a:lnTo>
                    <a:pt x="0" y="652"/>
                  </a:lnTo>
                  <a:lnTo>
                    <a:pt x="7937" y="1170"/>
                  </a:lnTo>
                  <a:lnTo>
                    <a:pt x="7987" y="519"/>
                  </a:lnTo>
                  <a:lnTo>
                    <a:pt x="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1294666" y="4608441"/>
              <a:ext cx="396298" cy="5929"/>
            </a:xfrm>
            <a:custGeom>
              <a:rect b="b" l="l" r="r" t="t"/>
              <a:pathLst>
                <a:path extrusionOk="0" h="185" w="12365">
                  <a:moveTo>
                    <a:pt x="6182" y="1"/>
                  </a:moveTo>
                  <a:cubicBezTo>
                    <a:pt x="4461" y="17"/>
                    <a:pt x="2924" y="34"/>
                    <a:pt x="1805" y="51"/>
                  </a:cubicBezTo>
                  <a:lnTo>
                    <a:pt x="485" y="84"/>
                  </a:lnTo>
                  <a:cubicBezTo>
                    <a:pt x="318" y="84"/>
                    <a:pt x="150" y="84"/>
                    <a:pt x="0" y="118"/>
                  </a:cubicBezTo>
                  <a:cubicBezTo>
                    <a:pt x="150" y="151"/>
                    <a:pt x="318" y="151"/>
                    <a:pt x="485" y="151"/>
                  </a:cubicBezTo>
                  <a:lnTo>
                    <a:pt x="1805" y="168"/>
                  </a:lnTo>
                  <a:cubicBezTo>
                    <a:pt x="2924" y="184"/>
                    <a:pt x="4478" y="184"/>
                    <a:pt x="6182" y="184"/>
                  </a:cubicBezTo>
                  <a:cubicBezTo>
                    <a:pt x="7886" y="168"/>
                    <a:pt x="9424" y="151"/>
                    <a:pt x="10543" y="134"/>
                  </a:cubicBezTo>
                  <a:lnTo>
                    <a:pt x="11880" y="101"/>
                  </a:lnTo>
                  <a:cubicBezTo>
                    <a:pt x="12030" y="101"/>
                    <a:pt x="12197" y="101"/>
                    <a:pt x="12364" y="67"/>
                  </a:cubicBezTo>
                  <a:cubicBezTo>
                    <a:pt x="12197" y="51"/>
                    <a:pt x="12030" y="34"/>
                    <a:pt x="11880" y="34"/>
                  </a:cubicBezTo>
                  <a:lnTo>
                    <a:pt x="10543" y="17"/>
                  </a:lnTo>
                  <a:cubicBezTo>
                    <a:pt x="9424" y="1"/>
                    <a:pt x="7886" y="1"/>
                    <a:pt x="61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a:off x="1296268" y="4626645"/>
              <a:ext cx="399503" cy="7532"/>
            </a:xfrm>
            <a:custGeom>
              <a:rect b="b" l="l" r="r" t="t"/>
              <a:pathLst>
                <a:path extrusionOk="0" h="235" w="12465">
                  <a:moveTo>
                    <a:pt x="501" y="1"/>
                  </a:moveTo>
                  <a:cubicBezTo>
                    <a:pt x="334" y="1"/>
                    <a:pt x="167" y="1"/>
                    <a:pt x="0" y="34"/>
                  </a:cubicBezTo>
                  <a:cubicBezTo>
                    <a:pt x="167" y="68"/>
                    <a:pt x="334" y="68"/>
                    <a:pt x="501" y="68"/>
                  </a:cubicBezTo>
                  <a:lnTo>
                    <a:pt x="1821" y="118"/>
                  </a:lnTo>
                  <a:cubicBezTo>
                    <a:pt x="2958" y="151"/>
                    <a:pt x="4511" y="185"/>
                    <a:pt x="6232" y="201"/>
                  </a:cubicBezTo>
                  <a:cubicBezTo>
                    <a:pt x="7953" y="235"/>
                    <a:pt x="9507" y="235"/>
                    <a:pt x="10627" y="235"/>
                  </a:cubicBezTo>
                  <a:lnTo>
                    <a:pt x="11964" y="235"/>
                  </a:lnTo>
                  <a:cubicBezTo>
                    <a:pt x="12131" y="235"/>
                    <a:pt x="12298" y="235"/>
                    <a:pt x="12465" y="201"/>
                  </a:cubicBezTo>
                  <a:cubicBezTo>
                    <a:pt x="12298" y="168"/>
                    <a:pt x="12131" y="168"/>
                    <a:pt x="11964" y="168"/>
                  </a:cubicBezTo>
                  <a:lnTo>
                    <a:pt x="10627" y="118"/>
                  </a:lnTo>
                  <a:cubicBezTo>
                    <a:pt x="9507" y="84"/>
                    <a:pt x="7953" y="51"/>
                    <a:pt x="6232" y="34"/>
                  </a:cubicBezTo>
                  <a:cubicBezTo>
                    <a:pt x="4511" y="1"/>
                    <a:pt x="2958" y="1"/>
                    <a:pt x="1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9">
    <p:spTree>
      <p:nvGrpSpPr>
        <p:cNvPr id="302" name="Shape 302"/>
        <p:cNvGrpSpPr/>
        <p:nvPr/>
      </p:nvGrpSpPr>
      <p:grpSpPr>
        <a:xfrm>
          <a:off x="0" y="0"/>
          <a:ext cx="0" cy="0"/>
          <a:chOff x="0" y="0"/>
          <a:chExt cx="0" cy="0"/>
        </a:xfrm>
      </p:grpSpPr>
      <p:sp>
        <p:nvSpPr>
          <p:cNvPr id="303" name="Google Shape;303;p16"/>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txBox="1"/>
          <p:nvPr>
            <p:ph type="title"/>
          </p:nvPr>
        </p:nvSpPr>
        <p:spPr>
          <a:xfrm>
            <a:off x="3726000" y="2667600"/>
            <a:ext cx="3380400" cy="885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05" name="Google Shape;305;p16"/>
          <p:cNvSpPr txBox="1"/>
          <p:nvPr>
            <p:ph idx="1" type="subTitle"/>
          </p:nvPr>
        </p:nvSpPr>
        <p:spPr>
          <a:xfrm>
            <a:off x="3726100" y="1712900"/>
            <a:ext cx="3380400" cy="9459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306" name="Google Shape;306;p16"/>
          <p:cNvGrpSpPr/>
          <p:nvPr/>
        </p:nvGrpSpPr>
        <p:grpSpPr>
          <a:xfrm>
            <a:off x="1980709" y="594611"/>
            <a:ext cx="656880" cy="622850"/>
            <a:chOff x="1980709" y="594611"/>
            <a:chExt cx="656880" cy="622850"/>
          </a:xfrm>
        </p:grpSpPr>
        <p:sp>
          <p:nvSpPr>
            <p:cNvPr id="307" name="Google Shape;307;p16"/>
            <p:cNvSpPr/>
            <p:nvPr/>
          </p:nvSpPr>
          <p:spPr>
            <a:xfrm>
              <a:off x="1980709" y="594611"/>
              <a:ext cx="656880" cy="622850"/>
            </a:xfrm>
            <a:custGeom>
              <a:rect b="b" l="l" r="r" t="t"/>
              <a:pathLst>
                <a:path extrusionOk="0" h="18651" w="19670">
                  <a:moveTo>
                    <a:pt x="9650" y="1"/>
                  </a:moveTo>
                  <a:cubicBezTo>
                    <a:pt x="8645" y="1"/>
                    <a:pt x="7630" y="164"/>
                    <a:pt x="6643" y="500"/>
                  </a:cubicBezTo>
                  <a:cubicBezTo>
                    <a:pt x="3081" y="1703"/>
                    <a:pt x="594" y="4960"/>
                    <a:pt x="337" y="8714"/>
                  </a:cubicBezTo>
                  <a:cubicBezTo>
                    <a:pt x="1" y="13848"/>
                    <a:pt x="3899" y="18292"/>
                    <a:pt x="9033" y="18629"/>
                  </a:cubicBezTo>
                  <a:cubicBezTo>
                    <a:pt x="9245" y="18644"/>
                    <a:pt x="9456" y="18651"/>
                    <a:pt x="9666" y="18651"/>
                  </a:cubicBezTo>
                  <a:cubicBezTo>
                    <a:pt x="13194" y="18651"/>
                    <a:pt x="16427" y="16642"/>
                    <a:pt x="18001" y="13447"/>
                  </a:cubicBezTo>
                  <a:cubicBezTo>
                    <a:pt x="19670" y="10078"/>
                    <a:pt x="19140" y="6019"/>
                    <a:pt x="16654" y="3179"/>
                  </a:cubicBezTo>
                  <a:cubicBezTo>
                    <a:pt x="14853" y="1123"/>
                    <a:pt x="12287" y="1"/>
                    <a:pt x="965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p:nvPr/>
          </p:nvSpPr>
          <p:spPr>
            <a:xfrm>
              <a:off x="2298429" y="732365"/>
              <a:ext cx="145769" cy="185943"/>
            </a:xfrm>
            <a:custGeom>
              <a:rect b="b" l="l" r="r" t="t"/>
              <a:pathLst>
                <a:path extrusionOk="0" h="5568" w="4365">
                  <a:moveTo>
                    <a:pt x="81" y="1"/>
                  </a:moveTo>
                  <a:cubicBezTo>
                    <a:pt x="48" y="113"/>
                    <a:pt x="48" y="242"/>
                    <a:pt x="48" y="386"/>
                  </a:cubicBezTo>
                  <a:cubicBezTo>
                    <a:pt x="48" y="659"/>
                    <a:pt x="32" y="1012"/>
                    <a:pt x="16" y="1429"/>
                  </a:cubicBezTo>
                  <a:cubicBezTo>
                    <a:pt x="16" y="2311"/>
                    <a:pt x="0" y="3530"/>
                    <a:pt x="0" y="4878"/>
                  </a:cubicBezTo>
                  <a:lnTo>
                    <a:pt x="0" y="5488"/>
                  </a:lnTo>
                  <a:lnTo>
                    <a:pt x="0" y="5568"/>
                  </a:lnTo>
                  <a:lnTo>
                    <a:pt x="81" y="5568"/>
                  </a:lnTo>
                  <a:cubicBezTo>
                    <a:pt x="1284" y="5568"/>
                    <a:pt x="2359" y="5552"/>
                    <a:pt x="3129" y="5536"/>
                  </a:cubicBezTo>
                  <a:lnTo>
                    <a:pt x="4043" y="5520"/>
                  </a:lnTo>
                  <a:cubicBezTo>
                    <a:pt x="4139" y="5520"/>
                    <a:pt x="4252" y="5520"/>
                    <a:pt x="4364" y="5488"/>
                  </a:cubicBezTo>
                  <a:cubicBezTo>
                    <a:pt x="4252" y="5472"/>
                    <a:pt x="4156" y="5456"/>
                    <a:pt x="4043" y="5456"/>
                  </a:cubicBezTo>
                  <a:lnTo>
                    <a:pt x="3129" y="5440"/>
                  </a:lnTo>
                  <a:cubicBezTo>
                    <a:pt x="2376" y="5424"/>
                    <a:pt x="1332" y="5408"/>
                    <a:pt x="161" y="5408"/>
                  </a:cubicBezTo>
                  <a:lnTo>
                    <a:pt x="161" y="5408"/>
                  </a:lnTo>
                  <a:lnTo>
                    <a:pt x="161" y="4878"/>
                  </a:lnTo>
                  <a:cubicBezTo>
                    <a:pt x="161" y="3530"/>
                    <a:pt x="145" y="2311"/>
                    <a:pt x="145" y="1429"/>
                  </a:cubicBezTo>
                  <a:cubicBezTo>
                    <a:pt x="129" y="1012"/>
                    <a:pt x="113" y="659"/>
                    <a:pt x="113" y="386"/>
                  </a:cubicBezTo>
                  <a:cubicBezTo>
                    <a:pt x="113" y="242"/>
                    <a:pt x="113" y="113"/>
                    <a:pt x="8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
            <p:cNvSpPr/>
            <p:nvPr/>
          </p:nvSpPr>
          <p:spPr>
            <a:xfrm>
              <a:off x="2299497" y="646106"/>
              <a:ext cx="5377" cy="52029"/>
            </a:xfrm>
            <a:custGeom>
              <a:rect b="b" l="l" r="r" t="t"/>
              <a:pathLst>
                <a:path extrusionOk="0" h="1558" w="161">
                  <a:moveTo>
                    <a:pt x="81" y="1"/>
                  </a:moveTo>
                  <a:cubicBezTo>
                    <a:pt x="32" y="1"/>
                    <a:pt x="0" y="338"/>
                    <a:pt x="0" y="771"/>
                  </a:cubicBezTo>
                  <a:cubicBezTo>
                    <a:pt x="0" y="1204"/>
                    <a:pt x="32" y="1557"/>
                    <a:pt x="81" y="1557"/>
                  </a:cubicBezTo>
                  <a:cubicBezTo>
                    <a:pt x="113" y="1557"/>
                    <a:pt x="161" y="1204"/>
                    <a:pt x="161" y="771"/>
                  </a:cubicBezTo>
                  <a:cubicBezTo>
                    <a:pt x="161" y="338"/>
                    <a:pt x="129" y="1"/>
                    <a:pt x="8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6"/>
            <p:cNvSpPr/>
            <p:nvPr/>
          </p:nvSpPr>
          <p:spPr>
            <a:xfrm>
              <a:off x="2406662" y="687816"/>
              <a:ext cx="38605" cy="36668"/>
            </a:xfrm>
            <a:custGeom>
              <a:rect b="b" l="l" r="r" t="t"/>
              <a:pathLst>
                <a:path extrusionOk="0" h="1098" w="1156">
                  <a:moveTo>
                    <a:pt x="1114" y="0"/>
                  </a:moveTo>
                  <a:cubicBezTo>
                    <a:pt x="1056" y="0"/>
                    <a:pt x="799" y="214"/>
                    <a:pt x="513" y="485"/>
                  </a:cubicBezTo>
                  <a:cubicBezTo>
                    <a:pt x="209" y="789"/>
                    <a:pt x="0" y="1062"/>
                    <a:pt x="32" y="1094"/>
                  </a:cubicBezTo>
                  <a:cubicBezTo>
                    <a:pt x="33" y="1096"/>
                    <a:pt x="35" y="1097"/>
                    <a:pt x="38" y="1097"/>
                  </a:cubicBezTo>
                  <a:cubicBezTo>
                    <a:pt x="83" y="1097"/>
                    <a:pt x="340" y="883"/>
                    <a:pt x="626" y="613"/>
                  </a:cubicBezTo>
                  <a:cubicBezTo>
                    <a:pt x="931" y="308"/>
                    <a:pt x="1155" y="35"/>
                    <a:pt x="1123" y="3"/>
                  </a:cubicBezTo>
                  <a:cubicBezTo>
                    <a:pt x="1121" y="1"/>
                    <a:pt x="1118" y="0"/>
                    <a:pt x="111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6"/>
            <p:cNvSpPr/>
            <p:nvPr/>
          </p:nvSpPr>
          <p:spPr>
            <a:xfrm>
              <a:off x="2482202" y="778283"/>
              <a:ext cx="45551" cy="27117"/>
            </a:xfrm>
            <a:custGeom>
              <a:rect b="b" l="l" r="r" t="t"/>
              <a:pathLst>
                <a:path extrusionOk="0" h="812" w="1364">
                  <a:moveTo>
                    <a:pt x="1315" y="0"/>
                  </a:moveTo>
                  <a:cubicBezTo>
                    <a:pt x="1243" y="0"/>
                    <a:pt x="953" y="111"/>
                    <a:pt x="626" y="310"/>
                  </a:cubicBezTo>
                  <a:cubicBezTo>
                    <a:pt x="257" y="535"/>
                    <a:pt x="0" y="776"/>
                    <a:pt x="16" y="808"/>
                  </a:cubicBezTo>
                  <a:cubicBezTo>
                    <a:pt x="19" y="811"/>
                    <a:pt x="24" y="812"/>
                    <a:pt x="30" y="812"/>
                  </a:cubicBezTo>
                  <a:cubicBezTo>
                    <a:pt x="101" y="812"/>
                    <a:pt x="383" y="660"/>
                    <a:pt x="706" y="455"/>
                  </a:cubicBezTo>
                  <a:cubicBezTo>
                    <a:pt x="1075" y="230"/>
                    <a:pt x="1364" y="54"/>
                    <a:pt x="1332" y="6"/>
                  </a:cubicBezTo>
                  <a:cubicBezTo>
                    <a:pt x="1330" y="2"/>
                    <a:pt x="1324" y="0"/>
                    <a:pt x="131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6"/>
            <p:cNvSpPr/>
            <p:nvPr/>
          </p:nvSpPr>
          <p:spPr>
            <a:xfrm>
              <a:off x="2504142" y="910260"/>
              <a:ext cx="71298" cy="5377"/>
            </a:xfrm>
            <a:custGeom>
              <a:rect b="b" l="l" r="r" t="t"/>
              <a:pathLst>
                <a:path extrusionOk="0" h="161" w="2135">
                  <a:moveTo>
                    <a:pt x="1076" y="0"/>
                  </a:moveTo>
                  <a:cubicBezTo>
                    <a:pt x="482" y="0"/>
                    <a:pt x="1" y="32"/>
                    <a:pt x="1" y="80"/>
                  </a:cubicBezTo>
                  <a:cubicBezTo>
                    <a:pt x="1" y="129"/>
                    <a:pt x="482" y="161"/>
                    <a:pt x="1076" y="161"/>
                  </a:cubicBezTo>
                  <a:cubicBezTo>
                    <a:pt x="1653" y="161"/>
                    <a:pt x="2135" y="129"/>
                    <a:pt x="2135" y="80"/>
                  </a:cubicBezTo>
                  <a:cubicBezTo>
                    <a:pt x="2135" y="32"/>
                    <a:pt x="1653" y="0"/>
                    <a:pt x="107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a:off x="2013402" y="905418"/>
              <a:ext cx="67525" cy="5410"/>
            </a:xfrm>
            <a:custGeom>
              <a:rect b="b" l="l" r="r" t="t"/>
              <a:pathLst>
                <a:path extrusionOk="0" h="162" w="2022">
                  <a:moveTo>
                    <a:pt x="1011" y="1"/>
                  </a:moveTo>
                  <a:cubicBezTo>
                    <a:pt x="449" y="1"/>
                    <a:pt x="0" y="33"/>
                    <a:pt x="0" y="81"/>
                  </a:cubicBezTo>
                  <a:cubicBezTo>
                    <a:pt x="0" y="129"/>
                    <a:pt x="449" y="161"/>
                    <a:pt x="1011" y="161"/>
                  </a:cubicBezTo>
                  <a:cubicBezTo>
                    <a:pt x="1572" y="161"/>
                    <a:pt x="2022" y="129"/>
                    <a:pt x="2022" y="81"/>
                  </a:cubicBezTo>
                  <a:cubicBezTo>
                    <a:pt x="2022" y="33"/>
                    <a:pt x="1572" y="1"/>
                    <a:pt x="101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
            <p:cNvSpPr/>
            <p:nvPr/>
          </p:nvSpPr>
          <p:spPr>
            <a:xfrm>
              <a:off x="2061625" y="1008208"/>
              <a:ext cx="55202" cy="43180"/>
            </a:xfrm>
            <a:custGeom>
              <a:rect b="b" l="l" r="r" t="t"/>
              <a:pathLst>
                <a:path extrusionOk="0" h="1293" w="1653">
                  <a:moveTo>
                    <a:pt x="1612" y="0"/>
                  </a:moveTo>
                  <a:cubicBezTo>
                    <a:pt x="1546" y="0"/>
                    <a:pt x="1194" y="248"/>
                    <a:pt x="770" y="581"/>
                  </a:cubicBezTo>
                  <a:cubicBezTo>
                    <a:pt x="337" y="934"/>
                    <a:pt x="0" y="1255"/>
                    <a:pt x="16" y="1287"/>
                  </a:cubicBezTo>
                  <a:cubicBezTo>
                    <a:pt x="19" y="1290"/>
                    <a:pt x="23" y="1292"/>
                    <a:pt x="30" y="1292"/>
                  </a:cubicBezTo>
                  <a:cubicBezTo>
                    <a:pt x="108" y="1292"/>
                    <a:pt x="468" y="1035"/>
                    <a:pt x="882" y="709"/>
                  </a:cubicBezTo>
                  <a:cubicBezTo>
                    <a:pt x="1316" y="356"/>
                    <a:pt x="1653" y="35"/>
                    <a:pt x="1620" y="3"/>
                  </a:cubicBezTo>
                  <a:cubicBezTo>
                    <a:pt x="1619" y="1"/>
                    <a:pt x="1616" y="0"/>
                    <a:pt x="161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6"/>
            <p:cNvSpPr/>
            <p:nvPr/>
          </p:nvSpPr>
          <p:spPr>
            <a:xfrm>
              <a:off x="2165016" y="1085918"/>
              <a:ext cx="38605" cy="59577"/>
            </a:xfrm>
            <a:custGeom>
              <a:rect b="b" l="l" r="r" t="t"/>
              <a:pathLst>
                <a:path extrusionOk="0" h="1784" w="1156">
                  <a:moveTo>
                    <a:pt x="1102" y="0"/>
                  </a:moveTo>
                  <a:cubicBezTo>
                    <a:pt x="1050" y="0"/>
                    <a:pt x="758" y="344"/>
                    <a:pt x="466" y="821"/>
                  </a:cubicBezTo>
                  <a:cubicBezTo>
                    <a:pt x="177" y="1318"/>
                    <a:pt x="0" y="1751"/>
                    <a:pt x="49" y="1783"/>
                  </a:cubicBezTo>
                  <a:cubicBezTo>
                    <a:pt x="49" y="1784"/>
                    <a:pt x="50" y="1784"/>
                    <a:pt x="51" y="1784"/>
                  </a:cubicBezTo>
                  <a:cubicBezTo>
                    <a:pt x="90" y="1784"/>
                    <a:pt x="327" y="1389"/>
                    <a:pt x="610" y="901"/>
                  </a:cubicBezTo>
                  <a:cubicBezTo>
                    <a:pt x="899" y="420"/>
                    <a:pt x="1156" y="19"/>
                    <a:pt x="1107" y="2"/>
                  </a:cubicBezTo>
                  <a:cubicBezTo>
                    <a:pt x="1106" y="1"/>
                    <a:pt x="1104" y="0"/>
                    <a:pt x="110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p:nvPr/>
          </p:nvSpPr>
          <p:spPr>
            <a:xfrm>
              <a:off x="2299497" y="1114370"/>
              <a:ext cx="5377" cy="71298"/>
            </a:xfrm>
            <a:custGeom>
              <a:rect b="b" l="l" r="r" t="t"/>
              <a:pathLst>
                <a:path extrusionOk="0" h="2135" w="161">
                  <a:moveTo>
                    <a:pt x="81" y="1"/>
                  </a:moveTo>
                  <a:cubicBezTo>
                    <a:pt x="32" y="1"/>
                    <a:pt x="0" y="482"/>
                    <a:pt x="0" y="1076"/>
                  </a:cubicBezTo>
                  <a:cubicBezTo>
                    <a:pt x="0" y="1653"/>
                    <a:pt x="32" y="2135"/>
                    <a:pt x="81" y="2135"/>
                  </a:cubicBezTo>
                  <a:cubicBezTo>
                    <a:pt x="113" y="2135"/>
                    <a:pt x="161" y="1653"/>
                    <a:pt x="161" y="1076"/>
                  </a:cubicBezTo>
                  <a:cubicBezTo>
                    <a:pt x="161" y="482"/>
                    <a:pt x="113" y="1"/>
                    <a:pt x="8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6"/>
            <p:cNvSpPr/>
            <p:nvPr/>
          </p:nvSpPr>
          <p:spPr>
            <a:xfrm>
              <a:off x="2401285" y="1091328"/>
              <a:ext cx="55235" cy="46853"/>
            </a:xfrm>
            <a:custGeom>
              <a:rect b="b" l="l" r="r" t="t"/>
              <a:pathLst>
                <a:path extrusionOk="0" h="1403" w="1654">
                  <a:moveTo>
                    <a:pt x="36" y="0"/>
                  </a:moveTo>
                  <a:cubicBezTo>
                    <a:pt x="34" y="0"/>
                    <a:pt x="33" y="1"/>
                    <a:pt x="33" y="1"/>
                  </a:cubicBezTo>
                  <a:cubicBezTo>
                    <a:pt x="1" y="33"/>
                    <a:pt x="289" y="418"/>
                    <a:pt x="739" y="819"/>
                  </a:cubicBezTo>
                  <a:cubicBezTo>
                    <a:pt x="1150" y="1171"/>
                    <a:pt x="1534" y="1403"/>
                    <a:pt x="1621" y="1403"/>
                  </a:cubicBezTo>
                  <a:cubicBezTo>
                    <a:pt x="1629" y="1403"/>
                    <a:pt x="1634" y="1401"/>
                    <a:pt x="1637" y="1397"/>
                  </a:cubicBezTo>
                  <a:cubicBezTo>
                    <a:pt x="1653" y="1365"/>
                    <a:pt x="1284" y="1076"/>
                    <a:pt x="851" y="691"/>
                  </a:cubicBezTo>
                  <a:cubicBezTo>
                    <a:pt x="413" y="315"/>
                    <a:pt x="81" y="0"/>
                    <a:pt x="3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6"/>
            <p:cNvSpPr/>
            <p:nvPr/>
          </p:nvSpPr>
          <p:spPr>
            <a:xfrm>
              <a:off x="2482736" y="1015722"/>
              <a:ext cx="46085" cy="44649"/>
            </a:xfrm>
            <a:custGeom>
              <a:rect b="b" l="l" r="r" t="t"/>
              <a:pathLst>
                <a:path extrusionOk="0" h="1337" w="1380">
                  <a:moveTo>
                    <a:pt x="40" y="0"/>
                  </a:moveTo>
                  <a:cubicBezTo>
                    <a:pt x="37" y="0"/>
                    <a:pt x="34" y="1"/>
                    <a:pt x="32" y="3"/>
                  </a:cubicBezTo>
                  <a:cubicBezTo>
                    <a:pt x="0" y="35"/>
                    <a:pt x="273" y="372"/>
                    <a:pt x="626" y="725"/>
                  </a:cubicBezTo>
                  <a:cubicBezTo>
                    <a:pt x="975" y="1074"/>
                    <a:pt x="1281" y="1337"/>
                    <a:pt x="1340" y="1337"/>
                  </a:cubicBezTo>
                  <a:cubicBezTo>
                    <a:pt x="1344" y="1337"/>
                    <a:pt x="1346" y="1336"/>
                    <a:pt x="1348" y="1334"/>
                  </a:cubicBezTo>
                  <a:cubicBezTo>
                    <a:pt x="1380" y="1302"/>
                    <a:pt x="1107" y="981"/>
                    <a:pt x="754" y="612"/>
                  </a:cubicBezTo>
                  <a:cubicBezTo>
                    <a:pt x="405" y="263"/>
                    <a:pt x="99" y="0"/>
                    <a:pt x="4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p:nvPr/>
          </p:nvSpPr>
          <p:spPr>
            <a:xfrm>
              <a:off x="2072846" y="773541"/>
              <a:ext cx="40775" cy="38805"/>
            </a:xfrm>
            <a:custGeom>
              <a:rect b="b" l="l" r="r" t="t"/>
              <a:pathLst>
                <a:path extrusionOk="0" h="1162" w="1221">
                  <a:moveTo>
                    <a:pt x="42" y="0"/>
                  </a:moveTo>
                  <a:cubicBezTo>
                    <a:pt x="38" y="0"/>
                    <a:pt x="35" y="1"/>
                    <a:pt x="33" y="3"/>
                  </a:cubicBezTo>
                  <a:cubicBezTo>
                    <a:pt x="1" y="35"/>
                    <a:pt x="226" y="324"/>
                    <a:pt x="546" y="645"/>
                  </a:cubicBezTo>
                  <a:cubicBezTo>
                    <a:pt x="847" y="945"/>
                    <a:pt x="1119" y="1161"/>
                    <a:pt x="1179" y="1161"/>
                  </a:cubicBezTo>
                  <a:cubicBezTo>
                    <a:pt x="1183" y="1161"/>
                    <a:pt x="1186" y="1160"/>
                    <a:pt x="1188" y="1158"/>
                  </a:cubicBezTo>
                  <a:cubicBezTo>
                    <a:pt x="1220" y="1126"/>
                    <a:pt x="980" y="837"/>
                    <a:pt x="659" y="517"/>
                  </a:cubicBezTo>
                  <a:cubicBezTo>
                    <a:pt x="358" y="216"/>
                    <a:pt x="100" y="0"/>
                    <a:pt x="4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6"/>
            <p:cNvSpPr/>
            <p:nvPr/>
          </p:nvSpPr>
          <p:spPr>
            <a:xfrm>
              <a:off x="2162344" y="680302"/>
              <a:ext cx="40208" cy="38271"/>
            </a:xfrm>
            <a:custGeom>
              <a:rect b="b" l="l" r="r" t="t"/>
              <a:pathLst>
                <a:path extrusionOk="0" h="1146" w="1204">
                  <a:moveTo>
                    <a:pt x="41" y="1"/>
                  </a:moveTo>
                  <a:cubicBezTo>
                    <a:pt x="37" y="1"/>
                    <a:pt x="34" y="2"/>
                    <a:pt x="32" y="4"/>
                  </a:cubicBezTo>
                  <a:cubicBezTo>
                    <a:pt x="0" y="36"/>
                    <a:pt x="241" y="325"/>
                    <a:pt x="546" y="629"/>
                  </a:cubicBezTo>
                  <a:cubicBezTo>
                    <a:pt x="846" y="930"/>
                    <a:pt x="1104" y="1146"/>
                    <a:pt x="1162" y="1146"/>
                  </a:cubicBezTo>
                  <a:cubicBezTo>
                    <a:pt x="1166" y="1146"/>
                    <a:pt x="1169" y="1145"/>
                    <a:pt x="1171" y="1143"/>
                  </a:cubicBezTo>
                  <a:cubicBezTo>
                    <a:pt x="1204" y="1111"/>
                    <a:pt x="979" y="838"/>
                    <a:pt x="658" y="517"/>
                  </a:cubicBezTo>
                  <a:cubicBezTo>
                    <a:pt x="372" y="231"/>
                    <a:pt x="99" y="1"/>
                    <a:pt x="4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1" name="Google Shape;321;p16"/>
          <p:cNvGrpSpPr/>
          <p:nvPr/>
        </p:nvGrpSpPr>
        <p:grpSpPr>
          <a:xfrm>
            <a:off x="-94857" y="1618000"/>
            <a:ext cx="906006" cy="595800"/>
            <a:chOff x="-94857" y="1618000"/>
            <a:chExt cx="906006" cy="595800"/>
          </a:xfrm>
        </p:grpSpPr>
        <p:sp>
          <p:nvSpPr>
            <p:cNvPr id="322" name="Google Shape;322;p16"/>
            <p:cNvSpPr/>
            <p:nvPr/>
          </p:nvSpPr>
          <p:spPr>
            <a:xfrm>
              <a:off x="-94857" y="1618000"/>
              <a:ext cx="906006" cy="595800"/>
            </a:xfrm>
            <a:custGeom>
              <a:rect b="b" l="l" r="r" t="t"/>
              <a:pathLst>
                <a:path extrusionOk="0" h="17841" w="27130">
                  <a:moveTo>
                    <a:pt x="0" y="1"/>
                  </a:moveTo>
                  <a:lnTo>
                    <a:pt x="0" y="17841"/>
                  </a:lnTo>
                  <a:lnTo>
                    <a:pt x="27130" y="17841"/>
                  </a:lnTo>
                  <a:lnTo>
                    <a:pt x="2713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6"/>
            <p:cNvSpPr/>
            <p:nvPr/>
          </p:nvSpPr>
          <p:spPr>
            <a:xfrm>
              <a:off x="-63266" y="1642646"/>
              <a:ext cx="842289" cy="544372"/>
            </a:xfrm>
            <a:custGeom>
              <a:rect b="b" l="l" r="r" t="t"/>
              <a:pathLst>
                <a:path extrusionOk="0" h="16301" w="25222">
                  <a:moveTo>
                    <a:pt x="1" y="1"/>
                  </a:moveTo>
                  <a:lnTo>
                    <a:pt x="1" y="16301"/>
                  </a:lnTo>
                  <a:lnTo>
                    <a:pt x="25221" y="16301"/>
                  </a:lnTo>
                  <a:lnTo>
                    <a:pt x="25221"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p:cNvSpPr/>
            <p:nvPr/>
          </p:nvSpPr>
          <p:spPr>
            <a:xfrm>
              <a:off x="220692" y="1840879"/>
              <a:ext cx="274908" cy="150044"/>
            </a:xfrm>
            <a:custGeom>
              <a:rect b="b" l="l" r="r" t="t"/>
              <a:pathLst>
                <a:path extrusionOk="0" h="4493" w="8232">
                  <a:moveTo>
                    <a:pt x="1" y="1"/>
                  </a:moveTo>
                  <a:lnTo>
                    <a:pt x="1" y="4493"/>
                  </a:lnTo>
                  <a:lnTo>
                    <a:pt x="8231" y="4493"/>
                  </a:lnTo>
                  <a:lnTo>
                    <a:pt x="823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 name="Google Shape;325;p16"/>
          <p:cNvGrpSpPr/>
          <p:nvPr/>
        </p:nvGrpSpPr>
        <p:grpSpPr>
          <a:xfrm>
            <a:off x="7881171" y="2280917"/>
            <a:ext cx="978340" cy="2392217"/>
            <a:chOff x="7881171" y="2278620"/>
            <a:chExt cx="978340" cy="2392217"/>
          </a:xfrm>
        </p:grpSpPr>
        <p:sp>
          <p:nvSpPr>
            <p:cNvPr id="326" name="Google Shape;326;p16"/>
            <p:cNvSpPr/>
            <p:nvPr/>
          </p:nvSpPr>
          <p:spPr>
            <a:xfrm>
              <a:off x="8442641" y="2530953"/>
              <a:ext cx="373456" cy="90567"/>
            </a:xfrm>
            <a:custGeom>
              <a:rect b="b" l="l" r="r" t="t"/>
              <a:pathLst>
                <a:path extrusionOk="0" h="2712" w="11183">
                  <a:moveTo>
                    <a:pt x="1" y="0"/>
                  </a:moveTo>
                  <a:lnTo>
                    <a:pt x="241" y="2712"/>
                  </a:lnTo>
                  <a:lnTo>
                    <a:pt x="11183" y="2712"/>
                  </a:lnTo>
                  <a:lnTo>
                    <a:pt x="11183" y="819"/>
                  </a:lnTo>
                  <a:lnTo>
                    <a:pt x="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8463547" y="2479525"/>
              <a:ext cx="347208" cy="78244"/>
            </a:xfrm>
            <a:custGeom>
              <a:rect b="b" l="l" r="r" t="t"/>
              <a:pathLst>
                <a:path extrusionOk="0" h="2343" w="10397">
                  <a:moveTo>
                    <a:pt x="0" y="0"/>
                  </a:moveTo>
                  <a:lnTo>
                    <a:pt x="0" y="1589"/>
                  </a:lnTo>
                  <a:lnTo>
                    <a:pt x="10188" y="2343"/>
                  </a:lnTo>
                  <a:lnTo>
                    <a:pt x="10397"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429250" y="2431302"/>
              <a:ext cx="349879" cy="48256"/>
            </a:xfrm>
            <a:custGeom>
              <a:rect b="b" l="l" r="r" t="t"/>
              <a:pathLst>
                <a:path extrusionOk="0" h="1445" w="10477">
                  <a:moveTo>
                    <a:pt x="1" y="0"/>
                  </a:moveTo>
                  <a:lnTo>
                    <a:pt x="209" y="1444"/>
                  </a:lnTo>
                  <a:lnTo>
                    <a:pt x="10477" y="1444"/>
                  </a:lnTo>
                  <a:lnTo>
                    <a:pt x="10477"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8463547" y="2479525"/>
              <a:ext cx="335419" cy="11822"/>
            </a:xfrm>
            <a:custGeom>
              <a:rect b="b" l="l" r="r" t="t"/>
              <a:pathLst>
                <a:path extrusionOk="0" h="354" w="10044">
                  <a:moveTo>
                    <a:pt x="0" y="0"/>
                  </a:moveTo>
                  <a:lnTo>
                    <a:pt x="0" y="353"/>
                  </a:lnTo>
                  <a:lnTo>
                    <a:pt x="10044"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8463547" y="2532556"/>
              <a:ext cx="341297" cy="25213"/>
            </a:xfrm>
            <a:custGeom>
              <a:rect b="b" l="l" r="r" t="t"/>
              <a:pathLst>
                <a:path extrusionOk="0" h="755" w="10220">
                  <a:moveTo>
                    <a:pt x="0" y="1"/>
                  </a:moveTo>
                  <a:lnTo>
                    <a:pt x="10188" y="755"/>
                  </a:lnTo>
                  <a:lnTo>
                    <a:pt x="10220" y="370"/>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8650525" y="2504705"/>
              <a:ext cx="148441" cy="7514"/>
            </a:xfrm>
            <a:custGeom>
              <a:rect b="b" l="l" r="r" t="t"/>
              <a:pathLst>
                <a:path extrusionOk="0" h="225" w="4445">
                  <a:moveTo>
                    <a:pt x="1765" y="0"/>
                  </a:moveTo>
                  <a:lnTo>
                    <a:pt x="1" y="225"/>
                  </a:lnTo>
                  <a:lnTo>
                    <a:pt x="4445" y="225"/>
                  </a:lnTo>
                  <a:lnTo>
                    <a:pt x="1765"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8447484" y="2583984"/>
              <a:ext cx="110938" cy="8082"/>
            </a:xfrm>
            <a:custGeom>
              <a:rect b="b" l="l" r="r" t="t"/>
              <a:pathLst>
                <a:path extrusionOk="0" h="242" w="3322">
                  <a:moveTo>
                    <a:pt x="0" y="1"/>
                  </a:moveTo>
                  <a:lnTo>
                    <a:pt x="16" y="241"/>
                  </a:lnTo>
                  <a:lnTo>
                    <a:pt x="332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6"/>
            <p:cNvSpPr/>
            <p:nvPr/>
          </p:nvSpPr>
          <p:spPr>
            <a:xfrm>
              <a:off x="8550874" y="2448434"/>
              <a:ext cx="228789" cy="7013"/>
            </a:xfrm>
            <a:custGeom>
              <a:rect b="b" l="l" r="r" t="t"/>
              <a:pathLst>
                <a:path extrusionOk="0" h="210" w="6851">
                  <a:moveTo>
                    <a:pt x="6835" y="1"/>
                  </a:moveTo>
                  <a:lnTo>
                    <a:pt x="0" y="209"/>
                  </a:lnTo>
                  <a:cubicBezTo>
                    <a:pt x="0" y="209"/>
                    <a:pt x="6851" y="161"/>
                    <a:pt x="683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6"/>
            <p:cNvSpPr/>
            <p:nvPr/>
          </p:nvSpPr>
          <p:spPr>
            <a:xfrm>
              <a:off x="7992076" y="2278620"/>
              <a:ext cx="390588" cy="52530"/>
            </a:xfrm>
            <a:custGeom>
              <a:rect b="b" l="l" r="r" t="t"/>
              <a:pathLst>
                <a:path extrusionOk="0" h="1573" w="11696">
                  <a:moveTo>
                    <a:pt x="0" y="0"/>
                  </a:moveTo>
                  <a:lnTo>
                    <a:pt x="0" y="1572"/>
                  </a:lnTo>
                  <a:lnTo>
                    <a:pt x="11696" y="1572"/>
                  </a:lnTo>
                  <a:lnTo>
                    <a:pt x="11696"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6"/>
            <p:cNvSpPr/>
            <p:nvPr/>
          </p:nvSpPr>
          <p:spPr>
            <a:xfrm>
              <a:off x="8042970" y="2280758"/>
              <a:ext cx="4842" cy="49324"/>
            </a:xfrm>
            <a:custGeom>
              <a:rect b="b" l="l" r="r" t="t"/>
              <a:pathLst>
                <a:path extrusionOk="0" h="1477" w="145">
                  <a:moveTo>
                    <a:pt x="64" y="0"/>
                  </a:moveTo>
                  <a:cubicBezTo>
                    <a:pt x="32" y="0"/>
                    <a:pt x="0" y="337"/>
                    <a:pt x="0" y="738"/>
                  </a:cubicBezTo>
                  <a:cubicBezTo>
                    <a:pt x="0" y="1139"/>
                    <a:pt x="32" y="1476"/>
                    <a:pt x="64" y="1476"/>
                  </a:cubicBezTo>
                  <a:cubicBezTo>
                    <a:pt x="113" y="1476"/>
                    <a:pt x="145" y="1139"/>
                    <a:pt x="145" y="738"/>
                  </a:cubicBezTo>
                  <a:cubicBezTo>
                    <a:pt x="145" y="337"/>
                    <a:pt x="113" y="0"/>
                    <a:pt x="6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6"/>
            <p:cNvSpPr/>
            <p:nvPr/>
          </p:nvSpPr>
          <p:spPr>
            <a:xfrm>
              <a:off x="8034387" y="2279689"/>
              <a:ext cx="4842" cy="49324"/>
            </a:xfrm>
            <a:custGeom>
              <a:rect b="b" l="l" r="r" t="t"/>
              <a:pathLst>
                <a:path extrusionOk="0" h="1477" w="145">
                  <a:moveTo>
                    <a:pt x="65" y="0"/>
                  </a:moveTo>
                  <a:cubicBezTo>
                    <a:pt x="33" y="0"/>
                    <a:pt x="1" y="337"/>
                    <a:pt x="1" y="738"/>
                  </a:cubicBezTo>
                  <a:cubicBezTo>
                    <a:pt x="1" y="1139"/>
                    <a:pt x="33" y="1476"/>
                    <a:pt x="65" y="1476"/>
                  </a:cubicBezTo>
                  <a:cubicBezTo>
                    <a:pt x="113" y="1476"/>
                    <a:pt x="145" y="1139"/>
                    <a:pt x="145" y="738"/>
                  </a:cubicBezTo>
                  <a:cubicBezTo>
                    <a:pt x="145" y="337"/>
                    <a:pt x="113" y="0"/>
                    <a:pt x="6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6"/>
            <p:cNvSpPr/>
            <p:nvPr/>
          </p:nvSpPr>
          <p:spPr>
            <a:xfrm>
              <a:off x="8349970" y="2280758"/>
              <a:ext cx="4842" cy="49324"/>
            </a:xfrm>
            <a:custGeom>
              <a:rect b="b" l="l" r="r" t="t"/>
              <a:pathLst>
                <a:path extrusionOk="0" h="1477" w="145">
                  <a:moveTo>
                    <a:pt x="64" y="0"/>
                  </a:moveTo>
                  <a:cubicBezTo>
                    <a:pt x="32" y="0"/>
                    <a:pt x="0" y="337"/>
                    <a:pt x="0" y="738"/>
                  </a:cubicBezTo>
                  <a:cubicBezTo>
                    <a:pt x="0" y="1139"/>
                    <a:pt x="32" y="1476"/>
                    <a:pt x="64" y="1476"/>
                  </a:cubicBezTo>
                  <a:cubicBezTo>
                    <a:pt x="112" y="1476"/>
                    <a:pt x="145" y="1139"/>
                    <a:pt x="145" y="738"/>
                  </a:cubicBezTo>
                  <a:cubicBezTo>
                    <a:pt x="145" y="337"/>
                    <a:pt x="112" y="0"/>
                    <a:pt x="6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6"/>
            <p:cNvSpPr/>
            <p:nvPr/>
          </p:nvSpPr>
          <p:spPr>
            <a:xfrm>
              <a:off x="8341388" y="2279689"/>
              <a:ext cx="4842" cy="49324"/>
            </a:xfrm>
            <a:custGeom>
              <a:rect b="b" l="l" r="r" t="t"/>
              <a:pathLst>
                <a:path extrusionOk="0" h="1477" w="145">
                  <a:moveTo>
                    <a:pt x="81" y="0"/>
                  </a:moveTo>
                  <a:cubicBezTo>
                    <a:pt x="33" y="0"/>
                    <a:pt x="0" y="337"/>
                    <a:pt x="0" y="738"/>
                  </a:cubicBezTo>
                  <a:cubicBezTo>
                    <a:pt x="0" y="1139"/>
                    <a:pt x="33" y="1476"/>
                    <a:pt x="81" y="1476"/>
                  </a:cubicBezTo>
                  <a:cubicBezTo>
                    <a:pt x="113" y="1476"/>
                    <a:pt x="145" y="1139"/>
                    <a:pt x="145" y="738"/>
                  </a:cubicBezTo>
                  <a:cubicBezTo>
                    <a:pt x="145" y="337"/>
                    <a:pt x="113" y="0"/>
                    <a:pt x="8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6"/>
            <p:cNvSpPr/>
            <p:nvPr/>
          </p:nvSpPr>
          <p:spPr>
            <a:xfrm>
              <a:off x="8093330" y="2303800"/>
              <a:ext cx="199335" cy="4842"/>
            </a:xfrm>
            <a:custGeom>
              <a:rect b="b" l="l" r="r" t="t"/>
              <a:pathLst>
                <a:path extrusionOk="0" h="145" w="5969">
                  <a:moveTo>
                    <a:pt x="2984" y="0"/>
                  </a:moveTo>
                  <a:cubicBezTo>
                    <a:pt x="1332" y="0"/>
                    <a:pt x="0" y="32"/>
                    <a:pt x="0" y="80"/>
                  </a:cubicBezTo>
                  <a:cubicBezTo>
                    <a:pt x="0" y="112"/>
                    <a:pt x="1332" y="144"/>
                    <a:pt x="2984" y="144"/>
                  </a:cubicBezTo>
                  <a:cubicBezTo>
                    <a:pt x="4637" y="144"/>
                    <a:pt x="5968" y="112"/>
                    <a:pt x="5968" y="80"/>
                  </a:cubicBezTo>
                  <a:cubicBezTo>
                    <a:pt x="5968" y="32"/>
                    <a:pt x="4637" y="0"/>
                    <a:pt x="298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6"/>
            <p:cNvSpPr/>
            <p:nvPr/>
          </p:nvSpPr>
          <p:spPr>
            <a:xfrm>
              <a:off x="7990440" y="2513821"/>
              <a:ext cx="390621" cy="103959"/>
            </a:xfrm>
            <a:custGeom>
              <a:rect b="b" l="l" r="r" t="t"/>
              <a:pathLst>
                <a:path extrusionOk="0" h="3113" w="11697">
                  <a:moveTo>
                    <a:pt x="1" y="0"/>
                  </a:moveTo>
                  <a:lnTo>
                    <a:pt x="1" y="3112"/>
                  </a:lnTo>
                  <a:lnTo>
                    <a:pt x="11697" y="3112"/>
                  </a:lnTo>
                  <a:lnTo>
                    <a:pt x="1169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6"/>
            <p:cNvSpPr/>
            <p:nvPr/>
          </p:nvSpPr>
          <p:spPr>
            <a:xfrm>
              <a:off x="7991542" y="2522370"/>
              <a:ext cx="394362" cy="90634"/>
            </a:xfrm>
            <a:custGeom>
              <a:rect b="b" l="l" r="r" t="t"/>
              <a:pathLst>
                <a:path extrusionOk="0" h="2714" w="11809">
                  <a:moveTo>
                    <a:pt x="6494" y="154"/>
                  </a:moveTo>
                  <a:cubicBezTo>
                    <a:pt x="6583" y="154"/>
                    <a:pt x="6674" y="183"/>
                    <a:pt x="6754" y="241"/>
                  </a:cubicBezTo>
                  <a:cubicBezTo>
                    <a:pt x="6947" y="354"/>
                    <a:pt x="7075" y="546"/>
                    <a:pt x="7123" y="771"/>
                  </a:cubicBezTo>
                  <a:cubicBezTo>
                    <a:pt x="7198" y="1203"/>
                    <a:pt x="7078" y="1636"/>
                    <a:pt x="6778" y="1940"/>
                  </a:cubicBezTo>
                  <a:lnTo>
                    <a:pt x="6778" y="1940"/>
                  </a:lnTo>
                  <a:cubicBezTo>
                    <a:pt x="6568" y="1811"/>
                    <a:pt x="6381" y="1646"/>
                    <a:pt x="6225" y="1445"/>
                  </a:cubicBezTo>
                  <a:cubicBezTo>
                    <a:pt x="6081" y="1284"/>
                    <a:pt x="6000" y="1076"/>
                    <a:pt x="5984" y="851"/>
                  </a:cubicBezTo>
                  <a:cubicBezTo>
                    <a:pt x="5968" y="643"/>
                    <a:pt x="6032" y="418"/>
                    <a:pt x="6193" y="274"/>
                  </a:cubicBezTo>
                  <a:cubicBezTo>
                    <a:pt x="6280" y="195"/>
                    <a:pt x="6386" y="154"/>
                    <a:pt x="6494" y="154"/>
                  </a:cubicBezTo>
                  <a:close/>
                  <a:moveTo>
                    <a:pt x="9312" y="127"/>
                  </a:moveTo>
                  <a:cubicBezTo>
                    <a:pt x="9326" y="127"/>
                    <a:pt x="9340" y="128"/>
                    <a:pt x="9353" y="129"/>
                  </a:cubicBezTo>
                  <a:cubicBezTo>
                    <a:pt x="9658" y="145"/>
                    <a:pt x="9931" y="482"/>
                    <a:pt x="9963" y="819"/>
                  </a:cubicBezTo>
                  <a:cubicBezTo>
                    <a:pt x="9979" y="1204"/>
                    <a:pt x="9851" y="1557"/>
                    <a:pt x="9578" y="1830"/>
                  </a:cubicBezTo>
                  <a:cubicBezTo>
                    <a:pt x="9517" y="1894"/>
                    <a:pt x="9451" y="1953"/>
                    <a:pt x="9381" y="2006"/>
                  </a:cubicBezTo>
                  <a:lnTo>
                    <a:pt x="9381" y="2006"/>
                  </a:lnTo>
                  <a:cubicBezTo>
                    <a:pt x="9201" y="1884"/>
                    <a:pt x="9053" y="1726"/>
                    <a:pt x="8936" y="1557"/>
                  </a:cubicBezTo>
                  <a:cubicBezTo>
                    <a:pt x="8776" y="1300"/>
                    <a:pt x="8712" y="1012"/>
                    <a:pt x="8744" y="723"/>
                  </a:cubicBezTo>
                  <a:cubicBezTo>
                    <a:pt x="8776" y="562"/>
                    <a:pt x="8840" y="418"/>
                    <a:pt x="8936" y="306"/>
                  </a:cubicBezTo>
                  <a:cubicBezTo>
                    <a:pt x="9039" y="203"/>
                    <a:pt x="9168" y="127"/>
                    <a:pt x="9312" y="127"/>
                  </a:cubicBezTo>
                  <a:close/>
                  <a:moveTo>
                    <a:pt x="3584" y="182"/>
                  </a:moveTo>
                  <a:cubicBezTo>
                    <a:pt x="3710" y="182"/>
                    <a:pt x="3837" y="221"/>
                    <a:pt x="3947" y="306"/>
                  </a:cubicBezTo>
                  <a:cubicBezTo>
                    <a:pt x="4203" y="530"/>
                    <a:pt x="4300" y="899"/>
                    <a:pt x="4187" y="1236"/>
                  </a:cubicBezTo>
                  <a:cubicBezTo>
                    <a:pt x="4091" y="1541"/>
                    <a:pt x="3899" y="1814"/>
                    <a:pt x="3642" y="2006"/>
                  </a:cubicBezTo>
                  <a:cubicBezTo>
                    <a:pt x="3620" y="2024"/>
                    <a:pt x="3599" y="2042"/>
                    <a:pt x="3577" y="2060"/>
                  </a:cubicBezTo>
                  <a:lnTo>
                    <a:pt x="3577" y="2060"/>
                  </a:lnTo>
                  <a:cubicBezTo>
                    <a:pt x="3434" y="1939"/>
                    <a:pt x="3310" y="1796"/>
                    <a:pt x="3209" y="1637"/>
                  </a:cubicBezTo>
                  <a:cubicBezTo>
                    <a:pt x="2984" y="1316"/>
                    <a:pt x="2936" y="899"/>
                    <a:pt x="3080" y="530"/>
                  </a:cubicBezTo>
                  <a:cubicBezTo>
                    <a:pt x="3145" y="354"/>
                    <a:pt x="3289" y="225"/>
                    <a:pt x="3465" y="193"/>
                  </a:cubicBezTo>
                  <a:cubicBezTo>
                    <a:pt x="3504" y="186"/>
                    <a:pt x="3544" y="182"/>
                    <a:pt x="3584" y="182"/>
                  </a:cubicBezTo>
                  <a:close/>
                  <a:moveTo>
                    <a:pt x="6450" y="1"/>
                  </a:moveTo>
                  <a:cubicBezTo>
                    <a:pt x="6321" y="17"/>
                    <a:pt x="6193" y="65"/>
                    <a:pt x="6097" y="161"/>
                  </a:cubicBezTo>
                  <a:cubicBezTo>
                    <a:pt x="5904" y="354"/>
                    <a:pt x="5808" y="610"/>
                    <a:pt x="5840" y="867"/>
                  </a:cubicBezTo>
                  <a:cubicBezTo>
                    <a:pt x="5856" y="1108"/>
                    <a:pt x="5952" y="1348"/>
                    <a:pt x="6113" y="1541"/>
                  </a:cubicBezTo>
                  <a:cubicBezTo>
                    <a:pt x="6269" y="1732"/>
                    <a:pt x="6458" y="1899"/>
                    <a:pt x="6670" y="2036"/>
                  </a:cubicBezTo>
                  <a:lnTo>
                    <a:pt x="6670" y="2036"/>
                  </a:lnTo>
                  <a:cubicBezTo>
                    <a:pt x="6323" y="2307"/>
                    <a:pt x="5905" y="2473"/>
                    <a:pt x="5471" y="2504"/>
                  </a:cubicBezTo>
                  <a:cubicBezTo>
                    <a:pt x="5342" y="2523"/>
                    <a:pt x="5211" y="2532"/>
                    <a:pt x="5080" y="2532"/>
                  </a:cubicBezTo>
                  <a:cubicBezTo>
                    <a:pt x="4772" y="2532"/>
                    <a:pt x="4464" y="2481"/>
                    <a:pt x="4171" y="2391"/>
                  </a:cubicBezTo>
                  <a:cubicBezTo>
                    <a:pt x="3985" y="2332"/>
                    <a:pt x="3813" y="2241"/>
                    <a:pt x="3659" y="2126"/>
                  </a:cubicBezTo>
                  <a:lnTo>
                    <a:pt x="3659" y="2126"/>
                  </a:lnTo>
                  <a:cubicBezTo>
                    <a:pt x="3675" y="2113"/>
                    <a:pt x="3691" y="2100"/>
                    <a:pt x="3706" y="2086"/>
                  </a:cubicBezTo>
                  <a:cubicBezTo>
                    <a:pt x="3979" y="1878"/>
                    <a:pt x="4187" y="1589"/>
                    <a:pt x="4300" y="1268"/>
                  </a:cubicBezTo>
                  <a:cubicBezTo>
                    <a:pt x="4428" y="883"/>
                    <a:pt x="4316" y="466"/>
                    <a:pt x="4027" y="209"/>
                  </a:cubicBezTo>
                  <a:cubicBezTo>
                    <a:pt x="3886" y="107"/>
                    <a:pt x="3724" y="55"/>
                    <a:pt x="3558" y="55"/>
                  </a:cubicBezTo>
                  <a:cubicBezTo>
                    <a:pt x="3517" y="55"/>
                    <a:pt x="3475" y="59"/>
                    <a:pt x="3433" y="65"/>
                  </a:cubicBezTo>
                  <a:cubicBezTo>
                    <a:pt x="3225" y="113"/>
                    <a:pt x="3032" y="257"/>
                    <a:pt x="2952" y="466"/>
                  </a:cubicBezTo>
                  <a:cubicBezTo>
                    <a:pt x="2808" y="883"/>
                    <a:pt x="2856" y="1348"/>
                    <a:pt x="3080" y="1717"/>
                  </a:cubicBezTo>
                  <a:cubicBezTo>
                    <a:pt x="3184" y="1883"/>
                    <a:pt x="3311" y="2028"/>
                    <a:pt x="3457" y="2151"/>
                  </a:cubicBezTo>
                  <a:lnTo>
                    <a:pt x="3457" y="2151"/>
                  </a:lnTo>
                  <a:cubicBezTo>
                    <a:pt x="3062" y="2434"/>
                    <a:pt x="2600" y="2604"/>
                    <a:pt x="2102" y="2632"/>
                  </a:cubicBezTo>
                  <a:cubicBezTo>
                    <a:pt x="2066" y="2633"/>
                    <a:pt x="2030" y="2634"/>
                    <a:pt x="1995" y="2634"/>
                  </a:cubicBezTo>
                  <a:cubicBezTo>
                    <a:pt x="1600" y="2634"/>
                    <a:pt x="1220" y="2552"/>
                    <a:pt x="866" y="2375"/>
                  </a:cubicBezTo>
                  <a:cubicBezTo>
                    <a:pt x="529" y="2215"/>
                    <a:pt x="241" y="1990"/>
                    <a:pt x="0" y="1717"/>
                  </a:cubicBezTo>
                  <a:lnTo>
                    <a:pt x="0" y="1717"/>
                  </a:lnTo>
                  <a:cubicBezTo>
                    <a:pt x="0" y="1733"/>
                    <a:pt x="16" y="1750"/>
                    <a:pt x="32" y="1766"/>
                  </a:cubicBezTo>
                  <a:cubicBezTo>
                    <a:pt x="80" y="1830"/>
                    <a:pt x="128" y="1878"/>
                    <a:pt x="177" y="1926"/>
                  </a:cubicBezTo>
                  <a:cubicBezTo>
                    <a:pt x="369" y="2135"/>
                    <a:pt x="594" y="2295"/>
                    <a:pt x="834" y="2423"/>
                  </a:cubicBezTo>
                  <a:cubicBezTo>
                    <a:pt x="1207" y="2617"/>
                    <a:pt x="1607" y="2714"/>
                    <a:pt x="2009" y="2714"/>
                  </a:cubicBezTo>
                  <a:cubicBezTo>
                    <a:pt x="2040" y="2714"/>
                    <a:pt x="2071" y="2713"/>
                    <a:pt x="2102" y="2712"/>
                  </a:cubicBezTo>
                  <a:cubicBezTo>
                    <a:pt x="2625" y="2698"/>
                    <a:pt x="3123" y="2522"/>
                    <a:pt x="3541" y="2217"/>
                  </a:cubicBezTo>
                  <a:lnTo>
                    <a:pt x="3541" y="2217"/>
                  </a:lnTo>
                  <a:cubicBezTo>
                    <a:pt x="3715" y="2347"/>
                    <a:pt x="3911" y="2449"/>
                    <a:pt x="4123" y="2520"/>
                  </a:cubicBezTo>
                  <a:cubicBezTo>
                    <a:pt x="4441" y="2622"/>
                    <a:pt x="4768" y="2676"/>
                    <a:pt x="5090" y="2676"/>
                  </a:cubicBezTo>
                  <a:cubicBezTo>
                    <a:pt x="5223" y="2676"/>
                    <a:pt x="5356" y="2667"/>
                    <a:pt x="5487" y="2648"/>
                  </a:cubicBezTo>
                  <a:cubicBezTo>
                    <a:pt x="5968" y="2616"/>
                    <a:pt x="6433" y="2423"/>
                    <a:pt x="6802" y="2119"/>
                  </a:cubicBezTo>
                  <a:cubicBezTo>
                    <a:pt x="6803" y="2118"/>
                    <a:pt x="6804" y="2117"/>
                    <a:pt x="6805" y="2117"/>
                  </a:cubicBezTo>
                  <a:lnTo>
                    <a:pt x="6805" y="2117"/>
                  </a:lnTo>
                  <a:cubicBezTo>
                    <a:pt x="6946" y="2195"/>
                    <a:pt x="7096" y="2261"/>
                    <a:pt x="7252" y="2311"/>
                  </a:cubicBezTo>
                  <a:cubicBezTo>
                    <a:pt x="7587" y="2427"/>
                    <a:pt x="7933" y="2481"/>
                    <a:pt x="8289" y="2481"/>
                  </a:cubicBezTo>
                  <a:cubicBezTo>
                    <a:pt x="8376" y="2481"/>
                    <a:pt x="8463" y="2478"/>
                    <a:pt x="8551" y="2471"/>
                  </a:cubicBezTo>
                  <a:cubicBezTo>
                    <a:pt x="8873" y="2436"/>
                    <a:pt x="9177" y="2320"/>
                    <a:pt x="9431" y="2131"/>
                  </a:cubicBezTo>
                  <a:lnTo>
                    <a:pt x="9431" y="2131"/>
                  </a:lnTo>
                  <a:cubicBezTo>
                    <a:pt x="9442" y="2138"/>
                    <a:pt x="9454" y="2144"/>
                    <a:pt x="9466" y="2151"/>
                  </a:cubicBezTo>
                  <a:cubicBezTo>
                    <a:pt x="9767" y="2295"/>
                    <a:pt x="10094" y="2367"/>
                    <a:pt x="10422" y="2367"/>
                  </a:cubicBezTo>
                  <a:cubicBezTo>
                    <a:pt x="10532" y="2367"/>
                    <a:pt x="10641" y="2359"/>
                    <a:pt x="10749" y="2343"/>
                  </a:cubicBezTo>
                  <a:cubicBezTo>
                    <a:pt x="11022" y="2295"/>
                    <a:pt x="11295" y="2215"/>
                    <a:pt x="11551" y="2102"/>
                  </a:cubicBezTo>
                  <a:cubicBezTo>
                    <a:pt x="11632" y="2070"/>
                    <a:pt x="11696" y="2038"/>
                    <a:pt x="11744" y="2022"/>
                  </a:cubicBezTo>
                  <a:cubicBezTo>
                    <a:pt x="11760" y="2006"/>
                    <a:pt x="11792" y="2006"/>
                    <a:pt x="11808" y="1990"/>
                  </a:cubicBezTo>
                  <a:cubicBezTo>
                    <a:pt x="11808" y="1988"/>
                    <a:pt x="11806" y="1987"/>
                    <a:pt x="11803" y="1987"/>
                  </a:cubicBezTo>
                  <a:cubicBezTo>
                    <a:pt x="11781" y="1987"/>
                    <a:pt x="11689" y="2031"/>
                    <a:pt x="11535" y="2086"/>
                  </a:cubicBezTo>
                  <a:cubicBezTo>
                    <a:pt x="11279" y="2183"/>
                    <a:pt x="11022" y="2247"/>
                    <a:pt x="10749" y="2279"/>
                  </a:cubicBezTo>
                  <a:cubicBezTo>
                    <a:pt x="10645" y="2295"/>
                    <a:pt x="10540" y="2303"/>
                    <a:pt x="10434" y="2303"/>
                  </a:cubicBezTo>
                  <a:cubicBezTo>
                    <a:pt x="10118" y="2303"/>
                    <a:pt x="9803" y="2231"/>
                    <a:pt x="9514" y="2086"/>
                  </a:cubicBezTo>
                  <a:cubicBezTo>
                    <a:pt x="9509" y="2084"/>
                    <a:pt x="9504" y="2081"/>
                    <a:pt x="9499" y="2078"/>
                  </a:cubicBezTo>
                  <a:lnTo>
                    <a:pt x="9499" y="2078"/>
                  </a:lnTo>
                  <a:cubicBezTo>
                    <a:pt x="9561" y="2027"/>
                    <a:pt x="9620" y="1971"/>
                    <a:pt x="9674" y="1910"/>
                  </a:cubicBezTo>
                  <a:cubicBezTo>
                    <a:pt x="9963" y="1621"/>
                    <a:pt x="10107" y="1220"/>
                    <a:pt x="10075" y="803"/>
                  </a:cubicBezTo>
                  <a:cubicBezTo>
                    <a:pt x="10059" y="610"/>
                    <a:pt x="9979" y="434"/>
                    <a:pt x="9851" y="274"/>
                  </a:cubicBezTo>
                  <a:cubicBezTo>
                    <a:pt x="9722" y="129"/>
                    <a:pt x="9546" y="33"/>
                    <a:pt x="9353" y="17"/>
                  </a:cubicBezTo>
                  <a:cubicBezTo>
                    <a:pt x="9337" y="15"/>
                    <a:pt x="9321" y="15"/>
                    <a:pt x="9305" y="15"/>
                  </a:cubicBezTo>
                  <a:cubicBezTo>
                    <a:pt x="9132" y="15"/>
                    <a:pt x="8974" y="94"/>
                    <a:pt x="8856" y="241"/>
                  </a:cubicBezTo>
                  <a:cubicBezTo>
                    <a:pt x="8744" y="370"/>
                    <a:pt x="8680" y="530"/>
                    <a:pt x="8647" y="707"/>
                  </a:cubicBezTo>
                  <a:cubicBezTo>
                    <a:pt x="8599" y="1012"/>
                    <a:pt x="8680" y="1332"/>
                    <a:pt x="8856" y="1605"/>
                  </a:cubicBezTo>
                  <a:cubicBezTo>
                    <a:pt x="8981" y="1780"/>
                    <a:pt x="9135" y="1936"/>
                    <a:pt x="9311" y="2057"/>
                  </a:cubicBezTo>
                  <a:lnTo>
                    <a:pt x="9311" y="2057"/>
                  </a:lnTo>
                  <a:cubicBezTo>
                    <a:pt x="9083" y="2211"/>
                    <a:pt x="8817" y="2305"/>
                    <a:pt x="8535" y="2327"/>
                  </a:cubicBezTo>
                  <a:cubicBezTo>
                    <a:pt x="8443" y="2338"/>
                    <a:pt x="8350" y="2343"/>
                    <a:pt x="8256" y="2343"/>
                  </a:cubicBezTo>
                  <a:cubicBezTo>
                    <a:pt x="7928" y="2343"/>
                    <a:pt x="7596" y="2279"/>
                    <a:pt x="7284" y="2167"/>
                  </a:cubicBezTo>
                  <a:cubicBezTo>
                    <a:pt x="7153" y="2126"/>
                    <a:pt x="7027" y="2075"/>
                    <a:pt x="6907" y="2013"/>
                  </a:cubicBezTo>
                  <a:lnTo>
                    <a:pt x="6907" y="2013"/>
                  </a:lnTo>
                  <a:cubicBezTo>
                    <a:pt x="7219" y="1667"/>
                    <a:pt x="7355" y="1203"/>
                    <a:pt x="7268" y="739"/>
                  </a:cubicBezTo>
                  <a:cubicBezTo>
                    <a:pt x="7220" y="482"/>
                    <a:pt x="7059" y="257"/>
                    <a:pt x="6835" y="113"/>
                  </a:cubicBezTo>
                  <a:cubicBezTo>
                    <a:pt x="6722" y="33"/>
                    <a:pt x="6594" y="1"/>
                    <a:pt x="645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6"/>
            <p:cNvSpPr/>
            <p:nvPr/>
          </p:nvSpPr>
          <p:spPr>
            <a:xfrm>
              <a:off x="8025271" y="2332186"/>
              <a:ext cx="355790" cy="181134"/>
            </a:xfrm>
            <a:custGeom>
              <a:rect b="b" l="l" r="r" t="t"/>
              <a:pathLst>
                <a:path extrusionOk="0" h="5424" w="10654">
                  <a:moveTo>
                    <a:pt x="1" y="0"/>
                  </a:moveTo>
                  <a:lnTo>
                    <a:pt x="1" y="5423"/>
                  </a:lnTo>
                  <a:lnTo>
                    <a:pt x="10654" y="5423"/>
                  </a:lnTo>
                  <a:lnTo>
                    <a:pt x="1065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6"/>
            <p:cNvSpPr/>
            <p:nvPr/>
          </p:nvSpPr>
          <p:spPr>
            <a:xfrm>
              <a:off x="8082075" y="2338598"/>
              <a:ext cx="4842" cy="175257"/>
            </a:xfrm>
            <a:custGeom>
              <a:rect b="b" l="l" r="r" t="t"/>
              <a:pathLst>
                <a:path extrusionOk="0" h="5248" w="145">
                  <a:moveTo>
                    <a:pt x="65" y="1"/>
                  </a:moveTo>
                  <a:cubicBezTo>
                    <a:pt x="32" y="1"/>
                    <a:pt x="0" y="1172"/>
                    <a:pt x="0" y="2632"/>
                  </a:cubicBezTo>
                  <a:cubicBezTo>
                    <a:pt x="0" y="4076"/>
                    <a:pt x="32" y="5247"/>
                    <a:pt x="65" y="5247"/>
                  </a:cubicBezTo>
                  <a:cubicBezTo>
                    <a:pt x="113" y="5247"/>
                    <a:pt x="145" y="4076"/>
                    <a:pt x="145" y="2632"/>
                  </a:cubicBezTo>
                  <a:cubicBezTo>
                    <a:pt x="145" y="1172"/>
                    <a:pt x="113" y="1"/>
                    <a:pt x="6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6"/>
            <p:cNvSpPr/>
            <p:nvPr/>
          </p:nvSpPr>
          <p:spPr>
            <a:xfrm>
              <a:off x="8108858" y="2336461"/>
              <a:ext cx="4842" cy="173086"/>
            </a:xfrm>
            <a:custGeom>
              <a:rect b="b" l="l" r="r" t="t"/>
              <a:pathLst>
                <a:path extrusionOk="0" h="5183" w="145">
                  <a:moveTo>
                    <a:pt x="81" y="1"/>
                  </a:moveTo>
                  <a:cubicBezTo>
                    <a:pt x="33" y="1"/>
                    <a:pt x="1" y="1156"/>
                    <a:pt x="1" y="2584"/>
                  </a:cubicBezTo>
                  <a:cubicBezTo>
                    <a:pt x="1" y="4012"/>
                    <a:pt x="33" y="5183"/>
                    <a:pt x="81" y="5183"/>
                  </a:cubicBezTo>
                  <a:cubicBezTo>
                    <a:pt x="113" y="5183"/>
                    <a:pt x="145" y="4012"/>
                    <a:pt x="145" y="2584"/>
                  </a:cubicBezTo>
                  <a:cubicBezTo>
                    <a:pt x="145" y="1156"/>
                    <a:pt x="113" y="1"/>
                    <a:pt x="8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6"/>
            <p:cNvSpPr/>
            <p:nvPr/>
          </p:nvSpPr>
          <p:spPr>
            <a:xfrm>
              <a:off x="8338182" y="2330583"/>
              <a:ext cx="4842" cy="182170"/>
            </a:xfrm>
            <a:custGeom>
              <a:rect b="b" l="l" r="r" t="t"/>
              <a:pathLst>
                <a:path extrusionOk="0" h="5455" w="145">
                  <a:moveTo>
                    <a:pt x="80" y="0"/>
                  </a:moveTo>
                  <a:cubicBezTo>
                    <a:pt x="32" y="0"/>
                    <a:pt x="0" y="1220"/>
                    <a:pt x="0" y="2728"/>
                  </a:cubicBezTo>
                  <a:cubicBezTo>
                    <a:pt x="0" y="4236"/>
                    <a:pt x="32" y="5455"/>
                    <a:pt x="80" y="5455"/>
                  </a:cubicBezTo>
                  <a:cubicBezTo>
                    <a:pt x="112" y="5455"/>
                    <a:pt x="145" y="4236"/>
                    <a:pt x="145" y="2728"/>
                  </a:cubicBezTo>
                  <a:cubicBezTo>
                    <a:pt x="145" y="1220"/>
                    <a:pt x="112" y="0"/>
                    <a:pt x="8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6"/>
            <p:cNvSpPr/>
            <p:nvPr/>
          </p:nvSpPr>
          <p:spPr>
            <a:xfrm>
              <a:off x="8306557" y="2333255"/>
              <a:ext cx="4842" cy="177361"/>
            </a:xfrm>
            <a:custGeom>
              <a:rect b="b" l="l" r="r" t="t"/>
              <a:pathLst>
                <a:path extrusionOk="0" h="5311" w="145">
                  <a:moveTo>
                    <a:pt x="65" y="0"/>
                  </a:moveTo>
                  <a:cubicBezTo>
                    <a:pt x="33" y="0"/>
                    <a:pt x="1" y="1188"/>
                    <a:pt x="1" y="2648"/>
                  </a:cubicBezTo>
                  <a:cubicBezTo>
                    <a:pt x="1" y="4124"/>
                    <a:pt x="33" y="5311"/>
                    <a:pt x="65" y="5311"/>
                  </a:cubicBezTo>
                  <a:cubicBezTo>
                    <a:pt x="113" y="5311"/>
                    <a:pt x="145" y="4124"/>
                    <a:pt x="145" y="2648"/>
                  </a:cubicBezTo>
                  <a:cubicBezTo>
                    <a:pt x="145" y="1188"/>
                    <a:pt x="113" y="0"/>
                    <a:pt x="6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6"/>
            <p:cNvSpPr/>
            <p:nvPr/>
          </p:nvSpPr>
          <p:spPr>
            <a:xfrm>
              <a:off x="7881171" y="2615075"/>
              <a:ext cx="529378" cy="1712329"/>
            </a:xfrm>
            <a:custGeom>
              <a:rect b="b" l="l" r="r" t="t"/>
              <a:pathLst>
                <a:path extrusionOk="0" h="51275" w="15852">
                  <a:moveTo>
                    <a:pt x="0" y="0"/>
                  </a:moveTo>
                  <a:lnTo>
                    <a:pt x="0" y="51275"/>
                  </a:lnTo>
                  <a:lnTo>
                    <a:pt x="15851" y="51275"/>
                  </a:lnTo>
                  <a:lnTo>
                    <a:pt x="1585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6"/>
            <p:cNvSpPr/>
            <p:nvPr/>
          </p:nvSpPr>
          <p:spPr>
            <a:xfrm>
              <a:off x="8410515" y="2615609"/>
              <a:ext cx="448996" cy="1711794"/>
            </a:xfrm>
            <a:custGeom>
              <a:rect b="b" l="l" r="r" t="t"/>
              <a:pathLst>
                <a:path extrusionOk="0" h="51259" w="13445">
                  <a:moveTo>
                    <a:pt x="0" y="0"/>
                  </a:moveTo>
                  <a:lnTo>
                    <a:pt x="0" y="51259"/>
                  </a:lnTo>
                  <a:lnTo>
                    <a:pt x="13444" y="51259"/>
                  </a:lnTo>
                  <a:lnTo>
                    <a:pt x="13444"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6"/>
            <p:cNvSpPr/>
            <p:nvPr/>
          </p:nvSpPr>
          <p:spPr>
            <a:xfrm>
              <a:off x="7922414" y="2684704"/>
              <a:ext cx="424885" cy="368647"/>
            </a:xfrm>
            <a:custGeom>
              <a:rect b="b" l="l" r="r" t="t"/>
              <a:pathLst>
                <a:path extrusionOk="0" h="11039" w="12723">
                  <a:moveTo>
                    <a:pt x="0" y="1"/>
                  </a:moveTo>
                  <a:lnTo>
                    <a:pt x="0" y="11039"/>
                  </a:lnTo>
                  <a:lnTo>
                    <a:pt x="12723" y="11039"/>
                  </a:lnTo>
                  <a:lnTo>
                    <a:pt x="1272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6"/>
            <p:cNvSpPr/>
            <p:nvPr/>
          </p:nvSpPr>
          <p:spPr>
            <a:xfrm>
              <a:off x="7922414" y="3095128"/>
              <a:ext cx="424885" cy="369182"/>
            </a:xfrm>
            <a:custGeom>
              <a:rect b="b" l="l" r="r" t="t"/>
              <a:pathLst>
                <a:path extrusionOk="0" h="11055" w="12723">
                  <a:moveTo>
                    <a:pt x="0" y="0"/>
                  </a:moveTo>
                  <a:lnTo>
                    <a:pt x="0" y="11054"/>
                  </a:lnTo>
                  <a:lnTo>
                    <a:pt x="12723" y="11054"/>
                  </a:lnTo>
                  <a:lnTo>
                    <a:pt x="1272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6"/>
            <p:cNvSpPr/>
            <p:nvPr/>
          </p:nvSpPr>
          <p:spPr>
            <a:xfrm>
              <a:off x="7922414" y="3506054"/>
              <a:ext cx="424885" cy="368647"/>
            </a:xfrm>
            <a:custGeom>
              <a:rect b="b" l="l" r="r" t="t"/>
              <a:pathLst>
                <a:path extrusionOk="0" h="11039" w="12723">
                  <a:moveTo>
                    <a:pt x="0" y="0"/>
                  </a:moveTo>
                  <a:lnTo>
                    <a:pt x="0" y="11038"/>
                  </a:lnTo>
                  <a:lnTo>
                    <a:pt x="12723" y="11038"/>
                  </a:lnTo>
                  <a:lnTo>
                    <a:pt x="1272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6"/>
            <p:cNvSpPr/>
            <p:nvPr/>
          </p:nvSpPr>
          <p:spPr>
            <a:xfrm>
              <a:off x="7922414" y="3916445"/>
              <a:ext cx="424885" cy="369182"/>
            </a:xfrm>
            <a:custGeom>
              <a:rect b="b" l="l" r="r" t="t"/>
              <a:pathLst>
                <a:path extrusionOk="0" h="11055" w="12723">
                  <a:moveTo>
                    <a:pt x="0" y="1"/>
                  </a:moveTo>
                  <a:lnTo>
                    <a:pt x="0" y="11055"/>
                  </a:lnTo>
                  <a:lnTo>
                    <a:pt x="12723" y="11055"/>
                  </a:lnTo>
                  <a:lnTo>
                    <a:pt x="1272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6"/>
            <p:cNvSpPr/>
            <p:nvPr/>
          </p:nvSpPr>
          <p:spPr>
            <a:xfrm>
              <a:off x="8100276" y="2737768"/>
              <a:ext cx="34330" cy="29722"/>
            </a:xfrm>
            <a:custGeom>
              <a:rect b="b" l="l" r="r" t="t"/>
              <a:pathLst>
                <a:path extrusionOk="0" h="890" w="1028">
                  <a:moveTo>
                    <a:pt x="594" y="0"/>
                  </a:moveTo>
                  <a:cubicBezTo>
                    <a:pt x="193" y="0"/>
                    <a:pt x="1" y="482"/>
                    <a:pt x="290" y="754"/>
                  </a:cubicBezTo>
                  <a:cubicBezTo>
                    <a:pt x="378" y="848"/>
                    <a:pt x="487" y="889"/>
                    <a:pt x="593" y="889"/>
                  </a:cubicBezTo>
                  <a:cubicBezTo>
                    <a:pt x="815" y="889"/>
                    <a:pt x="1028" y="710"/>
                    <a:pt x="1028" y="449"/>
                  </a:cubicBezTo>
                  <a:cubicBezTo>
                    <a:pt x="1028" y="209"/>
                    <a:pt x="835" y="0"/>
                    <a:pt x="59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6"/>
            <p:cNvSpPr/>
            <p:nvPr/>
          </p:nvSpPr>
          <p:spPr>
            <a:xfrm>
              <a:off x="8100276" y="3153503"/>
              <a:ext cx="34330" cy="29488"/>
            </a:xfrm>
            <a:custGeom>
              <a:rect b="b" l="l" r="r" t="t"/>
              <a:pathLst>
                <a:path extrusionOk="0" h="883" w="1028">
                  <a:moveTo>
                    <a:pt x="594" y="1"/>
                  </a:moveTo>
                  <a:cubicBezTo>
                    <a:pt x="193" y="1"/>
                    <a:pt x="1" y="466"/>
                    <a:pt x="290" y="755"/>
                  </a:cubicBezTo>
                  <a:cubicBezTo>
                    <a:pt x="377" y="843"/>
                    <a:pt x="485" y="882"/>
                    <a:pt x="591" y="882"/>
                  </a:cubicBezTo>
                  <a:cubicBezTo>
                    <a:pt x="814" y="882"/>
                    <a:pt x="1028" y="706"/>
                    <a:pt x="1028" y="434"/>
                  </a:cubicBezTo>
                  <a:cubicBezTo>
                    <a:pt x="1028" y="193"/>
                    <a:pt x="835" y="1"/>
                    <a:pt x="59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6"/>
            <p:cNvSpPr/>
            <p:nvPr/>
          </p:nvSpPr>
          <p:spPr>
            <a:xfrm>
              <a:off x="8100276" y="3568736"/>
              <a:ext cx="34330" cy="29488"/>
            </a:xfrm>
            <a:custGeom>
              <a:rect b="b" l="l" r="r" t="t"/>
              <a:pathLst>
                <a:path extrusionOk="0" h="883" w="1028">
                  <a:moveTo>
                    <a:pt x="594" y="0"/>
                  </a:moveTo>
                  <a:cubicBezTo>
                    <a:pt x="193" y="0"/>
                    <a:pt x="1" y="482"/>
                    <a:pt x="290" y="755"/>
                  </a:cubicBezTo>
                  <a:cubicBezTo>
                    <a:pt x="378" y="843"/>
                    <a:pt x="487" y="882"/>
                    <a:pt x="593" y="882"/>
                  </a:cubicBezTo>
                  <a:cubicBezTo>
                    <a:pt x="815" y="882"/>
                    <a:pt x="1028" y="710"/>
                    <a:pt x="1028" y="450"/>
                  </a:cubicBezTo>
                  <a:cubicBezTo>
                    <a:pt x="1028" y="193"/>
                    <a:pt x="835" y="0"/>
                    <a:pt x="59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6"/>
            <p:cNvSpPr/>
            <p:nvPr/>
          </p:nvSpPr>
          <p:spPr>
            <a:xfrm>
              <a:off x="8100276" y="3984504"/>
              <a:ext cx="34330" cy="29287"/>
            </a:xfrm>
            <a:custGeom>
              <a:rect b="b" l="l" r="r" t="t"/>
              <a:pathLst>
                <a:path extrusionOk="0" h="877" w="1028">
                  <a:moveTo>
                    <a:pt x="594" y="0"/>
                  </a:moveTo>
                  <a:cubicBezTo>
                    <a:pt x="193" y="0"/>
                    <a:pt x="1" y="465"/>
                    <a:pt x="290" y="738"/>
                  </a:cubicBezTo>
                  <a:cubicBezTo>
                    <a:pt x="380" y="834"/>
                    <a:pt x="491" y="877"/>
                    <a:pt x="600" y="877"/>
                  </a:cubicBezTo>
                  <a:cubicBezTo>
                    <a:pt x="819" y="877"/>
                    <a:pt x="1028" y="702"/>
                    <a:pt x="1028" y="433"/>
                  </a:cubicBezTo>
                  <a:cubicBezTo>
                    <a:pt x="1028" y="193"/>
                    <a:pt x="835" y="0"/>
                    <a:pt x="59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6"/>
            <p:cNvSpPr/>
            <p:nvPr/>
          </p:nvSpPr>
          <p:spPr>
            <a:xfrm>
              <a:off x="7881171" y="4327370"/>
              <a:ext cx="61113" cy="343468"/>
            </a:xfrm>
            <a:custGeom>
              <a:rect b="b" l="l" r="r" t="t"/>
              <a:pathLst>
                <a:path extrusionOk="0" h="10285" w="1830">
                  <a:moveTo>
                    <a:pt x="0" y="1"/>
                  </a:moveTo>
                  <a:lnTo>
                    <a:pt x="0" y="10285"/>
                  </a:lnTo>
                  <a:lnTo>
                    <a:pt x="1829" y="10285"/>
                  </a:lnTo>
                  <a:lnTo>
                    <a:pt x="1829"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6"/>
            <p:cNvSpPr/>
            <p:nvPr/>
          </p:nvSpPr>
          <p:spPr>
            <a:xfrm>
              <a:off x="8347265" y="4327370"/>
              <a:ext cx="61113" cy="343468"/>
            </a:xfrm>
            <a:custGeom>
              <a:rect b="b" l="l" r="r" t="t"/>
              <a:pathLst>
                <a:path extrusionOk="0" h="10285" w="1830">
                  <a:moveTo>
                    <a:pt x="1" y="1"/>
                  </a:moveTo>
                  <a:lnTo>
                    <a:pt x="1" y="10285"/>
                  </a:lnTo>
                  <a:lnTo>
                    <a:pt x="1830" y="10285"/>
                  </a:lnTo>
                  <a:lnTo>
                    <a:pt x="183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6"/>
            <p:cNvSpPr/>
            <p:nvPr/>
          </p:nvSpPr>
          <p:spPr>
            <a:xfrm>
              <a:off x="8791953" y="4327370"/>
              <a:ext cx="61113" cy="343468"/>
            </a:xfrm>
            <a:custGeom>
              <a:rect b="b" l="l" r="r" t="t"/>
              <a:pathLst>
                <a:path extrusionOk="0" h="10285" w="1830">
                  <a:moveTo>
                    <a:pt x="1" y="1"/>
                  </a:moveTo>
                  <a:lnTo>
                    <a:pt x="1" y="10285"/>
                  </a:lnTo>
                  <a:lnTo>
                    <a:pt x="1830" y="10285"/>
                  </a:lnTo>
                  <a:lnTo>
                    <a:pt x="183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1">
    <p:spTree>
      <p:nvGrpSpPr>
        <p:cNvPr id="360" name="Shape 360"/>
        <p:cNvGrpSpPr/>
        <p:nvPr/>
      </p:nvGrpSpPr>
      <p:grpSpPr>
        <a:xfrm>
          <a:off x="0" y="0"/>
          <a:ext cx="0" cy="0"/>
          <a:chOff x="0" y="0"/>
          <a:chExt cx="0" cy="0"/>
        </a:xfrm>
      </p:grpSpPr>
      <p:sp>
        <p:nvSpPr>
          <p:cNvPr id="361" name="Google Shape;361;p17"/>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
          <p:cNvSpPr txBox="1"/>
          <p:nvPr>
            <p:ph type="title"/>
          </p:nvPr>
        </p:nvSpPr>
        <p:spPr>
          <a:xfrm>
            <a:off x="2030400" y="4089600"/>
            <a:ext cx="3412800" cy="518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63" name="Google Shape;363;p17"/>
          <p:cNvSpPr txBox="1"/>
          <p:nvPr>
            <p:ph idx="1" type="subTitle"/>
          </p:nvPr>
        </p:nvSpPr>
        <p:spPr>
          <a:xfrm>
            <a:off x="2030400" y="2937600"/>
            <a:ext cx="3412800" cy="11520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100"/>
              <a:buNone/>
              <a:defRPr sz="1200"/>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grpSp>
        <p:nvGrpSpPr>
          <p:cNvPr id="364" name="Google Shape;364;p17"/>
          <p:cNvGrpSpPr/>
          <p:nvPr/>
        </p:nvGrpSpPr>
        <p:grpSpPr>
          <a:xfrm>
            <a:off x="1945085" y="396919"/>
            <a:ext cx="1483402" cy="2385706"/>
            <a:chOff x="1945085" y="396919"/>
            <a:chExt cx="1483402" cy="2385706"/>
          </a:xfrm>
        </p:grpSpPr>
        <p:sp>
          <p:nvSpPr>
            <p:cNvPr id="365" name="Google Shape;365;p17"/>
            <p:cNvSpPr/>
            <p:nvPr/>
          </p:nvSpPr>
          <p:spPr>
            <a:xfrm>
              <a:off x="2062901" y="481499"/>
              <a:ext cx="1272930" cy="2227219"/>
            </a:xfrm>
            <a:custGeom>
              <a:rect b="b" l="l" r="r" t="t"/>
              <a:pathLst>
                <a:path extrusionOk="0" h="69492" w="39717">
                  <a:moveTo>
                    <a:pt x="0" y="1"/>
                  </a:moveTo>
                  <a:lnTo>
                    <a:pt x="0" y="69492"/>
                  </a:lnTo>
                  <a:lnTo>
                    <a:pt x="39717" y="69492"/>
                  </a:lnTo>
                  <a:lnTo>
                    <a:pt x="39717"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7"/>
            <p:cNvSpPr/>
            <p:nvPr/>
          </p:nvSpPr>
          <p:spPr>
            <a:xfrm>
              <a:off x="2044151" y="456339"/>
              <a:ext cx="632475" cy="2273787"/>
            </a:xfrm>
            <a:custGeom>
              <a:rect b="b" l="l" r="r" t="t"/>
              <a:pathLst>
                <a:path extrusionOk="0" h="70945" w="19734">
                  <a:moveTo>
                    <a:pt x="1" y="1"/>
                  </a:moveTo>
                  <a:lnTo>
                    <a:pt x="1" y="70945"/>
                  </a:lnTo>
                  <a:lnTo>
                    <a:pt x="12966" y="70945"/>
                  </a:lnTo>
                  <a:cubicBezTo>
                    <a:pt x="12966" y="70945"/>
                    <a:pt x="8606" y="39683"/>
                    <a:pt x="6333" y="36241"/>
                  </a:cubicBezTo>
                  <a:cubicBezTo>
                    <a:pt x="6333" y="36241"/>
                    <a:pt x="19349" y="26484"/>
                    <a:pt x="1973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7"/>
            <p:cNvSpPr/>
            <p:nvPr/>
          </p:nvSpPr>
          <p:spPr>
            <a:xfrm>
              <a:off x="2722105" y="452045"/>
              <a:ext cx="632475" cy="2273819"/>
            </a:xfrm>
            <a:custGeom>
              <a:rect b="b" l="l" r="r" t="t"/>
              <a:pathLst>
                <a:path extrusionOk="0" h="70946" w="19734">
                  <a:moveTo>
                    <a:pt x="1" y="1"/>
                  </a:moveTo>
                  <a:cubicBezTo>
                    <a:pt x="402" y="26467"/>
                    <a:pt x="13401" y="36242"/>
                    <a:pt x="13401" y="36242"/>
                  </a:cubicBezTo>
                  <a:cubicBezTo>
                    <a:pt x="11129" y="39684"/>
                    <a:pt x="6768" y="70945"/>
                    <a:pt x="6768" y="70945"/>
                  </a:cubicBezTo>
                  <a:lnTo>
                    <a:pt x="19733" y="70945"/>
                  </a:lnTo>
                  <a:lnTo>
                    <a:pt x="1973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7"/>
            <p:cNvSpPr/>
            <p:nvPr/>
          </p:nvSpPr>
          <p:spPr>
            <a:xfrm>
              <a:off x="1945085" y="396919"/>
              <a:ext cx="1483402" cy="2385706"/>
            </a:xfrm>
            <a:custGeom>
              <a:rect b="b" l="l" r="r" t="t"/>
              <a:pathLst>
                <a:path extrusionOk="0" h="74437" w="46284">
                  <a:moveTo>
                    <a:pt x="11663" y="2640"/>
                  </a:moveTo>
                  <a:lnTo>
                    <a:pt x="11663" y="18747"/>
                  </a:lnTo>
                  <a:lnTo>
                    <a:pt x="3676" y="18747"/>
                  </a:lnTo>
                  <a:lnTo>
                    <a:pt x="3676" y="2640"/>
                  </a:lnTo>
                  <a:close/>
                  <a:moveTo>
                    <a:pt x="22540" y="2640"/>
                  </a:moveTo>
                  <a:lnTo>
                    <a:pt x="22540" y="18747"/>
                  </a:lnTo>
                  <a:lnTo>
                    <a:pt x="12014" y="18747"/>
                  </a:lnTo>
                  <a:lnTo>
                    <a:pt x="12014" y="2640"/>
                  </a:lnTo>
                  <a:close/>
                  <a:moveTo>
                    <a:pt x="33802" y="2640"/>
                  </a:moveTo>
                  <a:lnTo>
                    <a:pt x="33802" y="18747"/>
                  </a:lnTo>
                  <a:lnTo>
                    <a:pt x="23810" y="18747"/>
                  </a:lnTo>
                  <a:lnTo>
                    <a:pt x="23810" y="2640"/>
                  </a:lnTo>
                  <a:close/>
                  <a:moveTo>
                    <a:pt x="42607" y="2640"/>
                  </a:moveTo>
                  <a:lnTo>
                    <a:pt x="42607" y="18747"/>
                  </a:lnTo>
                  <a:lnTo>
                    <a:pt x="34153" y="18747"/>
                  </a:lnTo>
                  <a:lnTo>
                    <a:pt x="34153" y="2640"/>
                  </a:lnTo>
                  <a:close/>
                  <a:moveTo>
                    <a:pt x="11663" y="19064"/>
                  </a:moveTo>
                  <a:lnTo>
                    <a:pt x="11663" y="37394"/>
                  </a:lnTo>
                  <a:lnTo>
                    <a:pt x="3676" y="37394"/>
                  </a:lnTo>
                  <a:lnTo>
                    <a:pt x="3676" y="19064"/>
                  </a:lnTo>
                  <a:close/>
                  <a:moveTo>
                    <a:pt x="22540" y="19064"/>
                  </a:moveTo>
                  <a:lnTo>
                    <a:pt x="22540" y="37394"/>
                  </a:lnTo>
                  <a:lnTo>
                    <a:pt x="12014" y="37394"/>
                  </a:lnTo>
                  <a:lnTo>
                    <a:pt x="12014" y="19064"/>
                  </a:lnTo>
                  <a:close/>
                  <a:moveTo>
                    <a:pt x="33802" y="19064"/>
                  </a:moveTo>
                  <a:lnTo>
                    <a:pt x="33802" y="37394"/>
                  </a:lnTo>
                  <a:lnTo>
                    <a:pt x="23810" y="37394"/>
                  </a:lnTo>
                  <a:lnTo>
                    <a:pt x="23810" y="19064"/>
                  </a:lnTo>
                  <a:close/>
                  <a:moveTo>
                    <a:pt x="42607" y="19064"/>
                  </a:moveTo>
                  <a:lnTo>
                    <a:pt x="42607" y="37394"/>
                  </a:lnTo>
                  <a:lnTo>
                    <a:pt x="34153" y="37394"/>
                  </a:lnTo>
                  <a:lnTo>
                    <a:pt x="34153" y="19064"/>
                  </a:lnTo>
                  <a:close/>
                  <a:moveTo>
                    <a:pt x="11663" y="38663"/>
                  </a:moveTo>
                  <a:lnTo>
                    <a:pt x="11663" y="56374"/>
                  </a:lnTo>
                  <a:lnTo>
                    <a:pt x="3676" y="56374"/>
                  </a:lnTo>
                  <a:lnTo>
                    <a:pt x="3676" y="38663"/>
                  </a:lnTo>
                  <a:close/>
                  <a:moveTo>
                    <a:pt x="22540" y="38663"/>
                  </a:moveTo>
                  <a:lnTo>
                    <a:pt x="22540" y="56374"/>
                  </a:lnTo>
                  <a:lnTo>
                    <a:pt x="12014" y="56374"/>
                  </a:lnTo>
                  <a:lnTo>
                    <a:pt x="12014" y="38663"/>
                  </a:lnTo>
                  <a:close/>
                  <a:moveTo>
                    <a:pt x="33802" y="38663"/>
                  </a:moveTo>
                  <a:lnTo>
                    <a:pt x="33802" y="56374"/>
                  </a:lnTo>
                  <a:lnTo>
                    <a:pt x="23810" y="56374"/>
                  </a:lnTo>
                  <a:lnTo>
                    <a:pt x="23810" y="38663"/>
                  </a:lnTo>
                  <a:close/>
                  <a:moveTo>
                    <a:pt x="42607" y="38663"/>
                  </a:moveTo>
                  <a:lnTo>
                    <a:pt x="42607" y="56374"/>
                  </a:lnTo>
                  <a:lnTo>
                    <a:pt x="34153" y="56374"/>
                  </a:lnTo>
                  <a:lnTo>
                    <a:pt x="34153" y="38663"/>
                  </a:lnTo>
                  <a:close/>
                  <a:moveTo>
                    <a:pt x="11663" y="56692"/>
                  </a:moveTo>
                  <a:lnTo>
                    <a:pt x="11663" y="72147"/>
                  </a:lnTo>
                  <a:lnTo>
                    <a:pt x="3676" y="72147"/>
                  </a:lnTo>
                  <a:lnTo>
                    <a:pt x="3676" y="56692"/>
                  </a:lnTo>
                  <a:close/>
                  <a:moveTo>
                    <a:pt x="22540" y="56692"/>
                  </a:moveTo>
                  <a:lnTo>
                    <a:pt x="22540" y="72147"/>
                  </a:lnTo>
                  <a:lnTo>
                    <a:pt x="12014" y="72147"/>
                  </a:lnTo>
                  <a:lnTo>
                    <a:pt x="12014" y="56692"/>
                  </a:lnTo>
                  <a:close/>
                  <a:moveTo>
                    <a:pt x="33802" y="56692"/>
                  </a:moveTo>
                  <a:lnTo>
                    <a:pt x="33802" y="72147"/>
                  </a:lnTo>
                  <a:lnTo>
                    <a:pt x="23810" y="72147"/>
                  </a:lnTo>
                  <a:lnTo>
                    <a:pt x="23810" y="56692"/>
                  </a:lnTo>
                  <a:close/>
                  <a:moveTo>
                    <a:pt x="42607" y="56692"/>
                  </a:moveTo>
                  <a:lnTo>
                    <a:pt x="42607" y="72147"/>
                  </a:lnTo>
                  <a:lnTo>
                    <a:pt x="34153" y="72147"/>
                  </a:lnTo>
                  <a:lnTo>
                    <a:pt x="34153" y="56692"/>
                  </a:lnTo>
                  <a:close/>
                  <a:moveTo>
                    <a:pt x="1" y="0"/>
                  </a:moveTo>
                  <a:lnTo>
                    <a:pt x="1" y="74436"/>
                  </a:lnTo>
                  <a:lnTo>
                    <a:pt x="46283" y="74436"/>
                  </a:lnTo>
                  <a:lnTo>
                    <a:pt x="4628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 name="Google Shape;369;p17"/>
          <p:cNvGrpSpPr/>
          <p:nvPr/>
        </p:nvGrpSpPr>
        <p:grpSpPr>
          <a:xfrm>
            <a:off x="4595844" y="396919"/>
            <a:ext cx="1483402" cy="2385706"/>
            <a:chOff x="4595844" y="396919"/>
            <a:chExt cx="1483402" cy="2385706"/>
          </a:xfrm>
        </p:grpSpPr>
        <p:sp>
          <p:nvSpPr>
            <p:cNvPr id="370" name="Google Shape;370;p17"/>
            <p:cNvSpPr/>
            <p:nvPr/>
          </p:nvSpPr>
          <p:spPr>
            <a:xfrm>
              <a:off x="4713660" y="481499"/>
              <a:ext cx="1272962" cy="2227219"/>
            </a:xfrm>
            <a:custGeom>
              <a:rect b="b" l="l" r="r" t="t"/>
              <a:pathLst>
                <a:path extrusionOk="0" h="69492" w="39718">
                  <a:moveTo>
                    <a:pt x="1" y="1"/>
                  </a:moveTo>
                  <a:lnTo>
                    <a:pt x="1" y="69492"/>
                  </a:lnTo>
                  <a:lnTo>
                    <a:pt x="39717" y="69492"/>
                  </a:lnTo>
                  <a:lnTo>
                    <a:pt x="39717"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7"/>
            <p:cNvSpPr/>
            <p:nvPr/>
          </p:nvSpPr>
          <p:spPr>
            <a:xfrm>
              <a:off x="4694943" y="456339"/>
              <a:ext cx="632443" cy="2273787"/>
            </a:xfrm>
            <a:custGeom>
              <a:rect b="b" l="l" r="r" t="t"/>
              <a:pathLst>
                <a:path extrusionOk="0" h="70945" w="19733">
                  <a:moveTo>
                    <a:pt x="0" y="1"/>
                  </a:moveTo>
                  <a:lnTo>
                    <a:pt x="0" y="70945"/>
                  </a:lnTo>
                  <a:lnTo>
                    <a:pt x="12966" y="70945"/>
                  </a:lnTo>
                  <a:cubicBezTo>
                    <a:pt x="12966" y="70945"/>
                    <a:pt x="8605" y="39683"/>
                    <a:pt x="6333" y="36241"/>
                  </a:cubicBezTo>
                  <a:cubicBezTo>
                    <a:pt x="6333" y="36241"/>
                    <a:pt x="19349" y="26484"/>
                    <a:pt x="1973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7"/>
            <p:cNvSpPr/>
            <p:nvPr/>
          </p:nvSpPr>
          <p:spPr>
            <a:xfrm>
              <a:off x="5372896" y="452045"/>
              <a:ext cx="632443" cy="2273819"/>
            </a:xfrm>
            <a:custGeom>
              <a:rect b="b" l="l" r="r" t="t"/>
              <a:pathLst>
                <a:path extrusionOk="0" h="70946" w="19733">
                  <a:moveTo>
                    <a:pt x="0" y="1"/>
                  </a:moveTo>
                  <a:cubicBezTo>
                    <a:pt x="401" y="26467"/>
                    <a:pt x="13400" y="36242"/>
                    <a:pt x="13400" y="36242"/>
                  </a:cubicBezTo>
                  <a:cubicBezTo>
                    <a:pt x="11128" y="39684"/>
                    <a:pt x="6767" y="70945"/>
                    <a:pt x="6767" y="70945"/>
                  </a:cubicBezTo>
                  <a:lnTo>
                    <a:pt x="19733" y="70945"/>
                  </a:lnTo>
                  <a:lnTo>
                    <a:pt x="1973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7"/>
            <p:cNvSpPr/>
            <p:nvPr/>
          </p:nvSpPr>
          <p:spPr>
            <a:xfrm>
              <a:off x="4595844" y="396919"/>
              <a:ext cx="1483402" cy="2385706"/>
            </a:xfrm>
            <a:custGeom>
              <a:rect b="b" l="l" r="r" t="t"/>
              <a:pathLst>
                <a:path extrusionOk="0" h="74437" w="46284">
                  <a:moveTo>
                    <a:pt x="11664" y="2640"/>
                  </a:moveTo>
                  <a:lnTo>
                    <a:pt x="11664" y="18747"/>
                  </a:lnTo>
                  <a:lnTo>
                    <a:pt x="3677" y="18747"/>
                  </a:lnTo>
                  <a:lnTo>
                    <a:pt x="3677" y="2640"/>
                  </a:lnTo>
                  <a:close/>
                  <a:moveTo>
                    <a:pt x="22541" y="2640"/>
                  </a:moveTo>
                  <a:lnTo>
                    <a:pt x="22541" y="18747"/>
                  </a:lnTo>
                  <a:lnTo>
                    <a:pt x="12014" y="18747"/>
                  </a:lnTo>
                  <a:lnTo>
                    <a:pt x="12014" y="2640"/>
                  </a:lnTo>
                  <a:close/>
                  <a:moveTo>
                    <a:pt x="33802" y="2640"/>
                  </a:moveTo>
                  <a:lnTo>
                    <a:pt x="33802" y="18747"/>
                  </a:lnTo>
                  <a:lnTo>
                    <a:pt x="23811" y="18747"/>
                  </a:lnTo>
                  <a:lnTo>
                    <a:pt x="23811" y="2640"/>
                  </a:lnTo>
                  <a:close/>
                  <a:moveTo>
                    <a:pt x="42608" y="2640"/>
                  </a:moveTo>
                  <a:lnTo>
                    <a:pt x="42608" y="18747"/>
                  </a:lnTo>
                  <a:lnTo>
                    <a:pt x="34153" y="18747"/>
                  </a:lnTo>
                  <a:lnTo>
                    <a:pt x="34153" y="2640"/>
                  </a:lnTo>
                  <a:close/>
                  <a:moveTo>
                    <a:pt x="11664" y="19064"/>
                  </a:moveTo>
                  <a:lnTo>
                    <a:pt x="11664" y="37394"/>
                  </a:lnTo>
                  <a:lnTo>
                    <a:pt x="3677" y="37394"/>
                  </a:lnTo>
                  <a:lnTo>
                    <a:pt x="3677" y="19064"/>
                  </a:lnTo>
                  <a:close/>
                  <a:moveTo>
                    <a:pt x="22541" y="19064"/>
                  </a:moveTo>
                  <a:lnTo>
                    <a:pt x="22541" y="37394"/>
                  </a:lnTo>
                  <a:lnTo>
                    <a:pt x="12014" y="37394"/>
                  </a:lnTo>
                  <a:lnTo>
                    <a:pt x="12014" y="19064"/>
                  </a:lnTo>
                  <a:close/>
                  <a:moveTo>
                    <a:pt x="33802" y="19064"/>
                  </a:moveTo>
                  <a:lnTo>
                    <a:pt x="33802" y="37394"/>
                  </a:lnTo>
                  <a:lnTo>
                    <a:pt x="23811" y="37394"/>
                  </a:lnTo>
                  <a:lnTo>
                    <a:pt x="23811" y="19064"/>
                  </a:lnTo>
                  <a:close/>
                  <a:moveTo>
                    <a:pt x="42608" y="19064"/>
                  </a:moveTo>
                  <a:lnTo>
                    <a:pt x="42608" y="37394"/>
                  </a:lnTo>
                  <a:lnTo>
                    <a:pt x="34153" y="37394"/>
                  </a:lnTo>
                  <a:lnTo>
                    <a:pt x="34153" y="19064"/>
                  </a:lnTo>
                  <a:close/>
                  <a:moveTo>
                    <a:pt x="11664" y="38663"/>
                  </a:moveTo>
                  <a:lnTo>
                    <a:pt x="11664" y="56374"/>
                  </a:lnTo>
                  <a:lnTo>
                    <a:pt x="3677" y="56374"/>
                  </a:lnTo>
                  <a:lnTo>
                    <a:pt x="3677" y="38663"/>
                  </a:lnTo>
                  <a:close/>
                  <a:moveTo>
                    <a:pt x="22541" y="38663"/>
                  </a:moveTo>
                  <a:lnTo>
                    <a:pt x="22541" y="56374"/>
                  </a:lnTo>
                  <a:lnTo>
                    <a:pt x="12014" y="56374"/>
                  </a:lnTo>
                  <a:lnTo>
                    <a:pt x="12014" y="38663"/>
                  </a:lnTo>
                  <a:close/>
                  <a:moveTo>
                    <a:pt x="33802" y="38663"/>
                  </a:moveTo>
                  <a:lnTo>
                    <a:pt x="33802" y="56374"/>
                  </a:lnTo>
                  <a:lnTo>
                    <a:pt x="23811" y="56374"/>
                  </a:lnTo>
                  <a:lnTo>
                    <a:pt x="23811" y="38663"/>
                  </a:lnTo>
                  <a:close/>
                  <a:moveTo>
                    <a:pt x="42608" y="38663"/>
                  </a:moveTo>
                  <a:lnTo>
                    <a:pt x="42608" y="56374"/>
                  </a:lnTo>
                  <a:lnTo>
                    <a:pt x="34153" y="56374"/>
                  </a:lnTo>
                  <a:lnTo>
                    <a:pt x="34153" y="38663"/>
                  </a:lnTo>
                  <a:close/>
                  <a:moveTo>
                    <a:pt x="11664" y="56692"/>
                  </a:moveTo>
                  <a:lnTo>
                    <a:pt x="11664" y="72147"/>
                  </a:lnTo>
                  <a:lnTo>
                    <a:pt x="3677" y="72147"/>
                  </a:lnTo>
                  <a:lnTo>
                    <a:pt x="3677" y="56692"/>
                  </a:lnTo>
                  <a:close/>
                  <a:moveTo>
                    <a:pt x="22541" y="56692"/>
                  </a:moveTo>
                  <a:lnTo>
                    <a:pt x="22541" y="72147"/>
                  </a:lnTo>
                  <a:lnTo>
                    <a:pt x="12014" y="72147"/>
                  </a:lnTo>
                  <a:lnTo>
                    <a:pt x="12014" y="56692"/>
                  </a:lnTo>
                  <a:close/>
                  <a:moveTo>
                    <a:pt x="33802" y="56692"/>
                  </a:moveTo>
                  <a:lnTo>
                    <a:pt x="33802" y="72147"/>
                  </a:lnTo>
                  <a:lnTo>
                    <a:pt x="23811" y="72147"/>
                  </a:lnTo>
                  <a:lnTo>
                    <a:pt x="23811" y="56692"/>
                  </a:lnTo>
                  <a:close/>
                  <a:moveTo>
                    <a:pt x="42608" y="56692"/>
                  </a:moveTo>
                  <a:lnTo>
                    <a:pt x="42608" y="72147"/>
                  </a:lnTo>
                  <a:lnTo>
                    <a:pt x="34153" y="72147"/>
                  </a:lnTo>
                  <a:lnTo>
                    <a:pt x="34153" y="56692"/>
                  </a:lnTo>
                  <a:close/>
                  <a:moveTo>
                    <a:pt x="1" y="0"/>
                  </a:moveTo>
                  <a:lnTo>
                    <a:pt x="1" y="74436"/>
                  </a:lnTo>
                  <a:lnTo>
                    <a:pt x="46284" y="74436"/>
                  </a:lnTo>
                  <a:lnTo>
                    <a:pt x="46284"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 name="Google Shape;374;p17"/>
          <p:cNvGrpSpPr/>
          <p:nvPr/>
        </p:nvGrpSpPr>
        <p:grpSpPr>
          <a:xfrm>
            <a:off x="146197" y="2917586"/>
            <a:ext cx="1147614" cy="1754866"/>
            <a:chOff x="146197" y="2914863"/>
            <a:chExt cx="1147614" cy="1754866"/>
          </a:xfrm>
        </p:grpSpPr>
        <p:sp>
          <p:nvSpPr>
            <p:cNvPr id="375" name="Google Shape;375;p17"/>
            <p:cNvSpPr/>
            <p:nvPr/>
          </p:nvSpPr>
          <p:spPr>
            <a:xfrm>
              <a:off x="1194713" y="4349485"/>
              <a:ext cx="99099" cy="320244"/>
            </a:xfrm>
            <a:custGeom>
              <a:rect b="b" l="l" r="r" t="t"/>
              <a:pathLst>
                <a:path extrusionOk="0" h="9992" w="3092">
                  <a:moveTo>
                    <a:pt x="1" y="0"/>
                  </a:moveTo>
                  <a:lnTo>
                    <a:pt x="1772" y="9992"/>
                  </a:lnTo>
                  <a:lnTo>
                    <a:pt x="3092" y="9992"/>
                  </a:lnTo>
                  <a:lnTo>
                    <a:pt x="3092" y="101"/>
                  </a:lnTo>
                  <a:lnTo>
                    <a:pt x="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7"/>
            <p:cNvSpPr/>
            <p:nvPr/>
          </p:nvSpPr>
          <p:spPr>
            <a:xfrm>
              <a:off x="808607" y="4349485"/>
              <a:ext cx="99099" cy="320244"/>
            </a:xfrm>
            <a:custGeom>
              <a:rect b="b" l="l" r="r" t="t"/>
              <a:pathLst>
                <a:path extrusionOk="0" h="9992" w="3092">
                  <a:moveTo>
                    <a:pt x="1" y="0"/>
                  </a:moveTo>
                  <a:lnTo>
                    <a:pt x="1772" y="9992"/>
                  </a:lnTo>
                  <a:lnTo>
                    <a:pt x="3092" y="9992"/>
                  </a:lnTo>
                  <a:lnTo>
                    <a:pt x="3092" y="101"/>
                  </a:lnTo>
                  <a:lnTo>
                    <a:pt x="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7"/>
            <p:cNvSpPr/>
            <p:nvPr/>
          </p:nvSpPr>
          <p:spPr>
            <a:xfrm>
              <a:off x="425193" y="4349485"/>
              <a:ext cx="99643" cy="320244"/>
            </a:xfrm>
            <a:custGeom>
              <a:rect b="b" l="l" r="r" t="t"/>
              <a:pathLst>
                <a:path extrusionOk="0" h="9992" w="3109">
                  <a:moveTo>
                    <a:pt x="3108" y="0"/>
                  </a:moveTo>
                  <a:lnTo>
                    <a:pt x="0" y="101"/>
                  </a:lnTo>
                  <a:lnTo>
                    <a:pt x="0" y="9992"/>
                  </a:lnTo>
                  <a:lnTo>
                    <a:pt x="1320" y="9992"/>
                  </a:lnTo>
                  <a:lnTo>
                    <a:pt x="310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7"/>
            <p:cNvSpPr/>
            <p:nvPr/>
          </p:nvSpPr>
          <p:spPr>
            <a:xfrm>
              <a:off x="154210" y="4349485"/>
              <a:ext cx="99099" cy="320244"/>
            </a:xfrm>
            <a:custGeom>
              <a:rect b="b" l="l" r="r" t="t"/>
              <a:pathLst>
                <a:path extrusionOk="0" h="9992" w="3092">
                  <a:moveTo>
                    <a:pt x="3092" y="0"/>
                  </a:moveTo>
                  <a:lnTo>
                    <a:pt x="1" y="101"/>
                  </a:lnTo>
                  <a:lnTo>
                    <a:pt x="1" y="9992"/>
                  </a:lnTo>
                  <a:lnTo>
                    <a:pt x="1321" y="9992"/>
                  </a:lnTo>
                  <a:lnTo>
                    <a:pt x="3092"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7"/>
            <p:cNvSpPr/>
            <p:nvPr/>
          </p:nvSpPr>
          <p:spPr>
            <a:xfrm>
              <a:off x="983183" y="3637687"/>
              <a:ext cx="310629" cy="721926"/>
            </a:xfrm>
            <a:custGeom>
              <a:rect b="b" l="l" r="r" t="t"/>
              <a:pathLst>
                <a:path extrusionOk="0" h="22525" w="9692">
                  <a:moveTo>
                    <a:pt x="5106" y="1"/>
                  </a:moveTo>
                  <a:cubicBezTo>
                    <a:pt x="3291" y="1"/>
                    <a:pt x="1421" y="538"/>
                    <a:pt x="1421" y="538"/>
                  </a:cubicBezTo>
                  <a:cubicBezTo>
                    <a:pt x="1421" y="538"/>
                    <a:pt x="1" y="22276"/>
                    <a:pt x="185" y="22443"/>
                  </a:cubicBezTo>
                  <a:cubicBezTo>
                    <a:pt x="240" y="22504"/>
                    <a:pt x="1315" y="22525"/>
                    <a:pt x="2724" y="22525"/>
                  </a:cubicBezTo>
                  <a:cubicBezTo>
                    <a:pt x="5541" y="22525"/>
                    <a:pt x="9692" y="22443"/>
                    <a:pt x="9692" y="22443"/>
                  </a:cubicBezTo>
                  <a:cubicBezTo>
                    <a:pt x="9692" y="22443"/>
                    <a:pt x="9541" y="3061"/>
                    <a:pt x="8104" y="1056"/>
                  </a:cubicBezTo>
                  <a:cubicBezTo>
                    <a:pt x="7520" y="244"/>
                    <a:pt x="6326" y="1"/>
                    <a:pt x="510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7"/>
            <p:cNvSpPr/>
            <p:nvPr/>
          </p:nvSpPr>
          <p:spPr>
            <a:xfrm>
              <a:off x="154210" y="2914863"/>
              <a:ext cx="897015" cy="1329146"/>
            </a:xfrm>
            <a:custGeom>
              <a:rect b="b" l="l" r="r" t="t"/>
              <a:pathLst>
                <a:path extrusionOk="0" h="41471" w="27988">
                  <a:moveTo>
                    <a:pt x="7823" y="0"/>
                  </a:moveTo>
                  <a:cubicBezTo>
                    <a:pt x="3510" y="0"/>
                    <a:pt x="1" y="3519"/>
                    <a:pt x="34" y="7853"/>
                  </a:cubicBezTo>
                  <a:lnTo>
                    <a:pt x="252" y="41471"/>
                  </a:lnTo>
                  <a:lnTo>
                    <a:pt x="27102" y="41471"/>
                  </a:lnTo>
                  <a:lnTo>
                    <a:pt x="27888" y="7870"/>
                  </a:lnTo>
                  <a:cubicBezTo>
                    <a:pt x="27988" y="3559"/>
                    <a:pt x="24512" y="0"/>
                    <a:pt x="20202" y="0"/>
                  </a:cubicBezTo>
                  <a:lnTo>
                    <a:pt x="7854" y="0"/>
                  </a:lnTo>
                  <a:cubicBezTo>
                    <a:pt x="7844" y="0"/>
                    <a:pt x="7834" y="0"/>
                    <a:pt x="782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7"/>
            <p:cNvSpPr/>
            <p:nvPr/>
          </p:nvSpPr>
          <p:spPr>
            <a:xfrm>
              <a:off x="162254" y="4008249"/>
              <a:ext cx="1080694" cy="347166"/>
            </a:xfrm>
            <a:custGeom>
              <a:rect b="b" l="l" r="r" t="t"/>
              <a:pathLst>
                <a:path extrusionOk="0" h="10832" w="33719">
                  <a:moveTo>
                    <a:pt x="17415" y="0"/>
                  </a:moveTo>
                  <a:cubicBezTo>
                    <a:pt x="14801" y="0"/>
                    <a:pt x="12220" y="26"/>
                    <a:pt x="10360" y="104"/>
                  </a:cubicBezTo>
                  <a:cubicBezTo>
                    <a:pt x="4762" y="338"/>
                    <a:pt x="1" y="7356"/>
                    <a:pt x="1" y="7356"/>
                  </a:cubicBezTo>
                  <a:lnTo>
                    <a:pt x="1" y="10831"/>
                  </a:lnTo>
                  <a:lnTo>
                    <a:pt x="33718" y="10831"/>
                  </a:lnTo>
                  <a:lnTo>
                    <a:pt x="33718" y="6921"/>
                  </a:lnTo>
                  <a:cubicBezTo>
                    <a:pt x="33334" y="305"/>
                    <a:pt x="28004" y="104"/>
                    <a:pt x="28004" y="104"/>
                  </a:cubicBezTo>
                  <a:cubicBezTo>
                    <a:pt x="28004" y="104"/>
                    <a:pt x="22643" y="0"/>
                    <a:pt x="17415"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7"/>
            <p:cNvSpPr/>
            <p:nvPr/>
          </p:nvSpPr>
          <p:spPr>
            <a:xfrm>
              <a:off x="508202" y="4007832"/>
              <a:ext cx="749746" cy="341557"/>
            </a:xfrm>
            <a:custGeom>
              <a:rect b="b" l="l" r="r" t="t"/>
              <a:pathLst>
                <a:path extrusionOk="0" h="10657" w="23393">
                  <a:moveTo>
                    <a:pt x="15406" y="0"/>
                  </a:moveTo>
                  <a:cubicBezTo>
                    <a:pt x="10326" y="34"/>
                    <a:pt x="5230" y="50"/>
                    <a:pt x="151" y="84"/>
                  </a:cubicBezTo>
                  <a:cubicBezTo>
                    <a:pt x="0" y="84"/>
                    <a:pt x="0" y="318"/>
                    <a:pt x="151" y="318"/>
                  </a:cubicBezTo>
                  <a:lnTo>
                    <a:pt x="13985" y="251"/>
                  </a:lnTo>
                  <a:cubicBezTo>
                    <a:pt x="14681" y="243"/>
                    <a:pt x="15418" y="201"/>
                    <a:pt x="16152" y="201"/>
                  </a:cubicBezTo>
                  <a:cubicBezTo>
                    <a:pt x="16952" y="201"/>
                    <a:pt x="17748" y="251"/>
                    <a:pt x="18480" y="451"/>
                  </a:cubicBezTo>
                  <a:cubicBezTo>
                    <a:pt x="22607" y="1621"/>
                    <a:pt x="23208" y="6901"/>
                    <a:pt x="22874" y="10543"/>
                  </a:cubicBezTo>
                  <a:cubicBezTo>
                    <a:pt x="22874" y="10619"/>
                    <a:pt x="22929" y="10656"/>
                    <a:pt x="22985" y="10656"/>
                  </a:cubicBezTo>
                  <a:cubicBezTo>
                    <a:pt x="23041" y="10656"/>
                    <a:pt x="23100" y="10619"/>
                    <a:pt x="23108" y="10543"/>
                  </a:cubicBezTo>
                  <a:cubicBezTo>
                    <a:pt x="23392" y="7486"/>
                    <a:pt x="23058" y="3225"/>
                    <a:pt x="20452" y="1187"/>
                  </a:cubicBezTo>
                  <a:cubicBezTo>
                    <a:pt x="18948" y="17"/>
                    <a:pt x="17193" y="0"/>
                    <a:pt x="1540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7"/>
            <p:cNvSpPr/>
            <p:nvPr/>
          </p:nvSpPr>
          <p:spPr>
            <a:xfrm>
              <a:off x="342183" y="2936048"/>
              <a:ext cx="583727" cy="696959"/>
            </a:xfrm>
            <a:custGeom>
              <a:rect b="b" l="l" r="r" t="t"/>
              <a:pathLst>
                <a:path extrusionOk="0" h="21746" w="18213">
                  <a:moveTo>
                    <a:pt x="12059" y="0"/>
                  </a:moveTo>
                  <a:cubicBezTo>
                    <a:pt x="11472" y="0"/>
                    <a:pt x="10856" y="8"/>
                    <a:pt x="10210" y="8"/>
                  </a:cubicBezTo>
                  <a:cubicBezTo>
                    <a:pt x="9190" y="8"/>
                    <a:pt x="8154" y="58"/>
                    <a:pt x="7118" y="158"/>
                  </a:cubicBezTo>
                  <a:cubicBezTo>
                    <a:pt x="6567" y="225"/>
                    <a:pt x="6016" y="325"/>
                    <a:pt x="5481" y="459"/>
                  </a:cubicBezTo>
                  <a:cubicBezTo>
                    <a:pt x="4896" y="592"/>
                    <a:pt x="4345" y="776"/>
                    <a:pt x="3827" y="1044"/>
                  </a:cubicBezTo>
                  <a:cubicBezTo>
                    <a:pt x="3292" y="1328"/>
                    <a:pt x="2791" y="1695"/>
                    <a:pt x="2357" y="2130"/>
                  </a:cubicBezTo>
                  <a:cubicBezTo>
                    <a:pt x="1922" y="2581"/>
                    <a:pt x="1538" y="3082"/>
                    <a:pt x="1237" y="3633"/>
                  </a:cubicBezTo>
                  <a:cubicBezTo>
                    <a:pt x="1087" y="3917"/>
                    <a:pt x="970" y="4218"/>
                    <a:pt x="886" y="4519"/>
                  </a:cubicBezTo>
                  <a:cubicBezTo>
                    <a:pt x="819" y="4820"/>
                    <a:pt x="769" y="5137"/>
                    <a:pt x="753" y="5438"/>
                  </a:cubicBezTo>
                  <a:cubicBezTo>
                    <a:pt x="686" y="6039"/>
                    <a:pt x="619" y="6641"/>
                    <a:pt x="569" y="7242"/>
                  </a:cubicBezTo>
                  <a:cubicBezTo>
                    <a:pt x="452" y="8412"/>
                    <a:pt x="368" y="9565"/>
                    <a:pt x="301" y="10651"/>
                  </a:cubicBezTo>
                  <a:cubicBezTo>
                    <a:pt x="168" y="12823"/>
                    <a:pt x="101" y="14778"/>
                    <a:pt x="67" y="16415"/>
                  </a:cubicBezTo>
                  <a:cubicBezTo>
                    <a:pt x="17" y="18069"/>
                    <a:pt x="1" y="19406"/>
                    <a:pt x="1" y="20325"/>
                  </a:cubicBezTo>
                  <a:cubicBezTo>
                    <a:pt x="1" y="20776"/>
                    <a:pt x="1" y="21127"/>
                    <a:pt x="1" y="21378"/>
                  </a:cubicBezTo>
                  <a:cubicBezTo>
                    <a:pt x="1" y="21495"/>
                    <a:pt x="1" y="21595"/>
                    <a:pt x="1" y="21662"/>
                  </a:cubicBezTo>
                  <a:cubicBezTo>
                    <a:pt x="1" y="21695"/>
                    <a:pt x="1" y="21712"/>
                    <a:pt x="1" y="21745"/>
                  </a:cubicBezTo>
                  <a:cubicBezTo>
                    <a:pt x="1" y="21712"/>
                    <a:pt x="17" y="21695"/>
                    <a:pt x="17" y="21662"/>
                  </a:cubicBezTo>
                  <a:cubicBezTo>
                    <a:pt x="17" y="21595"/>
                    <a:pt x="17" y="21495"/>
                    <a:pt x="17" y="21378"/>
                  </a:cubicBezTo>
                  <a:cubicBezTo>
                    <a:pt x="34" y="21127"/>
                    <a:pt x="34" y="20776"/>
                    <a:pt x="51" y="20325"/>
                  </a:cubicBezTo>
                  <a:cubicBezTo>
                    <a:pt x="84" y="19389"/>
                    <a:pt x="118" y="18069"/>
                    <a:pt x="168" y="16432"/>
                  </a:cubicBezTo>
                  <a:cubicBezTo>
                    <a:pt x="218" y="14778"/>
                    <a:pt x="285" y="12823"/>
                    <a:pt x="418" y="10651"/>
                  </a:cubicBezTo>
                  <a:cubicBezTo>
                    <a:pt x="502" y="9565"/>
                    <a:pt x="585" y="8429"/>
                    <a:pt x="702" y="7242"/>
                  </a:cubicBezTo>
                  <a:cubicBezTo>
                    <a:pt x="753" y="6658"/>
                    <a:pt x="819" y="6056"/>
                    <a:pt x="886" y="5455"/>
                  </a:cubicBezTo>
                  <a:cubicBezTo>
                    <a:pt x="920" y="5154"/>
                    <a:pt x="970" y="4853"/>
                    <a:pt x="1037" y="4552"/>
                  </a:cubicBezTo>
                  <a:cubicBezTo>
                    <a:pt x="1103" y="4252"/>
                    <a:pt x="1220" y="3968"/>
                    <a:pt x="1371" y="3700"/>
                  </a:cubicBezTo>
                  <a:cubicBezTo>
                    <a:pt x="1655" y="3149"/>
                    <a:pt x="2022" y="2664"/>
                    <a:pt x="2457" y="2230"/>
                  </a:cubicBezTo>
                  <a:cubicBezTo>
                    <a:pt x="2891" y="1812"/>
                    <a:pt x="3359" y="1445"/>
                    <a:pt x="3877" y="1160"/>
                  </a:cubicBezTo>
                  <a:cubicBezTo>
                    <a:pt x="4395" y="910"/>
                    <a:pt x="4946" y="709"/>
                    <a:pt x="5514" y="592"/>
                  </a:cubicBezTo>
                  <a:cubicBezTo>
                    <a:pt x="6049" y="459"/>
                    <a:pt x="6584" y="358"/>
                    <a:pt x="7135" y="292"/>
                  </a:cubicBezTo>
                  <a:cubicBezTo>
                    <a:pt x="8171" y="175"/>
                    <a:pt x="9190" y="125"/>
                    <a:pt x="10226" y="125"/>
                  </a:cubicBezTo>
                  <a:cubicBezTo>
                    <a:pt x="11179" y="108"/>
                    <a:pt x="12081" y="108"/>
                    <a:pt x="12916" y="108"/>
                  </a:cubicBezTo>
                  <a:cubicBezTo>
                    <a:pt x="14554" y="108"/>
                    <a:pt x="15890" y="141"/>
                    <a:pt x="16809" y="191"/>
                  </a:cubicBezTo>
                  <a:lnTo>
                    <a:pt x="17411" y="258"/>
                  </a:lnTo>
                  <a:cubicBezTo>
                    <a:pt x="17578" y="275"/>
                    <a:pt x="17728" y="292"/>
                    <a:pt x="17862" y="308"/>
                  </a:cubicBezTo>
                  <a:cubicBezTo>
                    <a:pt x="17979" y="342"/>
                    <a:pt x="18063" y="358"/>
                    <a:pt x="18129" y="375"/>
                  </a:cubicBezTo>
                  <a:cubicBezTo>
                    <a:pt x="18146" y="392"/>
                    <a:pt x="18180" y="392"/>
                    <a:pt x="18213" y="392"/>
                  </a:cubicBezTo>
                  <a:cubicBezTo>
                    <a:pt x="18180" y="375"/>
                    <a:pt x="18163" y="375"/>
                    <a:pt x="18129" y="358"/>
                  </a:cubicBezTo>
                  <a:cubicBezTo>
                    <a:pt x="18063" y="342"/>
                    <a:pt x="17979" y="308"/>
                    <a:pt x="17862" y="292"/>
                  </a:cubicBezTo>
                  <a:cubicBezTo>
                    <a:pt x="17745" y="258"/>
                    <a:pt x="17595" y="242"/>
                    <a:pt x="17411" y="208"/>
                  </a:cubicBezTo>
                  <a:cubicBezTo>
                    <a:pt x="17244" y="191"/>
                    <a:pt x="17043" y="158"/>
                    <a:pt x="16809" y="141"/>
                  </a:cubicBezTo>
                  <a:cubicBezTo>
                    <a:pt x="15890" y="58"/>
                    <a:pt x="14554" y="8"/>
                    <a:pt x="12916" y="8"/>
                  </a:cubicBezTo>
                  <a:cubicBezTo>
                    <a:pt x="12638" y="2"/>
                    <a:pt x="12352" y="0"/>
                    <a:pt x="1205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7"/>
            <p:cNvSpPr/>
            <p:nvPr/>
          </p:nvSpPr>
          <p:spPr>
            <a:xfrm>
              <a:off x="575123" y="3303501"/>
              <a:ext cx="26281" cy="109419"/>
            </a:xfrm>
            <a:custGeom>
              <a:rect b="b" l="l" r="r" t="t"/>
              <a:pathLst>
                <a:path extrusionOk="0" h="3414" w="820">
                  <a:moveTo>
                    <a:pt x="57" y="0"/>
                  </a:moveTo>
                  <a:cubicBezTo>
                    <a:pt x="30" y="0"/>
                    <a:pt x="18" y="5"/>
                    <a:pt x="18" y="5"/>
                  </a:cubicBezTo>
                  <a:cubicBezTo>
                    <a:pt x="201" y="71"/>
                    <a:pt x="352" y="172"/>
                    <a:pt x="452" y="322"/>
                  </a:cubicBezTo>
                  <a:cubicBezTo>
                    <a:pt x="669" y="589"/>
                    <a:pt x="703" y="1091"/>
                    <a:pt x="652" y="1609"/>
                  </a:cubicBezTo>
                  <a:cubicBezTo>
                    <a:pt x="602" y="2060"/>
                    <a:pt x="485" y="2511"/>
                    <a:pt x="285" y="2912"/>
                  </a:cubicBezTo>
                  <a:cubicBezTo>
                    <a:pt x="135" y="3229"/>
                    <a:pt x="1" y="3396"/>
                    <a:pt x="18" y="3413"/>
                  </a:cubicBezTo>
                  <a:cubicBezTo>
                    <a:pt x="168" y="3296"/>
                    <a:pt x="285" y="3129"/>
                    <a:pt x="368" y="2962"/>
                  </a:cubicBezTo>
                  <a:cubicBezTo>
                    <a:pt x="602" y="2544"/>
                    <a:pt x="753" y="2093"/>
                    <a:pt x="803" y="1625"/>
                  </a:cubicBezTo>
                  <a:cubicBezTo>
                    <a:pt x="820" y="1375"/>
                    <a:pt x="820" y="1107"/>
                    <a:pt x="786" y="857"/>
                  </a:cubicBezTo>
                  <a:cubicBezTo>
                    <a:pt x="753" y="640"/>
                    <a:pt x="669" y="422"/>
                    <a:pt x="536" y="255"/>
                  </a:cubicBezTo>
                  <a:cubicBezTo>
                    <a:pt x="452" y="138"/>
                    <a:pt x="318" y="55"/>
                    <a:pt x="185" y="21"/>
                  </a:cubicBezTo>
                  <a:cubicBezTo>
                    <a:pt x="126" y="5"/>
                    <a:pt x="84" y="0"/>
                    <a:pt x="5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7"/>
            <p:cNvSpPr/>
            <p:nvPr/>
          </p:nvSpPr>
          <p:spPr>
            <a:xfrm>
              <a:off x="826811" y="3303501"/>
              <a:ext cx="26281" cy="109419"/>
            </a:xfrm>
            <a:custGeom>
              <a:rect b="b" l="l" r="r" t="t"/>
              <a:pathLst>
                <a:path extrusionOk="0" h="3414" w="820">
                  <a:moveTo>
                    <a:pt x="55" y="0"/>
                  </a:moveTo>
                  <a:cubicBezTo>
                    <a:pt x="30" y="0"/>
                    <a:pt x="18" y="5"/>
                    <a:pt x="18" y="5"/>
                  </a:cubicBezTo>
                  <a:cubicBezTo>
                    <a:pt x="185" y="71"/>
                    <a:pt x="352" y="172"/>
                    <a:pt x="452" y="322"/>
                  </a:cubicBezTo>
                  <a:cubicBezTo>
                    <a:pt x="669" y="589"/>
                    <a:pt x="703" y="1091"/>
                    <a:pt x="653" y="1609"/>
                  </a:cubicBezTo>
                  <a:cubicBezTo>
                    <a:pt x="602" y="2060"/>
                    <a:pt x="485" y="2511"/>
                    <a:pt x="285" y="2912"/>
                  </a:cubicBezTo>
                  <a:cubicBezTo>
                    <a:pt x="135" y="3229"/>
                    <a:pt x="1" y="3396"/>
                    <a:pt x="18" y="3413"/>
                  </a:cubicBezTo>
                  <a:cubicBezTo>
                    <a:pt x="168" y="3296"/>
                    <a:pt x="285" y="3129"/>
                    <a:pt x="368" y="2962"/>
                  </a:cubicBezTo>
                  <a:cubicBezTo>
                    <a:pt x="602" y="2544"/>
                    <a:pt x="753" y="2093"/>
                    <a:pt x="803" y="1625"/>
                  </a:cubicBezTo>
                  <a:cubicBezTo>
                    <a:pt x="820" y="1375"/>
                    <a:pt x="820" y="1107"/>
                    <a:pt x="786" y="857"/>
                  </a:cubicBezTo>
                  <a:cubicBezTo>
                    <a:pt x="753" y="640"/>
                    <a:pt x="669" y="422"/>
                    <a:pt x="536" y="255"/>
                  </a:cubicBezTo>
                  <a:cubicBezTo>
                    <a:pt x="452" y="138"/>
                    <a:pt x="318" y="55"/>
                    <a:pt x="168" y="21"/>
                  </a:cubicBezTo>
                  <a:cubicBezTo>
                    <a:pt x="118" y="5"/>
                    <a:pt x="80" y="0"/>
                    <a:pt x="5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7"/>
            <p:cNvSpPr/>
            <p:nvPr/>
          </p:nvSpPr>
          <p:spPr>
            <a:xfrm>
              <a:off x="152607" y="3623777"/>
              <a:ext cx="372229" cy="739650"/>
            </a:xfrm>
            <a:custGeom>
              <a:rect b="b" l="l" r="r" t="t"/>
              <a:pathLst>
                <a:path extrusionOk="0" h="23078" w="11614">
                  <a:moveTo>
                    <a:pt x="5997" y="1"/>
                  </a:moveTo>
                  <a:cubicBezTo>
                    <a:pt x="3366" y="1"/>
                    <a:pt x="452" y="755"/>
                    <a:pt x="452" y="755"/>
                  </a:cubicBezTo>
                  <a:cubicBezTo>
                    <a:pt x="452" y="755"/>
                    <a:pt x="1" y="22359"/>
                    <a:pt x="17" y="22844"/>
                  </a:cubicBezTo>
                  <a:cubicBezTo>
                    <a:pt x="30" y="23022"/>
                    <a:pt x="1596" y="23078"/>
                    <a:pt x="3573" y="23078"/>
                  </a:cubicBezTo>
                  <a:cubicBezTo>
                    <a:pt x="6982" y="23078"/>
                    <a:pt x="11613" y="22911"/>
                    <a:pt x="11613" y="22911"/>
                  </a:cubicBezTo>
                  <a:cubicBezTo>
                    <a:pt x="11613" y="22911"/>
                    <a:pt x="11346" y="4130"/>
                    <a:pt x="9909" y="1407"/>
                  </a:cubicBezTo>
                  <a:cubicBezTo>
                    <a:pt x="9332" y="327"/>
                    <a:pt x="7726" y="1"/>
                    <a:pt x="5997"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7"/>
            <p:cNvSpPr/>
            <p:nvPr/>
          </p:nvSpPr>
          <p:spPr>
            <a:xfrm>
              <a:off x="146197" y="3630732"/>
              <a:ext cx="281175" cy="734554"/>
            </a:xfrm>
            <a:custGeom>
              <a:rect b="b" l="l" r="r" t="t"/>
              <a:pathLst>
                <a:path extrusionOk="0" h="22919" w="8773">
                  <a:moveTo>
                    <a:pt x="3734" y="1"/>
                  </a:moveTo>
                  <a:cubicBezTo>
                    <a:pt x="1971" y="1"/>
                    <a:pt x="217" y="455"/>
                    <a:pt x="217" y="455"/>
                  </a:cubicBezTo>
                  <a:cubicBezTo>
                    <a:pt x="217" y="455"/>
                    <a:pt x="0" y="22694"/>
                    <a:pt x="167" y="22861"/>
                  </a:cubicBezTo>
                  <a:cubicBezTo>
                    <a:pt x="209" y="22902"/>
                    <a:pt x="768" y="22918"/>
                    <a:pt x="1582" y="22918"/>
                  </a:cubicBezTo>
                  <a:cubicBezTo>
                    <a:pt x="4026" y="22918"/>
                    <a:pt x="8772" y="22777"/>
                    <a:pt x="8772" y="22777"/>
                  </a:cubicBezTo>
                  <a:cubicBezTo>
                    <a:pt x="8772" y="22777"/>
                    <a:pt x="8388" y="3111"/>
                    <a:pt x="6951" y="1106"/>
                  </a:cubicBezTo>
                  <a:cubicBezTo>
                    <a:pt x="6341" y="248"/>
                    <a:pt x="5035" y="1"/>
                    <a:pt x="373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7"/>
            <p:cNvSpPr/>
            <p:nvPr/>
          </p:nvSpPr>
          <p:spPr>
            <a:xfrm>
              <a:off x="238309" y="3954821"/>
              <a:ext cx="26794" cy="33620"/>
            </a:xfrm>
            <a:custGeom>
              <a:rect b="b" l="l" r="r" t="t"/>
              <a:pathLst>
                <a:path extrusionOk="0" h="1049" w="836">
                  <a:moveTo>
                    <a:pt x="568" y="0"/>
                  </a:moveTo>
                  <a:cubicBezTo>
                    <a:pt x="552" y="0"/>
                    <a:pt x="501" y="0"/>
                    <a:pt x="418" y="17"/>
                  </a:cubicBezTo>
                  <a:lnTo>
                    <a:pt x="351" y="34"/>
                  </a:lnTo>
                  <a:lnTo>
                    <a:pt x="401" y="84"/>
                  </a:lnTo>
                  <a:cubicBezTo>
                    <a:pt x="518" y="167"/>
                    <a:pt x="618" y="284"/>
                    <a:pt x="668" y="435"/>
                  </a:cubicBezTo>
                  <a:cubicBezTo>
                    <a:pt x="752" y="618"/>
                    <a:pt x="652" y="852"/>
                    <a:pt x="451" y="902"/>
                  </a:cubicBezTo>
                  <a:cubicBezTo>
                    <a:pt x="434" y="906"/>
                    <a:pt x="417" y="908"/>
                    <a:pt x="400" y="908"/>
                  </a:cubicBezTo>
                  <a:cubicBezTo>
                    <a:pt x="271" y="908"/>
                    <a:pt x="165" y="801"/>
                    <a:pt x="151" y="668"/>
                  </a:cubicBezTo>
                  <a:cubicBezTo>
                    <a:pt x="134" y="552"/>
                    <a:pt x="134" y="418"/>
                    <a:pt x="167" y="284"/>
                  </a:cubicBezTo>
                  <a:cubicBezTo>
                    <a:pt x="201" y="201"/>
                    <a:pt x="267" y="151"/>
                    <a:pt x="351" y="134"/>
                  </a:cubicBezTo>
                  <a:cubicBezTo>
                    <a:pt x="362" y="130"/>
                    <a:pt x="371" y="129"/>
                    <a:pt x="380" y="129"/>
                  </a:cubicBezTo>
                  <a:cubicBezTo>
                    <a:pt x="405" y="129"/>
                    <a:pt x="423" y="139"/>
                    <a:pt x="430" y="139"/>
                  </a:cubicBezTo>
                  <a:cubicBezTo>
                    <a:pt x="433" y="139"/>
                    <a:pt x="435" y="137"/>
                    <a:pt x="435" y="134"/>
                  </a:cubicBezTo>
                  <a:cubicBezTo>
                    <a:pt x="451" y="134"/>
                    <a:pt x="418" y="84"/>
                    <a:pt x="351" y="84"/>
                  </a:cubicBezTo>
                  <a:cubicBezTo>
                    <a:pt x="341" y="82"/>
                    <a:pt x="331" y="82"/>
                    <a:pt x="321" y="82"/>
                  </a:cubicBezTo>
                  <a:cubicBezTo>
                    <a:pt x="214" y="82"/>
                    <a:pt x="114" y="159"/>
                    <a:pt x="84" y="251"/>
                  </a:cubicBezTo>
                  <a:cubicBezTo>
                    <a:pt x="17" y="384"/>
                    <a:pt x="0" y="552"/>
                    <a:pt x="34" y="702"/>
                  </a:cubicBezTo>
                  <a:cubicBezTo>
                    <a:pt x="34" y="802"/>
                    <a:pt x="84" y="886"/>
                    <a:pt x="151" y="953"/>
                  </a:cubicBezTo>
                  <a:cubicBezTo>
                    <a:pt x="225" y="1014"/>
                    <a:pt x="299" y="1049"/>
                    <a:pt x="380" y="1049"/>
                  </a:cubicBezTo>
                  <a:cubicBezTo>
                    <a:pt x="409" y="1049"/>
                    <a:pt x="438" y="1045"/>
                    <a:pt x="468" y="1036"/>
                  </a:cubicBezTo>
                  <a:cubicBezTo>
                    <a:pt x="618" y="1019"/>
                    <a:pt x="752" y="902"/>
                    <a:pt x="785" y="769"/>
                  </a:cubicBezTo>
                  <a:cubicBezTo>
                    <a:pt x="836" y="635"/>
                    <a:pt x="836" y="518"/>
                    <a:pt x="785" y="384"/>
                  </a:cubicBezTo>
                  <a:cubicBezTo>
                    <a:pt x="728" y="255"/>
                    <a:pt x="633" y="137"/>
                    <a:pt x="500" y="54"/>
                  </a:cubicBezTo>
                  <a:lnTo>
                    <a:pt x="500" y="54"/>
                  </a:lnTo>
                  <a:cubicBezTo>
                    <a:pt x="544" y="32"/>
                    <a:pt x="568" y="12"/>
                    <a:pt x="5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7"/>
            <p:cNvSpPr/>
            <p:nvPr/>
          </p:nvSpPr>
          <p:spPr>
            <a:xfrm>
              <a:off x="250071" y="3845018"/>
              <a:ext cx="50927" cy="115733"/>
            </a:xfrm>
            <a:custGeom>
              <a:rect b="b" l="l" r="r" t="t"/>
              <a:pathLst>
                <a:path extrusionOk="0" h="3611" w="1589">
                  <a:moveTo>
                    <a:pt x="1571" y="1"/>
                  </a:moveTo>
                  <a:cubicBezTo>
                    <a:pt x="1574" y="2"/>
                    <a:pt x="1576" y="6"/>
                    <a:pt x="1575" y="13"/>
                  </a:cubicBezTo>
                  <a:lnTo>
                    <a:pt x="1575" y="13"/>
                  </a:lnTo>
                  <a:cubicBezTo>
                    <a:pt x="1579" y="9"/>
                    <a:pt x="1584" y="5"/>
                    <a:pt x="1588" y="1"/>
                  </a:cubicBezTo>
                  <a:close/>
                  <a:moveTo>
                    <a:pt x="1575" y="13"/>
                  </a:moveTo>
                  <a:cubicBezTo>
                    <a:pt x="1432" y="144"/>
                    <a:pt x="1335" y="307"/>
                    <a:pt x="1237" y="469"/>
                  </a:cubicBezTo>
                  <a:cubicBezTo>
                    <a:pt x="753" y="1271"/>
                    <a:pt x="385" y="2140"/>
                    <a:pt x="134" y="3042"/>
                  </a:cubicBezTo>
                  <a:cubicBezTo>
                    <a:pt x="68" y="3226"/>
                    <a:pt x="17" y="3426"/>
                    <a:pt x="1" y="3610"/>
                  </a:cubicBezTo>
                  <a:cubicBezTo>
                    <a:pt x="1" y="3610"/>
                    <a:pt x="2" y="3610"/>
                    <a:pt x="2" y="3610"/>
                  </a:cubicBezTo>
                  <a:cubicBezTo>
                    <a:pt x="56" y="3610"/>
                    <a:pt x="306" y="2765"/>
                    <a:pt x="736" y="1772"/>
                  </a:cubicBezTo>
                  <a:cubicBezTo>
                    <a:pt x="1143" y="848"/>
                    <a:pt x="1565" y="114"/>
                    <a:pt x="1575" y="13"/>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7"/>
            <p:cNvSpPr/>
            <p:nvPr/>
          </p:nvSpPr>
          <p:spPr>
            <a:xfrm>
              <a:off x="198150" y="3855723"/>
              <a:ext cx="48748" cy="106630"/>
            </a:xfrm>
            <a:custGeom>
              <a:rect b="b" l="l" r="r" t="t"/>
              <a:pathLst>
                <a:path extrusionOk="0" h="3327" w="1521">
                  <a:moveTo>
                    <a:pt x="51" y="1"/>
                  </a:moveTo>
                  <a:cubicBezTo>
                    <a:pt x="51" y="1"/>
                    <a:pt x="51" y="1"/>
                    <a:pt x="50" y="1"/>
                  </a:cubicBezTo>
                  <a:cubicBezTo>
                    <a:pt x="0" y="18"/>
                    <a:pt x="368" y="736"/>
                    <a:pt x="769" y="1672"/>
                  </a:cubicBezTo>
                  <a:cubicBezTo>
                    <a:pt x="1149" y="2581"/>
                    <a:pt x="1447" y="3326"/>
                    <a:pt x="1486" y="3326"/>
                  </a:cubicBezTo>
                  <a:cubicBezTo>
                    <a:pt x="1486" y="3326"/>
                    <a:pt x="1487" y="3326"/>
                    <a:pt x="1487" y="3326"/>
                  </a:cubicBezTo>
                  <a:cubicBezTo>
                    <a:pt x="1520" y="3326"/>
                    <a:pt x="1287" y="2541"/>
                    <a:pt x="886" y="1605"/>
                  </a:cubicBezTo>
                  <a:cubicBezTo>
                    <a:pt x="489" y="697"/>
                    <a:pt x="93" y="1"/>
                    <a:pt x="5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7"/>
            <p:cNvSpPr/>
            <p:nvPr/>
          </p:nvSpPr>
          <p:spPr>
            <a:xfrm>
              <a:off x="259174" y="3984275"/>
              <a:ext cx="40191" cy="179961"/>
            </a:xfrm>
            <a:custGeom>
              <a:rect b="b" l="l" r="r" t="t"/>
              <a:pathLst>
                <a:path extrusionOk="0" h="5615" w="1254">
                  <a:moveTo>
                    <a:pt x="1" y="0"/>
                  </a:moveTo>
                  <a:lnTo>
                    <a:pt x="1" y="0"/>
                  </a:lnTo>
                  <a:cubicBezTo>
                    <a:pt x="34" y="284"/>
                    <a:pt x="101" y="551"/>
                    <a:pt x="168" y="819"/>
                  </a:cubicBezTo>
                  <a:cubicBezTo>
                    <a:pt x="302" y="1337"/>
                    <a:pt x="469" y="2022"/>
                    <a:pt x="652" y="2807"/>
                  </a:cubicBezTo>
                  <a:cubicBezTo>
                    <a:pt x="820" y="3576"/>
                    <a:pt x="970" y="4277"/>
                    <a:pt x="1070" y="4795"/>
                  </a:cubicBezTo>
                  <a:cubicBezTo>
                    <a:pt x="1120" y="5079"/>
                    <a:pt x="1170" y="5347"/>
                    <a:pt x="1254" y="5614"/>
                  </a:cubicBezTo>
                  <a:cubicBezTo>
                    <a:pt x="1254" y="5330"/>
                    <a:pt x="1221" y="5046"/>
                    <a:pt x="1170" y="4779"/>
                  </a:cubicBezTo>
                  <a:cubicBezTo>
                    <a:pt x="1087" y="4261"/>
                    <a:pt x="953" y="3559"/>
                    <a:pt x="786" y="2774"/>
                  </a:cubicBezTo>
                  <a:cubicBezTo>
                    <a:pt x="602" y="1988"/>
                    <a:pt x="419" y="1303"/>
                    <a:pt x="268" y="802"/>
                  </a:cubicBezTo>
                  <a:cubicBezTo>
                    <a:pt x="201" y="518"/>
                    <a:pt x="118" y="25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7"/>
            <p:cNvSpPr/>
            <p:nvPr/>
          </p:nvSpPr>
          <p:spPr>
            <a:xfrm>
              <a:off x="199753" y="3984788"/>
              <a:ext cx="46088" cy="110380"/>
            </a:xfrm>
            <a:custGeom>
              <a:rect b="b" l="l" r="r" t="t"/>
              <a:pathLst>
                <a:path extrusionOk="0" h="3444" w="1438">
                  <a:moveTo>
                    <a:pt x="1404" y="1"/>
                  </a:moveTo>
                  <a:cubicBezTo>
                    <a:pt x="1287" y="134"/>
                    <a:pt x="1186" y="302"/>
                    <a:pt x="1103" y="469"/>
                  </a:cubicBezTo>
                  <a:cubicBezTo>
                    <a:pt x="668" y="1237"/>
                    <a:pt x="334" y="2056"/>
                    <a:pt x="100" y="2908"/>
                  </a:cubicBezTo>
                  <a:cubicBezTo>
                    <a:pt x="50" y="3075"/>
                    <a:pt x="0" y="3259"/>
                    <a:pt x="0" y="3443"/>
                  </a:cubicBezTo>
                  <a:cubicBezTo>
                    <a:pt x="0" y="3443"/>
                    <a:pt x="1" y="3443"/>
                    <a:pt x="1" y="3443"/>
                  </a:cubicBezTo>
                  <a:cubicBezTo>
                    <a:pt x="38" y="3443"/>
                    <a:pt x="271" y="2648"/>
                    <a:pt x="652" y="1705"/>
                  </a:cubicBezTo>
                  <a:cubicBezTo>
                    <a:pt x="1036" y="753"/>
                    <a:pt x="1437" y="18"/>
                    <a:pt x="140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2">
    <p:spTree>
      <p:nvGrpSpPr>
        <p:cNvPr id="393" name="Shape 393"/>
        <p:cNvGrpSpPr/>
        <p:nvPr/>
      </p:nvGrpSpPr>
      <p:grpSpPr>
        <a:xfrm>
          <a:off x="0" y="0"/>
          <a:ext cx="0" cy="0"/>
          <a:chOff x="0" y="0"/>
          <a:chExt cx="0" cy="0"/>
        </a:xfrm>
      </p:grpSpPr>
      <p:sp>
        <p:nvSpPr>
          <p:cNvPr id="394" name="Google Shape;394;p18"/>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8"/>
          <p:cNvSpPr txBox="1"/>
          <p:nvPr>
            <p:ph type="title"/>
          </p:nvPr>
        </p:nvSpPr>
        <p:spPr>
          <a:xfrm>
            <a:off x="3726000" y="4089600"/>
            <a:ext cx="3380400" cy="511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96" name="Google Shape;396;p18"/>
          <p:cNvSpPr txBox="1"/>
          <p:nvPr>
            <p:ph idx="1" type="subTitle"/>
          </p:nvPr>
        </p:nvSpPr>
        <p:spPr>
          <a:xfrm>
            <a:off x="3726000" y="2935650"/>
            <a:ext cx="3380400" cy="1153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sz="1200"/>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grpSp>
        <p:nvGrpSpPr>
          <p:cNvPr id="397" name="Google Shape;397;p18"/>
          <p:cNvGrpSpPr/>
          <p:nvPr/>
        </p:nvGrpSpPr>
        <p:grpSpPr>
          <a:xfrm>
            <a:off x="3519477" y="424219"/>
            <a:ext cx="1304531" cy="2282345"/>
            <a:chOff x="3519477" y="424219"/>
            <a:chExt cx="1304531" cy="2282345"/>
          </a:xfrm>
        </p:grpSpPr>
        <p:sp>
          <p:nvSpPr>
            <p:cNvPr id="398" name="Google Shape;398;p18"/>
            <p:cNvSpPr/>
            <p:nvPr/>
          </p:nvSpPr>
          <p:spPr>
            <a:xfrm>
              <a:off x="3519477" y="972018"/>
              <a:ext cx="276912" cy="593374"/>
            </a:xfrm>
            <a:custGeom>
              <a:rect b="b" l="l" r="r" t="t"/>
              <a:pathLst>
                <a:path extrusionOk="0" h="18514" w="8640">
                  <a:moveTo>
                    <a:pt x="1" y="1"/>
                  </a:moveTo>
                  <a:lnTo>
                    <a:pt x="1" y="18514"/>
                  </a:lnTo>
                  <a:lnTo>
                    <a:pt x="8639" y="18514"/>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8"/>
            <p:cNvSpPr/>
            <p:nvPr/>
          </p:nvSpPr>
          <p:spPr>
            <a:xfrm>
              <a:off x="3808119" y="1606608"/>
              <a:ext cx="340083" cy="573022"/>
            </a:xfrm>
            <a:custGeom>
              <a:rect b="b" l="l" r="r" t="t"/>
              <a:pathLst>
                <a:path extrusionOk="0" h="17879" w="10611">
                  <a:moveTo>
                    <a:pt x="1" y="0"/>
                  </a:moveTo>
                  <a:lnTo>
                    <a:pt x="1" y="17879"/>
                  </a:lnTo>
                  <a:lnTo>
                    <a:pt x="10611" y="17879"/>
                  </a:lnTo>
                  <a:lnTo>
                    <a:pt x="1061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8"/>
            <p:cNvSpPr/>
            <p:nvPr/>
          </p:nvSpPr>
          <p:spPr>
            <a:xfrm>
              <a:off x="4189931" y="424219"/>
              <a:ext cx="634077" cy="537671"/>
            </a:xfrm>
            <a:custGeom>
              <a:rect b="b" l="l" r="r" t="t"/>
              <a:pathLst>
                <a:path extrusionOk="0" h="16776" w="19784">
                  <a:moveTo>
                    <a:pt x="1" y="0"/>
                  </a:moveTo>
                  <a:lnTo>
                    <a:pt x="1" y="16775"/>
                  </a:lnTo>
                  <a:lnTo>
                    <a:pt x="10076" y="16775"/>
                  </a:lnTo>
                  <a:lnTo>
                    <a:pt x="10076" y="368"/>
                  </a:lnTo>
                  <a:lnTo>
                    <a:pt x="10444" y="368"/>
                  </a:lnTo>
                  <a:lnTo>
                    <a:pt x="10444" y="16775"/>
                  </a:lnTo>
                  <a:lnTo>
                    <a:pt x="19784" y="16775"/>
                  </a:lnTo>
                  <a:lnTo>
                    <a:pt x="19784"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8"/>
            <p:cNvSpPr/>
            <p:nvPr/>
          </p:nvSpPr>
          <p:spPr>
            <a:xfrm>
              <a:off x="3519477" y="1606608"/>
              <a:ext cx="276912" cy="573022"/>
            </a:xfrm>
            <a:custGeom>
              <a:rect b="b" l="l" r="r" t="t"/>
              <a:pathLst>
                <a:path extrusionOk="0" h="17879" w="8640">
                  <a:moveTo>
                    <a:pt x="1" y="0"/>
                  </a:moveTo>
                  <a:lnTo>
                    <a:pt x="1" y="17879"/>
                  </a:lnTo>
                  <a:lnTo>
                    <a:pt x="8639" y="17879"/>
                  </a:lnTo>
                  <a:lnTo>
                    <a:pt x="8639"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8"/>
            <p:cNvSpPr/>
            <p:nvPr/>
          </p:nvSpPr>
          <p:spPr>
            <a:xfrm>
              <a:off x="4524629" y="1606608"/>
              <a:ext cx="299379" cy="573022"/>
            </a:xfrm>
            <a:custGeom>
              <a:rect b="b" l="l" r="r" t="t"/>
              <a:pathLst>
                <a:path extrusionOk="0" h="17879" w="9341">
                  <a:moveTo>
                    <a:pt x="1" y="0"/>
                  </a:moveTo>
                  <a:lnTo>
                    <a:pt x="1" y="17879"/>
                  </a:lnTo>
                  <a:lnTo>
                    <a:pt x="9341" y="17879"/>
                  </a:lnTo>
                  <a:lnTo>
                    <a:pt x="934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8"/>
            <p:cNvSpPr/>
            <p:nvPr/>
          </p:nvSpPr>
          <p:spPr>
            <a:xfrm>
              <a:off x="3808119" y="972018"/>
              <a:ext cx="340083" cy="593374"/>
            </a:xfrm>
            <a:custGeom>
              <a:rect b="b" l="l" r="r" t="t"/>
              <a:pathLst>
                <a:path extrusionOk="0" h="18514" w="10611">
                  <a:moveTo>
                    <a:pt x="1" y="1"/>
                  </a:moveTo>
                  <a:lnTo>
                    <a:pt x="1" y="18514"/>
                  </a:lnTo>
                  <a:lnTo>
                    <a:pt x="10611" y="18514"/>
                  </a:lnTo>
                  <a:lnTo>
                    <a:pt x="1061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8"/>
            <p:cNvSpPr/>
            <p:nvPr/>
          </p:nvSpPr>
          <p:spPr>
            <a:xfrm>
              <a:off x="4524629" y="972018"/>
              <a:ext cx="299379" cy="593374"/>
            </a:xfrm>
            <a:custGeom>
              <a:rect b="b" l="l" r="r" t="t"/>
              <a:pathLst>
                <a:path extrusionOk="0" h="18514" w="9341">
                  <a:moveTo>
                    <a:pt x="1" y="1"/>
                  </a:moveTo>
                  <a:lnTo>
                    <a:pt x="1" y="18514"/>
                  </a:lnTo>
                  <a:lnTo>
                    <a:pt x="9341" y="18514"/>
                  </a:lnTo>
                  <a:lnTo>
                    <a:pt x="934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8"/>
            <p:cNvSpPr/>
            <p:nvPr/>
          </p:nvSpPr>
          <p:spPr>
            <a:xfrm>
              <a:off x="3519477" y="2189757"/>
              <a:ext cx="276912" cy="516806"/>
            </a:xfrm>
            <a:custGeom>
              <a:rect b="b" l="l" r="r" t="t"/>
              <a:pathLst>
                <a:path extrusionOk="0" h="16125" w="8640">
                  <a:moveTo>
                    <a:pt x="1" y="1"/>
                  </a:moveTo>
                  <a:lnTo>
                    <a:pt x="1" y="16125"/>
                  </a:lnTo>
                  <a:lnTo>
                    <a:pt x="8639" y="16125"/>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8"/>
            <p:cNvSpPr/>
            <p:nvPr/>
          </p:nvSpPr>
          <p:spPr>
            <a:xfrm>
              <a:off x="3519477" y="424219"/>
              <a:ext cx="628725" cy="537671"/>
            </a:xfrm>
            <a:custGeom>
              <a:rect b="b" l="l" r="r" t="t"/>
              <a:pathLst>
                <a:path extrusionOk="0" h="16776" w="19617">
                  <a:moveTo>
                    <a:pt x="1" y="0"/>
                  </a:moveTo>
                  <a:lnTo>
                    <a:pt x="1" y="16775"/>
                  </a:lnTo>
                  <a:lnTo>
                    <a:pt x="8639" y="16775"/>
                  </a:lnTo>
                  <a:lnTo>
                    <a:pt x="8639" y="368"/>
                  </a:lnTo>
                  <a:lnTo>
                    <a:pt x="9007" y="368"/>
                  </a:lnTo>
                  <a:lnTo>
                    <a:pt x="9007" y="16775"/>
                  </a:lnTo>
                  <a:lnTo>
                    <a:pt x="19617" y="16775"/>
                  </a:lnTo>
                  <a:lnTo>
                    <a:pt x="19617"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8"/>
            <p:cNvSpPr/>
            <p:nvPr/>
          </p:nvSpPr>
          <p:spPr>
            <a:xfrm>
              <a:off x="3808119" y="2189757"/>
              <a:ext cx="340083" cy="516806"/>
            </a:xfrm>
            <a:custGeom>
              <a:rect b="b" l="l" r="r" t="t"/>
              <a:pathLst>
                <a:path extrusionOk="0" h="16125" w="10611">
                  <a:moveTo>
                    <a:pt x="1" y="1"/>
                  </a:moveTo>
                  <a:lnTo>
                    <a:pt x="1" y="16125"/>
                  </a:lnTo>
                  <a:lnTo>
                    <a:pt x="10611" y="16125"/>
                  </a:lnTo>
                  <a:lnTo>
                    <a:pt x="1061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8"/>
            <p:cNvSpPr/>
            <p:nvPr/>
          </p:nvSpPr>
          <p:spPr>
            <a:xfrm>
              <a:off x="4524629" y="2189757"/>
              <a:ext cx="299379" cy="516806"/>
            </a:xfrm>
            <a:custGeom>
              <a:rect b="b" l="l" r="r" t="t"/>
              <a:pathLst>
                <a:path extrusionOk="0" h="16125" w="9341">
                  <a:moveTo>
                    <a:pt x="1" y="1"/>
                  </a:moveTo>
                  <a:lnTo>
                    <a:pt x="1" y="16125"/>
                  </a:lnTo>
                  <a:lnTo>
                    <a:pt x="9341" y="16125"/>
                  </a:lnTo>
                  <a:lnTo>
                    <a:pt x="934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8"/>
            <p:cNvSpPr/>
            <p:nvPr/>
          </p:nvSpPr>
          <p:spPr>
            <a:xfrm>
              <a:off x="4189931" y="972018"/>
              <a:ext cx="322968" cy="593374"/>
            </a:xfrm>
            <a:custGeom>
              <a:rect b="b" l="l" r="r" t="t"/>
              <a:pathLst>
                <a:path extrusionOk="0" h="18514" w="10077">
                  <a:moveTo>
                    <a:pt x="1" y="1"/>
                  </a:moveTo>
                  <a:lnTo>
                    <a:pt x="1" y="18514"/>
                  </a:lnTo>
                  <a:lnTo>
                    <a:pt x="10076" y="18514"/>
                  </a:lnTo>
                  <a:lnTo>
                    <a:pt x="1007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8"/>
            <p:cNvSpPr/>
            <p:nvPr/>
          </p:nvSpPr>
          <p:spPr>
            <a:xfrm>
              <a:off x="4189931" y="2189757"/>
              <a:ext cx="322968" cy="516806"/>
            </a:xfrm>
            <a:custGeom>
              <a:rect b="b" l="l" r="r" t="t"/>
              <a:pathLst>
                <a:path extrusionOk="0" h="16125" w="10077">
                  <a:moveTo>
                    <a:pt x="1" y="1"/>
                  </a:moveTo>
                  <a:lnTo>
                    <a:pt x="1" y="16125"/>
                  </a:lnTo>
                  <a:lnTo>
                    <a:pt x="10076" y="16125"/>
                  </a:lnTo>
                  <a:lnTo>
                    <a:pt x="1007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8"/>
            <p:cNvSpPr/>
            <p:nvPr/>
          </p:nvSpPr>
          <p:spPr>
            <a:xfrm>
              <a:off x="4189931" y="1606608"/>
              <a:ext cx="322968" cy="573022"/>
            </a:xfrm>
            <a:custGeom>
              <a:rect b="b" l="l" r="r" t="t"/>
              <a:pathLst>
                <a:path extrusionOk="0" h="17879" w="10077">
                  <a:moveTo>
                    <a:pt x="1" y="0"/>
                  </a:moveTo>
                  <a:lnTo>
                    <a:pt x="1" y="17879"/>
                  </a:lnTo>
                  <a:lnTo>
                    <a:pt x="10076" y="17879"/>
                  </a:lnTo>
                  <a:lnTo>
                    <a:pt x="10076"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 name="Google Shape;412;p18"/>
          <p:cNvGrpSpPr/>
          <p:nvPr/>
        </p:nvGrpSpPr>
        <p:grpSpPr>
          <a:xfrm>
            <a:off x="6096361" y="424219"/>
            <a:ext cx="1304531" cy="2282345"/>
            <a:chOff x="6096361" y="424219"/>
            <a:chExt cx="1304531" cy="2282345"/>
          </a:xfrm>
        </p:grpSpPr>
        <p:sp>
          <p:nvSpPr>
            <p:cNvPr id="413" name="Google Shape;413;p18"/>
            <p:cNvSpPr/>
            <p:nvPr/>
          </p:nvSpPr>
          <p:spPr>
            <a:xfrm>
              <a:off x="6096361" y="972018"/>
              <a:ext cx="277425" cy="593374"/>
            </a:xfrm>
            <a:custGeom>
              <a:rect b="b" l="l" r="r" t="t"/>
              <a:pathLst>
                <a:path extrusionOk="0" h="18514" w="8656">
                  <a:moveTo>
                    <a:pt x="0" y="1"/>
                  </a:moveTo>
                  <a:lnTo>
                    <a:pt x="0" y="18514"/>
                  </a:lnTo>
                  <a:lnTo>
                    <a:pt x="8655" y="18514"/>
                  </a:lnTo>
                  <a:lnTo>
                    <a:pt x="865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8"/>
            <p:cNvSpPr/>
            <p:nvPr/>
          </p:nvSpPr>
          <p:spPr>
            <a:xfrm>
              <a:off x="6385003" y="1606608"/>
              <a:ext cx="340595" cy="573022"/>
            </a:xfrm>
            <a:custGeom>
              <a:rect b="b" l="l" r="r" t="t"/>
              <a:pathLst>
                <a:path extrusionOk="0" h="17879" w="10627">
                  <a:moveTo>
                    <a:pt x="0" y="0"/>
                  </a:moveTo>
                  <a:lnTo>
                    <a:pt x="0" y="17879"/>
                  </a:lnTo>
                  <a:lnTo>
                    <a:pt x="10627" y="17879"/>
                  </a:lnTo>
                  <a:lnTo>
                    <a:pt x="10627"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8"/>
            <p:cNvSpPr/>
            <p:nvPr/>
          </p:nvSpPr>
          <p:spPr>
            <a:xfrm>
              <a:off x="6766815" y="424219"/>
              <a:ext cx="634077" cy="537671"/>
            </a:xfrm>
            <a:custGeom>
              <a:rect b="b" l="l" r="r" t="t"/>
              <a:pathLst>
                <a:path extrusionOk="0" h="16776" w="19784">
                  <a:moveTo>
                    <a:pt x="1" y="0"/>
                  </a:moveTo>
                  <a:lnTo>
                    <a:pt x="1" y="16775"/>
                  </a:lnTo>
                  <a:lnTo>
                    <a:pt x="10093" y="16775"/>
                  </a:lnTo>
                  <a:lnTo>
                    <a:pt x="10093" y="368"/>
                  </a:lnTo>
                  <a:lnTo>
                    <a:pt x="10443" y="368"/>
                  </a:lnTo>
                  <a:lnTo>
                    <a:pt x="10443" y="16775"/>
                  </a:lnTo>
                  <a:lnTo>
                    <a:pt x="19783" y="16775"/>
                  </a:lnTo>
                  <a:lnTo>
                    <a:pt x="19783"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8"/>
            <p:cNvSpPr/>
            <p:nvPr/>
          </p:nvSpPr>
          <p:spPr>
            <a:xfrm>
              <a:off x="6096361" y="1606608"/>
              <a:ext cx="277425" cy="573022"/>
            </a:xfrm>
            <a:custGeom>
              <a:rect b="b" l="l" r="r" t="t"/>
              <a:pathLst>
                <a:path extrusionOk="0" h="17879" w="8656">
                  <a:moveTo>
                    <a:pt x="0" y="0"/>
                  </a:moveTo>
                  <a:lnTo>
                    <a:pt x="0" y="17879"/>
                  </a:lnTo>
                  <a:lnTo>
                    <a:pt x="8655" y="17879"/>
                  </a:lnTo>
                  <a:lnTo>
                    <a:pt x="8655"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8"/>
            <p:cNvSpPr/>
            <p:nvPr/>
          </p:nvSpPr>
          <p:spPr>
            <a:xfrm>
              <a:off x="7101513" y="1606608"/>
              <a:ext cx="299379" cy="573022"/>
            </a:xfrm>
            <a:custGeom>
              <a:rect b="b" l="l" r="r" t="t"/>
              <a:pathLst>
                <a:path extrusionOk="0" h="17879" w="9341">
                  <a:moveTo>
                    <a:pt x="0" y="0"/>
                  </a:moveTo>
                  <a:lnTo>
                    <a:pt x="0" y="17879"/>
                  </a:lnTo>
                  <a:lnTo>
                    <a:pt x="9340" y="17879"/>
                  </a:lnTo>
                  <a:lnTo>
                    <a:pt x="934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8"/>
            <p:cNvSpPr/>
            <p:nvPr/>
          </p:nvSpPr>
          <p:spPr>
            <a:xfrm>
              <a:off x="6385003" y="972018"/>
              <a:ext cx="340595" cy="593374"/>
            </a:xfrm>
            <a:custGeom>
              <a:rect b="b" l="l" r="r" t="t"/>
              <a:pathLst>
                <a:path extrusionOk="0" h="18514" w="10627">
                  <a:moveTo>
                    <a:pt x="0" y="1"/>
                  </a:moveTo>
                  <a:lnTo>
                    <a:pt x="0" y="18514"/>
                  </a:lnTo>
                  <a:lnTo>
                    <a:pt x="10627" y="18514"/>
                  </a:lnTo>
                  <a:lnTo>
                    <a:pt x="1062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8"/>
            <p:cNvSpPr/>
            <p:nvPr/>
          </p:nvSpPr>
          <p:spPr>
            <a:xfrm>
              <a:off x="7101513" y="972018"/>
              <a:ext cx="299379" cy="593374"/>
            </a:xfrm>
            <a:custGeom>
              <a:rect b="b" l="l" r="r" t="t"/>
              <a:pathLst>
                <a:path extrusionOk="0" h="18514" w="9341">
                  <a:moveTo>
                    <a:pt x="0" y="1"/>
                  </a:moveTo>
                  <a:lnTo>
                    <a:pt x="0" y="18514"/>
                  </a:lnTo>
                  <a:lnTo>
                    <a:pt x="9340" y="18514"/>
                  </a:lnTo>
                  <a:lnTo>
                    <a:pt x="9340"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8"/>
            <p:cNvSpPr/>
            <p:nvPr/>
          </p:nvSpPr>
          <p:spPr>
            <a:xfrm>
              <a:off x="6096361" y="2189757"/>
              <a:ext cx="277425" cy="516806"/>
            </a:xfrm>
            <a:custGeom>
              <a:rect b="b" l="l" r="r" t="t"/>
              <a:pathLst>
                <a:path extrusionOk="0" h="16125" w="8656">
                  <a:moveTo>
                    <a:pt x="0" y="1"/>
                  </a:moveTo>
                  <a:lnTo>
                    <a:pt x="0" y="16125"/>
                  </a:lnTo>
                  <a:lnTo>
                    <a:pt x="8655" y="16125"/>
                  </a:lnTo>
                  <a:lnTo>
                    <a:pt x="865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8"/>
            <p:cNvSpPr/>
            <p:nvPr/>
          </p:nvSpPr>
          <p:spPr>
            <a:xfrm>
              <a:off x="6096361" y="424219"/>
              <a:ext cx="629238" cy="537671"/>
            </a:xfrm>
            <a:custGeom>
              <a:rect b="b" l="l" r="r" t="t"/>
              <a:pathLst>
                <a:path extrusionOk="0" h="16776" w="19633">
                  <a:moveTo>
                    <a:pt x="0" y="0"/>
                  </a:moveTo>
                  <a:lnTo>
                    <a:pt x="0" y="16775"/>
                  </a:lnTo>
                  <a:lnTo>
                    <a:pt x="8655" y="16775"/>
                  </a:lnTo>
                  <a:lnTo>
                    <a:pt x="8655" y="368"/>
                  </a:lnTo>
                  <a:lnTo>
                    <a:pt x="9006" y="368"/>
                  </a:lnTo>
                  <a:lnTo>
                    <a:pt x="9006" y="16775"/>
                  </a:lnTo>
                  <a:lnTo>
                    <a:pt x="19633" y="16775"/>
                  </a:lnTo>
                  <a:lnTo>
                    <a:pt x="19633"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8"/>
            <p:cNvSpPr/>
            <p:nvPr/>
          </p:nvSpPr>
          <p:spPr>
            <a:xfrm>
              <a:off x="6385003" y="2189757"/>
              <a:ext cx="340595" cy="516806"/>
            </a:xfrm>
            <a:custGeom>
              <a:rect b="b" l="l" r="r" t="t"/>
              <a:pathLst>
                <a:path extrusionOk="0" h="16125" w="10627">
                  <a:moveTo>
                    <a:pt x="0" y="1"/>
                  </a:moveTo>
                  <a:lnTo>
                    <a:pt x="0" y="16125"/>
                  </a:lnTo>
                  <a:lnTo>
                    <a:pt x="10627" y="16125"/>
                  </a:lnTo>
                  <a:lnTo>
                    <a:pt x="1062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8"/>
            <p:cNvSpPr/>
            <p:nvPr/>
          </p:nvSpPr>
          <p:spPr>
            <a:xfrm>
              <a:off x="7101513" y="2189757"/>
              <a:ext cx="299379" cy="516806"/>
            </a:xfrm>
            <a:custGeom>
              <a:rect b="b" l="l" r="r" t="t"/>
              <a:pathLst>
                <a:path extrusionOk="0" h="16125" w="9341">
                  <a:moveTo>
                    <a:pt x="0" y="1"/>
                  </a:moveTo>
                  <a:lnTo>
                    <a:pt x="0" y="16125"/>
                  </a:lnTo>
                  <a:lnTo>
                    <a:pt x="9340" y="16125"/>
                  </a:lnTo>
                  <a:lnTo>
                    <a:pt x="9340"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8"/>
            <p:cNvSpPr/>
            <p:nvPr/>
          </p:nvSpPr>
          <p:spPr>
            <a:xfrm>
              <a:off x="6766815" y="972018"/>
              <a:ext cx="323481" cy="593374"/>
            </a:xfrm>
            <a:custGeom>
              <a:rect b="b" l="l" r="r" t="t"/>
              <a:pathLst>
                <a:path extrusionOk="0" h="18514" w="10093">
                  <a:moveTo>
                    <a:pt x="1" y="1"/>
                  </a:moveTo>
                  <a:lnTo>
                    <a:pt x="1" y="18514"/>
                  </a:lnTo>
                  <a:lnTo>
                    <a:pt x="10093" y="18514"/>
                  </a:lnTo>
                  <a:lnTo>
                    <a:pt x="10093"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8"/>
            <p:cNvSpPr/>
            <p:nvPr/>
          </p:nvSpPr>
          <p:spPr>
            <a:xfrm>
              <a:off x="6766815" y="2189757"/>
              <a:ext cx="323481" cy="516806"/>
            </a:xfrm>
            <a:custGeom>
              <a:rect b="b" l="l" r="r" t="t"/>
              <a:pathLst>
                <a:path extrusionOk="0" h="16125" w="10093">
                  <a:moveTo>
                    <a:pt x="1" y="1"/>
                  </a:moveTo>
                  <a:lnTo>
                    <a:pt x="1" y="16125"/>
                  </a:lnTo>
                  <a:lnTo>
                    <a:pt x="10093" y="16125"/>
                  </a:lnTo>
                  <a:lnTo>
                    <a:pt x="10093"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8"/>
            <p:cNvSpPr/>
            <p:nvPr/>
          </p:nvSpPr>
          <p:spPr>
            <a:xfrm>
              <a:off x="6766815" y="1606608"/>
              <a:ext cx="323481" cy="573022"/>
            </a:xfrm>
            <a:custGeom>
              <a:rect b="b" l="l" r="r" t="t"/>
              <a:pathLst>
                <a:path extrusionOk="0" h="17879" w="10093">
                  <a:moveTo>
                    <a:pt x="1" y="0"/>
                  </a:moveTo>
                  <a:lnTo>
                    <a:pt x="1" y="17879"/>
                  </a:lnTo>
                  <a:lnTo>
                    <a:pt x="10093" y="17879"/>
                  </a:lnTo>
                  <a:lnTo>
                    <a:pt x="10093"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 name="Google Shape;427;p18"/>
          <p:cNvGrpSpPr/>
          <p:nvPr/>
        </p:nvGrpSpPr>
        <p:grpSpPr>
          <a:xfrm>
            <a:off x="7823375" y="3028019"/>
            <a:ext cx="701542" cy="1644902"/>
            <a:chOff x="7823375" y="3040429"/>
            <a:chExt cx="701542" cy="1644902"/>
          </a:xfrm>
        </p:grpSpPr>
        <p:sp>
          <p:nvSpPr>
            <p:cNvPr id="428" name="Google Shape;428;p18"/>
            <p:cNvSpPr/>
            <p:nvPr/>
          </p:nvSpPr>
          <p:spPr>
            <a:xfrm>
              <a:off x="8030611" y="3040429"/>
              <a:ext cx="494307" cy="1211137"/>
            </a:xfrm>
            <a:custGeom>
              <a:rect b="b" l="l" r="r" t="t"/>
              <a:pathLst>
                <a:path extrusionOk="0" h="37789" w="15423">
                  <a:moveTo>
                    <a:pt x="5674" y="1"/>
                  </a:moveTo>
                  <a:cubicBezTo>
                    <a:pt x="5475" y="1"/>
                    <a:pt x="5272" y="9"/>
                    <a:pt x="5063" y="26"/>
                  </a:cubicBezTo>
                  <a:cubicBezTo>
                    <a:pt x="2875" y="376"/>
                    <a:pt x="1906" y="3066"/>
                    <a:pt x="2089" y="5272"/>
                  </a:cubicBezTo>
                  <a:cubicBezTo>
                    <a:pt x="2290" y="7478"/>
                    <a:pt x="3192" y="9633"/>
                    <a:pt x="2958" y="11838"/>
                  </a:cubicBezTo>
                  <a:cubicBezTo>
                    <a:pt x="2641" y="14629"/>
                    <a:pt x="535" y="17001"/>
                    <a:pt x="285" y="19792"/>
                  </a:cubicBezTo>
                  <a:cubicBezTo>
                    <a:pt x="1" y="23100"/>
                    <a:pt x="2323" y="26024"/>
                    <a:pt x="3025" y="29265"/>
                  </a:cubicBezTo>
                  <a:cubicBezTo>
                    <a:pt x="3376" y="30853"/>
                    <a:pt x="3326" y="32524"/>
                    <a:pt x="3911" y="34027"/>
                  </a:cubicBezTo>
                  <a:cubicBezTo>
                    <a:pt x="4780" y="36252"/>
                    <a:pt x="7143" y="37788"/>
                    <a:pt x="9522" y="37788"/>
                  </a:cubicBezTo>
                  <a:cubicBezTo>
                    <a:pt x="9842" y="37788"/>
                    <a:pt x="10161" y="37761"/>
                    <a:pt x="10477" y="37703"/>
                  </a:cubicBezTo>
                  <a:cubicBezTo>
                    <a:pt x="13167" y="37235"/>
                    <a:pt x="15323" y="34696"/>
                    <a:pt x="15373" y="31972"/>
                  </a:cubicBezTo>
                  <a:cubicBezTo>
                    <a:pt x="15423" y="29432"/>
                    <a:pt x="13852" y="27043"/>
                    <a:pt x="14053" y="24520"/>
                  </a:cubicBezTo>
                  <a:cubicBezTo>
                    <a:pt x="14186" y="22649"/>
                    <a:pt x="15289" y="20878"/>
                    <a:pt x="15055" y="19006"/>
                  </a:cubicBezTo>
                  <a:cubicBezTo>
                    <a:pt x="14771" y="16801"/>
                    <a:pt x="12716" y="15230"/>
                    <a:pt x="11998" y="13108"/>
                  </a:cubicBezTo>
                  <a:cubicBezTo>
                    <a:pt x="11262" y="11003"/>
                    <a:pt x="11964" y="8681"/>
                    <a:pt x="11713" y="6458"/>
                  </a:cubicBezTo>
                  <a:cubicBezTo>
                    <a:pt x="11286" y="2689"/>
                    <a:pt x="9282" y="1"/>
                    <a:pt x="5674"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8"/>
            <p:cNvSpPr/>
            <p:nvPr/>
          </p:nvSpPr>
          <p:spPr>
            <a:xfrm>
              <a:off x="7823375" y="3658673"/>
              <a:ext cx="426842" cy="595040"/>
            </a:xfrm>
            <a:custGeom>
              <a:rect b="b" l="l" r="r" t="t"/>
              <a:pathLst>
                <a:path extrusionOk="0" h="18566" w="13318">
                  <a:moveTo>
                    <a:pt x="368" y="0"/>
                  </a:moveTo>
                  <a:lnTo>
                    <a:pt x="368" y="0"/>
                  </a:lnTo>
                  <a:cubicBezTo>
                    <a:pt x="1" y="3693"/>
                    <a:pt x="1621" y="8037"/>
                    <a:pt x="3526" y="11212"/>
                  </a:cubicBezTo>
                  <a:cubicBezTo>
                    <a:pt x="5448" y="14420"/>
                    <a:pt x="8338" y="16926"/>
                    <a:pt x="11780" y="18380"/>
                  </a:cubicBezTo>
                  <a:cubicBezTo>
                    <a:pt x="12007" y="18478"/>
                    <a:pt x="12268" y="18565"/>
                    <a:pt x="12509" y="18565"/>
                  </a:cubicBezTo>
                  <a:cubicBezTo>
                    <a:pt x="12678" y="18565"/>
                    <a:pt x="12836" y="18523"/>
                    <a:pt x="12966" y="18413"/>
                  </a:cubicBezTo>
                  <a:cubicBezTo>
                    <a:pt x="13234" y="18196"/>
                    <a:pt x="13267" y="17812"/>
                    <a:pt x="13267" y="17461"/>
                  </a:cubicBezTo>
                  <a:cubicBezTo>
                    <a:pt x="13317" y="9424"/>
                    <a:pt x="8071" y="2306"/>
                    <a:pt x="36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8"/>
            <p:cNvSpPr/>
            <p:nvPr/>
          </p:nvSpPr>
          <p:spPr>
            <a:xfrm>
              <a:off x="7986157" y="3871806"/>
              <a:ext cx="363671" cy="622828"/>
            </a:xfrm>
            <a:custGeom>
              <a:rect b="b" l="l" r="r" t="t"/>
              <a:pathLst>
                <a:path extrusionOk="0" h="19433" w="11347">
                  <a:moveTo>
                    <a:pt x="1" y="0"/>
                  </a:moveTo>
                  <a:lnTo>
                    <a:pt x="1" y="0"/>
                  </a:lnTo>
                  <a:cubicBezTo>
                    <a:pt x="34" y="67"/>
                    <a:pt x="68" y="134"/>
                    <a:pt x="118" y="201"/>
                  </a:cubicBezTo>
                  <a:cubicBezTo>
                    <a:pt x="218" y="335"/>
                    <a:pt x="352" y="502"/>
                    <a:pt x="519" y="719"/>
                  </a:cubicBezTo>
                  <a:cubicBezTo>
                    <a:pt x="870" y="1170"/>
                    <a:pt x="1371" y="1838"/>
                    <a:pt x="1973" y="2657"/>
                  </a:cubicBezTo>
                  <a:cubicBezTo>
                    <a:pt x="5114" y="6951"/>
                    <a:pt x="7821" y="11563"/>
                    <a:pt x="10009" y="16408"/>
                  </a:cubicBezTo>
                  <a:cubicBezTo>
                    <a:pt x="10427" y="17344"/>
                    <a:pt x="10761" y="18096"/>
                    <a:pt x="10978" y="18630"/>
                  </a:cubicBezTo>
                  <a:cubicBezTo>
                    <a:pt x="11095" y="18881"/>
                    <a:pt x="11179" y="19082"/>
                    <a:pt x="11246" y="19232"/>
                  </a:cubicBezTo>
                  <a:cubicBezTo>
                    <a:pt x="11279" y="19299"/>
                    <a:pt x="11313" y="19382"/>
                    <a:pt x="11346" y="19432"/>
                  </a:cubicBezTo>
                  <a:cubicBezTo>
                    <a:pt x="11346" y="19366"/>
                    <a:pt x="11313" y="19282"/>
                    <a:pt x="11279" y="19215"/>
                  </a:cubicBezTo>
                  <a:cubicBezTo>
                    <a:pt x="11229" y="19048"/>
                    <a:pt x="11146" y="18848"/>
                    <a:pt x="11062" y="18597"/>
                  </a:cubicBezTo>
                  <a:cubicBezTo>
                    <a:pt x="10862" y="18062"/>
                    <a:pt x="10544" y="17294"/>
                    <a:pt x="10143" y="16358"/>
                  </a:cubicBezTo>
                  <a:cubicBezTo>
                    <a:pt x="8021" y="11446"/>
                    <a:pt x="5314" y="6817"/>
                    <a:pt x="2090" y="2574"/>
                  </a:cubicBezTo>
                  <a:cubicBezTo>
                    <a:pt x="1471" y="1755"/>
                    <a:pt x="953" y="1103"/>
                    <a:pt x="586" y="669"/>
                  </a:cubicBezTo>
                  <a:cubicBezTo>
                    <a:pt x="402" y="468"/>
                    <a:pt x="268" y="301"/>
                    <a:pt x="151" y="167"/>
                  </a:cubicBezTo>
                  <a:cubicBezTo>
                    <a:pt x="101" y="101"/>
                    <a:pt x="51" y="5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8"/>
            <p:cNvSpPr/>
            <p:nvPr/>
          </p:nvSpPr>
          <p:spPr>
            <a:xfrm>
              <a:off x="8273742" y="3368428"/>
              <a:ext cx="78747" cy="1116558"/>
            </a:xfrm>
            <a:custGeom>
              <a:rect b="b" l="l" r="r" t="t"/>
              <a:pathLst>
                <a:path extrusionOk="0" h="34838" w="2457">
                  <a:moveTo>
                    <a:pt x="0" y="0"/>
                  </a:moveTo>
                  <a:cubicBezTo>
                    <a:pt x="0" y="117"/>
                    <a:pt x="0" y="234"/>
                    <a:pt x="0" y="351"/>
                  </a:cubicBezTo>
                  <a:cubicBezTo>
                    <a:pt x="17" y="602"/>
                    <a:pt x="17" y="936"/>
                    <a:pt x="34" y="1371"/>
                  </a:cubicBezTo>
                  <a:cubicBezTo>
                    <a:pt x="84" y="2273"/>
                    <a:pt x="134" y="3543"/>
                    <a:pt x="218" y="5113"/>
                  </a:cubicBezTo>
                  <a:cubicBezTo>
                    <a:pt x="368" y="8271"/>
                    <a:pt x="635" y="12615"/>
                    <a:pt x="970" y="17444"/>
                  </a:cubicBezTo>
                  <a:cubicBezTo>
                    <a:pt x="1304" y="22256"/>
                    <a:pt x="1671" y="26600"/>
                    <a:pt x="1939" y="29758"/>
                  </a:cubicBezTo>
                  <a:cubicBezTo>
                    <a:pt x="2089" y="31312"/>
                    <a:pt x="2206" y="32582"/>
                    <a:pt x="2306" y="33484"/>
                  </a:cubicBezTo>
                  <a:cubicBezTo>
                    <a:pt x="2340" y="33902"/>
                    <a:pt x="2373" y="34253"/>
                    <a:pt x="2406" y="34487"/>
                  </a:cubicBezTo>
                  <a:cubicBezTo>
                    <a:pt x="2406" y="34620"/>
                    <a:pt x="2440" y="34737"/>
                    <a:pt x="2457" y="34838"/>
                  </a:cubicBezTo>
                  <a:cubicBezTo>
                    <a:pt x="2457" y="34721"/>
                    <a:pt x="2457" y="34604"/>
                    <a:pt x="2457" y="34487"/>
                  </a:cubicBezTo>
                  <a:cubicBezTo>
                    <a:pt x="2423" y="34236"/>
                    <a:pt x="2406" y="33902"/>
                    <a:pt x="2373" y="33468"/>
                  </a:cubicBezTo>
                  <a:cubicBezTo>
                    <a:pt x="2306" y="32565"/>
                    <a:pt x="2206" y="31295"/>
                    <a:pt x="2089" y="29742"/>
                  </a:cubicBezTo>
                  <a:cubicBezTo>
                    <a:pt x="1855" y="26584"/>
                    <a:pt x="1521" y="22239"/>
                    <a:pt x="1170" y="17427"/>
                  </a:cubicBezTo>
                  <a:cubicBezTo>
                    <a:pt x="836" y="12615"/>
                    <a:pt x="552" y="8254"/>
                    <a:pt x="351" y="5097"/>
                  </a:cubicBezTo>
                  <a:cubicBezTo>
                    <a:pt x="251" y="3543"/>
                    <a:pt x="184" y="2256"/>
                    <a:pt x="117" y="1354"/>
                  </a:cubicBezTo>
                  <a:cubicBezTo>
                    <a:pt x="84" y="936"/>
                    <a:pt x="67" y="602"/>
                    <a:pt x="51" y="351"/>
                  </a:cubicBezTo>
                  <a:cubicBezTo>
                    <a:pt x="34" y="234"/>
                    <a:pt x="34" y="101"/>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8"/>
            <p:cNvSpPr/>
            <p:nvPr/>
          </p:nvSpPr>
          <p:spPr>
            <a:xfrm>
              <a:off x="8165028" y="4326435"/>
              <a:ext cx="296174" cy="358896"/>
            </a:xfrm>
            <a:custGeom>
              <a:rect b="b" l="l" r="r" t="t"/>
              <a:pathLst>
                <a:path extrusionOk="0" h="11198" w="9241">
                  <a:moveTo>
                    <a:pt x="1" y="1"/>
                  </a:moveTo>
                  <a:lnTo>
                    <a:pt x="385" y="7019"/>
                  </a:lnTo>
                  <a:cubicBezTo>
                    <a:pt x="516" y="9366"/>
                    <a:pt x="2454" y="11197"/>
                    <a:pt x="4804" y="11197"/>
                  </a:cubicBezTo>
                  <a:cubicBezTo>
                    <a:pt x="4846" y="11197"/>
                    <a:pt x="4888" y="11197"/>
                    <a:pt x="4930" y="11196"/>
                  </a:cubicBezTo>
                  <a:cubicBezTo>
                    <a:pt x="7319" y="11146"/>
                    <a:pt x="9240" y="9174"/>
                    <a:pt x="9240" y="6768"/>
                  </a:cubicBezTo>
                  <a:lnTo>
                    <a:pt x="924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8">
    <p:spTree>
      <p:nvGrpSpPr>
        <p:cNvPr id="433" name="Shape 433"/>
        <p:cNvGrpSpPr/>
        <p:nvPr/>
      </p:nvGrpSpPr>
      <p:grpSpPr>
        <a:xfrm>
          <a:off x="0" y="0"/>
          <a:ext cx="0" cy="0"/>
          <a:chOff x="0" y="0"/>
          <a:chExt cx="0" cy="0"/>
        </a:xfrm>
      </p:grpSpPr>
      <p:sp>
        <p:nvSpPr>
          <p:cNvPr id="434" name="Google Shape;434;p19"/>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9"/>
          <p:cNvSpPr txBox="1"/>
          <p:nvPr>
            <p:ph idx="1" type="subTitle"/>
          </p:nvPr>
        </p:nvSpPr>
        <p:spPr>
          <a:xfrm>
            <a:off x="2481875" y="1533123"/>
            <a:ext cx="2093400" cy="27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6" name="Google Shape;436;p19"/>
          <p:cNvSpPr txBox="1"/>
          <p:nvPr>
            <p:ph idx="2" type="subTitle"/>
          </p:nvPr>
        </p:nvSpPr>
        <p:spPr>
          <a:xfrm>
            <a:off x="2481875" y="1804711"/>
            <a:ext cx="2093400" cy="45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437" name="Google Shape;437;p19"/>
          <p:cNvSpPr txBox="1"/>
          <p:nvPr>
            <p:ph hasCustomPrompt="1" type="title"/>
          </p:nvPr>
        </p:nvSpPr>
        <p:spPr>
          <a:xfrm>
            <a:off x="720000" y="1706550"/>
            <a:ext cx="758700" cy="452400"/>
          </a:xfrm>
          <a:prstGeom prst="rect">
            <a:avLst/>
          </a:prstGeom>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chemeClr val="dk2"/>
              </a:buClr>
              <a:buSzPts val="2100"/>
              <a:buFont typeface="Josefin Sans"/>
              <a:buNone/>
              <a:defRPr sz="2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38" name="Google Shape;438;p19"/>
          <p:cNvSpPr txBox="1"/>
          <p:nvPr>
            <p:ph idx="3"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39" name="Google Shape;439;p19"/>
          <p:cNvSpPr txBox="1"/>
          <p:nvPr>
            <p:ph idx="4" type="subTitle"/>
          </p:nvPr>
        </p:nvSpPr>
        <p:spPr>
          <a:xfrm>
            <a:off x="2478625" y="2563930"/>
            <a:ext cx="2093400" cy="27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0" name="Google Shape;440;p19"/>
          <p:cNvSpPr txBox="1"/>
          <p:nvPr>
            <p:ph idx="5" type="subTitle"/>
          </p:nvPr>
        </p:nvSpPr>
        <p:spPr>
          <a:xfrm>
            <a:off x="2478625" y="2838031"/>
            <a:ext cx="2093400" cy="45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441" name="Google Shape;441;p19"/>
          <p:cNvSpPr txBox="1"/>
          <p:nvPr>
            <p:ph hasCustomPrompt="1" idx="6" type="title"/>
          </p:nvPr>
        </p:nvSpPr>
        <p:spPr>
          <a:xfrm>
            <a:off x="720000" y="2729475"/>
            <a:ext cx="758700" cy="503700"/>
          </a:xfrm>
          <a:prstGeom prst="rect">
            <a:avLst/>
          </a:prstGeom>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chemeClr val="dk2"/>
              </a:buClr>
              <a:buSzPts val="2100"/>
              <a:buFont typeface="Josefin Sans"/>
              <a:buNone/>
              <a:defRPr sz="2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42" name="Google Shape;442;p19"/>
          <p:cNvSpPr txBox="1"/>
          <p:nvPr>
            <p:ph idx="7" type="subTitle"/>
          </p:nvPr>
        </p:nvSpPr>
        <p:spPr>
          <a:xfrm>
            <a:off x="2478625" y="3584797"/>
            <a:ext cx="2093400" cy="27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3" name="Google Shape;443;p19"/>
          <p:cNvSpPr txBox="1"/>
          <p:nvPr>
            <p:ph idx="8" type="subTitle"/>
          </p:nvPr>
        </p:nvSpPr>
        <p:spPr>
          <a:xfrm>
            <a:off x="2478625" y="3861398"/>
            <a:ext cx="2093400" cy="45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444" name="Google Shape;444;p19"/>
          <p:cNvSpPr txBox="1"/>
          <p:nvPr>
            <p:ph hasCustomPrompt="1" idx="9" type="title"/>
          </p:nvPr>
        </p:nvSpPr>
        <p:spPr>
          <a:xfrm>
            <a:off x="720000" y="3752700"/>
            <a:ext cx="758700" cy="503700"/>
          </a:xfrm>
          <a:prstGeom prst="rect">
            <a:avLst/>
          </a:prstGeom>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chemeClr val="dk2"/>
              </a:buClr>
              <a:buSzPts val="2100"/>
              <a:buFont typeface="Josefin Sans"/>
              <a:buNone/>
              <a:defRPr sz="2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445" name="Google Shape;445;p19"/>
          <p:cNvGrpSpPr/>
          <p:nvPr/>
        </p:nvGrpSpPr>
        <p:grpSpPr>
          <a:xfrm>
            <a:off x="6244509" y="1247368"/>
            <a:ext cx="431083" cy="553668"/>
            <a:chOff x="6201325" y="1203748"/>
            <a:chExt cx="474500" cy="609431"/>
          </a:xfrm>
        </p:grpSpPr>
        <p:sp>
          <p:nvSpPr>
            <p:cNvPr id="446" name="Google Shape;446;p19"/>
            <p:cNvSpPr/>
            <p:nvPr/>
          </p:nvSpPr>
          <p:spPr>
            <a:xfrm>
              <a:off x="6201325" y="1212305"/>
              <a:ext cx="474500" cy="598181"/>
            </a:xfrm>
            <a:custGeom>
              <a:rect b="b" l="l" r="r" t="t"/>
              <a:pathLst>
                <a:path extrusionOk="0" h="18664" w="14805">
                  <a:moveTo>
                    <a:pt x="0" y="0"/>
                  </a:moveTo>
                  <a:lnTo>
                    <a:pt x="0" y="18664"/>
                  </a:lnTo>
                  <a:lnTo>
                    <a:pt x="14804" y="18664"/>
                  </a:lnTo>
                  <a:lnTo>
                    <a:pt x="1480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9"/>
            <p:cNvSpPr/>
            <p:nvPr/>
          </p:nvSpPr>
          <p:spPr>
            <a:xfrm>
              <a:off x="6408560" y="1797090"/>
              <a:ext cx="65895" cy="16089"/>
            </a:xfrm>
            <a:custGeom>
              <a:rect b="b" l="l" r="r" t="t"/>
              <a:pathLst>
                <a:path extrusionOk="0" h="502" w="2056">
                  <a:moveTo>
                    <a:pt x="0" y="0"/>
                  </a:moveTo>
                  <a:lnTo>
                    <a:pt x="0" y="501"/>
                  </a:lnTo>
                  <a:lnTo>
                    <a:pt x="2056" y="501"/>
                  </a:lnTo>
                  <a:lnTo>
                    <a:pt x="2056"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9"/>
            <p:cNvSpPr/>
            <p:nvPr/>
          </p:nvSpPr>
          <p:spPr>
            <a:xfrm>
              <a:off x="6333595" y="1417938"/>
              <a:ext cx="175121" cy="164417"/>
            </a:xfrm>
            <a:custGeom>
              <a:rect b="b" l="l" r="r" t="t"/>
              <a:pathLst>
                <a:path extrusionOk="0" h="5130" w="5464">
                  <a:moveTo>
                    <a:pt x="3743" y="0"/>
                  </a:moveTo>
                  <a:lnTo>
                    <a:pt x="1020" y="401"/>
                  </a:lnTo>
                  <a:lnTo>
                    <a:pt x="0" y="2958"/>
                  </a:lnTo>
                  <a:lnTo>
                    <a:pt x="1721" y="5130"/>
                  </a:lnTo>
                  <a:lnTo>
                    <a:pt x="4445" y="4729"/>
                  </a:lnTo>
                  <a:lnTo>
                    <a:pt x="5464" y="2173"/>
                  </a:lnTo>
                  <a:lnTo>
                    <a:pt x="374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9"/>
            <p:cNvSpPr/>
            <p:nvPr/>
          </p:nvSpPr>
          <p:spPr>
            <a:xfrm>
              <a:off x="6374811" y="1470949"/>
              <a:ext cx="174608" cy="164449"/>
            </a:xfrm>
            <a:custGeom>
              <a:rect b="b" l="l" r="r" t="t"/>
              <a:pathLst>
                <a:path extrusionOk="0" h="5131" w="5448">
                  <a:moveTo>
                    <a:pt x="3744" y="1"/>
                  </a:moveTo>
                  <a:lnTo>
                    <a:pt x="1020" y="402"/>
                  </a:lnTo>
                  <a:lnTo>
                    <a:pt x="1" y="2958"/>
                  </a:lnTo>
                  <a:lnTo>
                    <a:pt x="1705" y="5130"/>
                  </a:lnTo>
                  <a:lnTo>
                    <a:pt x="4429" y="4729"/>
                  </a:lnTo>
                  <a:lnTo>
                    <a:pt x="5448" y="2173"/>
                  </a:lnTo>
                  <a:lnTo>
                    <a:pt x="3744"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9"/>
            <p:cNvSpPr/>
            <p:nvPr/>
          </p:nvSpPr>
          <p:spPr>
            <a:xfrm>
              <a:off x="6418207" y="1203748"/>
              <a:ext cx="65350" cy="13942"/>
            </a:xfrm>
            <a:custGeom>
              <a:rect b="b" l="l" r="r" t="t"/>
              <a:pathLst>
                <a:path extrusionOk="0" h="435" w="2039">
                  <a:moveTo>
                    <a:pt x="0" y="0"/>
                  </a:moveTo>
                  <a:lnTo>
                    <a:pt x="0" y="434"/>
                  </a:lnTo>
                  <a:lnTo>
                    <a:pt x="2039" y="434"/>
                  </a:lnTo>
                  <a:lnTo>
                    <a:pt x="203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19"/>
          <p:cNvGrpSpPr/>
          <p:nvPr/>
        </p:nvGrpSpPr>
        <p:grpSpPr>
          <a:xfrm>
            <a:off x="7057215" y="860363"/>
            <a:ext cx="1440106" cy="2519509"/>
            <a:chOff x="6853029" y="844403"/>
            <a:chExt cx="1516061" cy="2652394"/>
          </a:xfrm>
        </p:grpSpPr>
        <p:sp>
          <p:nvSpPr>
            <p:cNvPr id="452" name="Google Shape;452;p19"/>
            <p:cNvSpPr/>
            <p:nvPr/>
          </p:nvSpPr>
          <p:spPr>
            <a:xfrm>
              <a:off x="6853029" y="1481141"/>
              <a:ext cx="321878" cy="689203"/>
            </a:xfrm>
            <a:custGeom>
              <a:rect b="b" l="l" r="r" t="t"/>
              <a:pathLst>
                <a:path extrusionOk="0" h="21504" w="10043">
                  <a:moveTo>
                    <a:pt x="1" y="0"/>
                  </a:moveTo>
                  <a:lnTo>
                    <a:pt x="1" y="21504"/>
                  </a:lnTo>
                  <a:lnTo>
                    <a:pt x="10042" y="21504"/>
                  </a:lnTo>
                  <a:lnTo>
                    <a:pt x="10042"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9"/>
            <p:cNvSpPr/>
            <p:nvPr/>
          </p:nvSpPr>
          <p:spPr>
            <a:xfrm>
              <a:off x="7188272" y="2218515"/>
              <a:ext cx="395753" cy="666223"/>
            </a:xfrm>
            <a:custGeom>
              <a:rect b="b" l="l" r="r" t="t"/>
              <a:pathLst>
                <a:path extrusionOk="0" h="20787" w="12348">
                  <a:moveTo>
                    <a:pt x="0" y="1"/>
                  </a:moveTo>
                  <a:lnTo>
                    <a:pt x="0" y="20786"/>
                  </a:lnTo>
                  <a:lnTo>
                    <a:pt x="12348" y="20786"/>
                  </a:lnTo>
                  <a:lnTo>
                    <a:pt x="12348"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9"/>
            <p:cNvSpPr/>
            <p:nvPr/>
          </p:nvSpPr>
          <p:spPr>
            <a:xfrm>
              <a:off x="7632197" y="844403"/>
              <a:ext cx="736894" cy="624975"/>
            </a:xfrm>
            <a:custGeom>
              <a:rect b="b" l="l" r="r" t="t"/>
              <a:pathLst>
                <a:path extrusionOk="0" h="19500" w="22992">
                  <a:moveTo>
                    <a:pt x="1" y="1"/>
                  </a:moveTo>
                  <a:lnTo>
                    <a:pt x="1" y="19499"/>
                  </a:lnTo>
                  <a:lnTo>
                    <a:pt x="11713" y="19499"/>
                  </a:lnTo>
                  <a:lnTo>
                    <a:pt x="11713" y="418"/>
                  </a:lnTo>
                  <a:lnTo>
                    <a:pt x="12131" y="418"/>
                  </a:lnTo>
                  <a:lnTo>
                    <a:pt x="12131" y="19499"/>
                  </a:lnTo>
                  <a:lnTo>
                    <a:pt x="22992" y="19499"/>
                  </a:lnTo>
                  <a:lnTo>
                    <a:pt x="2299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9"/>
            <p:cNvSpPr/>
            <p:nvPr/>
          </p:nvSpPr>
          <p:spPr>
            <a:xfrm>
              <a:off x="6853029" y="2218515"/>
              <a:ext cx="321878" cy="666223"/>
            </a:xfrm>
            <a:custGeom>
              <a:rect b="b" l="l" r="r" t="t"/>
              <a:pathLst>
                <a:path extrusionOk="0" h="20787" w="10043">
                  <a:moveTo>
                    <a:pt x="1" y="1"/>
                  </a:moveTo>
                  <a:lnTo>
                    <a:pt x="1" y="20786"/>
                  </a:lnTo>
                  <a:lnTo>
                    <a:pt x="10042" y="20786"/>
                  </a:lnTo>
                  <a:lnTo>
                    <a:pt x="1004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9"/>
            <p:cNvSpPr/>
            <p:nvPr/>
          </p:nvSpPr>
          <p:spPr>
            <a:xfrm>
              <a:off x="8020996" y="2218515"/>
              <a:ext cx="348095" cy="666223"/>
            </a:xfrm>
            <a:custGeom>
              <a:rect b="b" l="l" r="r" t="t"/>
              <a:pathLst>
                <a:path extrusionOk="0" h="20787" w="10861">
                  <a:moveTo>
                    <a:pt x="0" y="1"/>
                  </a:moveTo>
                  <a:lnTo>
                    <a:pt x="0" y="20786"/>
                  </a:lnTo>
                  <a:lnTo>
                    <a:pt x="10861" y="20786"/>
                  </a:lnTo>
                  <a:lnTo>
                    <a:pt x="1086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9"/>
            <p:cNvSpPr/>
            <p:nvPr/>
          </p:nvSpPr>
          <p:spPr>
            <a:xfrm>
              <a:off x="7188272" y="1481141"/>
              <a:ext cx="395753" cy="689203"/>
            </a:xfrm>
            <a:custGeom>
              <a:rect b="b" l="l" r="r" t="t"/>
              <a:pathLst>
                <a:path extrusionOk="0" h="21504" w="12348">
                  <a:moveTo>
                    <a:pt x="0" y="0"/>
                  </a:moveTo>
                  <a:lnTo>
                    <a:pt x="0" y="21504"/>
                  </a:lnTo>
                  <a:lnTo>
                    <a:pt x="12348" y="21504"/>
                  </a:lnTo>
                  <a:lnTo>
                    <a:pt x="12348"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9"/>
            <p:cNvSpPr/>
            <p:nvPr/>
          </p:nvSpPr>
          <p:spPr>
            <a:xfrm>
              <a:off x="8020996" y="1481141"/>
              <a:ext cx="348095" cy="689203"/>
            </a:xfrm>
            <a:custGeom>
              <a:rect b="b" l="l" r="r" t="t"/>
              <a:pathLst>
                <a:path extrusionOk="0" h="21504" w="10861">
                  <a:moveTo>
                    <a:pt x="0" y="0"/>
                  </a:moveTo>
                  <a:lnTo>
                    <a:pt x="0" y="21504"/>
                  </a:lnTo>
                  <a:lnTo>
                    <a:pt x="10861" y="21504"/>
                  </a:lnTo>
                  <a:lnTo>
                    <a:pt x="1086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9"/>
            <p:cNvSpPr/>
            <p:nvPr/>
          </p:nvSpPr>
          <p:spPr>
            <a:xfrm>
              <a:off x="6853029" y="2896469"/>
              <a:ext cx="321878" cy="600329"/>
            </a:xfrm>
            <a:custGeom>
              <a:rect b="b" l="l" r="r" t="t"/>
              <a:pathLst>
                <a:path extrusionOk="0" h="18731" w="10043">
                  <a:moveTo>
                    <a:pt x="1" y="1"/>
                  </a:moveTo>
                  <a:lnTo>
                    <a:pt x="1" y="18731"/>
                  </a:lnTo>
                  <a:lnTo>
                    <a:pt x="10042" y="18731"/>
                  </a:lnTo>
                  <a:lnTo>
                    <a:pt x="1004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9"/>
            <p:cNvSpPr/>
            <p:nvPr/>
          </p:nvSpPr>
          <p:spPr>
            <a:xfrm>
              <a:off x="6853029" y="844403"/>
              <a:ext cx="730996" cy="624975"/>
            </a:xfrm>
            <a:custGeom>
              <a:rect b="b" l="l" r="r" t="t"/>
              <a:pathLst>
                <a:path extrusionOk="0" h="19500" w="22808">
                  <a:moveTo>
                    <a:pt x="1" y="1"/>
                  </a:moveTo>
                  <a:lnTo>
                    <a:pt x="1" y="19499"/>
                  </a:lnTo>
                  <a:lnTo>
                    <a:pt x="10042" y="19499"/>
                  </a:lnTo>
                  <a:lnTo>
                    <a:pt x="10042" y="418"/>
                  </a:lnTo>
                  <a:lnTo>
                    <a:pt x="10460" y="418"/>
                  </a:lnTo>
                  <a:lnTo>
                    <a:pt x="10460" y="19499"/>
                  </a:lnTo>
                  <a:lnTo>
                    <a:pt x="22808" y="19499"/>
                  </a:lnTo>
                  <a:lnTo>
                    <a:pt x="22808"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9"/>
            <p:cNvSpPr/>
            <p:nvPr/>
          </p:nvSpPr>
          <p:spPr>
            <a:xfrm>
              <a:off x="7188272" y="2896469"/>
              <a:ext cx="395753" cy="600329"/>
            </a:xfrm>
            <a:custGeom>
              <a:rect b="b" l="l" r="r" t="t"/>
              <a:pathLst>
                <a:path extrusionOk="0" h="18731" w="12348">
                  <a:moveTo>
                    <a:pt x="0" y="1"/>
                  </a:moveTo>
                  <a:lnTo>
                    <a:pt x="0" y="18731"/>
                  </a:lnTo>
                  <a:lnTo>
                    <a:pt x="12348" y="18731"/>
                  </a:lnTo>
                  <a:lnTo>
                    <a:pt x="12348"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9"/>
            <p:cNvSpPr/>
            <p:nvPr/>
          </p:nvSpPr>
          <p:spPr>
            <a:xfrm>
              <a:off x="8020996" y="2896469"/>
              <a:ext cx="348095" cy="600329"/>
            </a:xfrm>
            <a:custGeom>
              <a:rect b="b" l="l" r="r" t="t"/>
              <a:pathLst>
                <a:path extrusionOk="0" h="18731" w="10861">
                  <a:moveTo>
                    <a:pt x="0" y="1"/>
                  </a:moveTo>
                  <a:lnTo>
                    <a:pt x="0" y="18731"/>
                  </a:lnTo>
                  <a:lnTo>
                    <a:pt x="10861" y="18731"/>
                  </a:lnTo>
                  <a:lnTo>
                    <a:pt x="1086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9"/>
            <p:cNvSpPr/>
            <p:nvPr/>
          </p:nvSpPr>
          <p:spPr>
            <a:xfrm>
              <a:off x="7632197" y="1481141"/>
              <a:ext cx="375434" cy="689203"/>
            </a:xfrm>
            <a:custGeom>
              <a:rect b="b" l="l" r="r" t="t"/>
              <a:pathLst>
                <a:path extrusionOk="0" h="21504" w="11714">
                  <a:moveTo>
                    <a:pt x="1" y="0"/>
                  </a:moveTo>
                  <a:lnTo>
                    <a:pt x="1" y="21504"/>
                  </a:lnTo>
                  <a:lnTo>
                    <a:pt x="11713" y="21504"/>
                  </a:lnTo>
                  <a:lnTo>
                    <a:pt x="11713"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9"/>
            <p:cNvSpPr/>
            <p:nvPr/>
          </p:nvSpPr>
          <p:spPr>
            <a:xfrm>
              <a:off x="7632197" y="2896469"/>
              <a:ext cx="375434" cy="600329"/>
            </a:xfrm>
            <a:custGeom>
              <a:rect b="b" l="l" r="r" t="t"/>
              <a:pathLst>
                <a:path extrusionOk="0" h="18731" w="11714">
                  <a:moveTo>
                    <a:pt x="1" y="1"/>
                  </a:moveTo>
                  <a:lnTo>
                    <a:pt x="1" y="18731"/>
                  </a:lnTo>
                  <a:lnTo>
                    <a:pt x="11713" y="18731"/>
                  </a:lnTo>
                  <a:lnTo>
                    <a:pt x="11713"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9"/>
            <p:cNvSpPr/>
            <p:nvPr/>
          </p:nvSpPr>
          <p:spPr>
            <a:xfrm>
              <a:off x="7632197" y="2218515"/>
              <a:ext cx="375434" cy="666223"/>
            </a:xfrm>
            <a:custGeom>
              <a:rect b="b" l="l" r="r" t="t"/>
              <a:pathLst>
                <a:path extrusionOk="0" h="20787" w="11714">
                  <a:moveTo>
                    <a:pt x="1" y="1"/>
                  </a:moveTo>
                  <a:lnTo>
                    <a:pt x="1" y="20786"/>
                  </a:lnTo>
                  <a:lnTo>
                    <a:pt x="11713" y="20786"/>
                  </a:lnTo>
                  <a:lnTo>
                    <a:pt x="11713"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19"/>
          <p:cNvGrpSpPr/>
          <p:nvPr/>
        </p:nvGrpSpPr>
        <p:grpSpPr>
          <a:xfrm>
            <a:off x="6883611" y="3709688"/>
            <a:ext cx="1022876" cy="962333"/>
            <a:chOff x="6883611" y="3709688"/>
            <a:chExt cx="1022876" cy="962333"/>
          </a:xfrm>
        </p:grpSpPr>
        <p:sp>
          <p:nvSpPr>
            <p:cNvPr id="467" name="Google Shape;467;p19"/>
            <p:cNvSpPr/>
            <p:nvPr/>
          </p:nvSpPr>
          <p:spPr>
            <a:xfrm>
              <a:off x="6923801" y="4362996"/>
              <a:ext cx="949481" cy="309026"/>
            </a:xfrm>
            <a:custGeom>
              <a:rect b="b" l="l" r="r" t="t"/>
              <a:pathLst>
                <a:path extrusionOk="0" h="9642" w="29625">
                  <a:moveTo>
                    <a:pt x="0" y="1"/>
                  </a:moveTo>
                  <a:lnTo>
                    <a:pt x="0" y="9642"/>
                  </a:lnTo>
                  <a:lnTo>
                    <a:pt x="29624" y="9642"/>
                  </a:lnTo>
                  <a:lnTo>
                    <a:pt x="29624"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9"/>
            <p:cNvSpPr/>
            <p:nvPr/>
          </p:nvSpPr>
          <p:spPr>
            <a:xfrm>
              <a:off x="6883611" y="4276781"/>
              <a:ext cx="1022876" cy="86247"/>
            </a:xfrm>
            <a:custGeom>
              <a:rect b="b" l="l" r="r" t="t"/>
              <a:pathLst>
                <a:path extrusionOk="0" h="2691" w="31915">
                  <a:moveTo>
                    <a:pt x="1" y="1"/>
                  </a:moveTo>
                  <a:lnTo>
                    <a:pt x="1" y="2691"/>
                  </a:lnTo>
                  <a:lnTo>
                    <a:pt x="31914" y="2691"/>
                  </a:lnTo>
                  <a:lnTo>
                    <a:pt x="3191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9"/>
            <p:cNvSpPr/>
            <p:nvPr/>
          </p:nvSpPr>
          <p:spPr>
            <a:xfrm>
              <a:off x="7375226" y="4276781"/>
              <a:ext cx="531261" cy="395241"/>
            </a:xfrm>
            <a:custGeom>
              <a:rect b="b" l="l" r="r" t="t"/>
              <a:pathLst>
                <a:path extrusionOk="0" h="12332" w="16576">
                  <a:moveTo>
                    <a:pt x="0" y="1"/>
                  </a:moveTo>
                  <a:lnTo>
                    <a:pt x="0" y="2440"/>
                  </a:lnTo>
                  <a:lnTo>
                    <a:pt x="619" y="12332"/>
                  </a:lnTo>
                  <a:lnTo>
                    <a:pt x="15539" y="12332"/>
                  </a:lnTo>
                  <a:lnTo>
                    <a:pt x="15539" y="2691"/>
                  </a:lnTo>
                  <a:lnTo>
                    <a:pt x="16575" y="2691"/>
                  </a:lnTo>
                  <a:lnTo>
                    <a:pt x="1657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9"/>
            <p:cNvSpPr/>
            <p:nvPr/>
          </p:nvSpPr>
          <p:spPr>
            <a:xfrm>
              <a:off x="7056585" y="4412801"/>
              <a:ext cx="192300" cy="46633"/>
            </a:xfrm>
            <a:custGeom>
              <a:rect b="b" l="l" r="r" t="t"/>
              <a:pathLst>
                <a:path extrusionOk="0" h="1455" w="6000">
                  <a:moveTo>
                    <a:pt x="1" y="1"/>
                  </a:moveTo>
                  <a:lnTo>
                    <a:pt x="1" y="1454"/>
                  </a:lnTo>
                  <a:lnTo>
                    <a:pt x="5999" y="1454"/>
                  </a:lnTo>
                  <a:lnTo>
                    <a:pt x="5999"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9"/>
            <p:cNvSpPr/>
            <p:nvPr/>
          </p:nvSpPr>
          <p:spPr>
            <a:xfrm>
              <a:off x="7031425" y="4517220"/>
              <a:ext cx="247426" cy="98586"/>
            </a:xfrm>
            <a:custGeom>
              <a:rect b="b" l="l" r="r" t="t"/>
              <a:pathLst>
                <a:path extrusionOk="0" h="3076" w="7720">
                  <a:moveTo>
                    <a:pt x="1" y="1"/>
                  </a:moveTo>
                  <a:lnTo>
                    <a:pt x="1" y="3075"/>
                  </a:lnTo>
                  <a:lnTo>
                    <a:pt x="7720" y="3075"/>
                  </a:lnTo>
                  <a:lnTo>
                    <a:pt x="7720"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9"/>
            <p:cNvSpPr/>
            <p:nvPr/>
          </p:nvSpPr>
          <p:spPr>
            <a:xfrm>
              <a:off x="7156741" y="3820005"/>
              <a:ext cx="419342" cy="149449"/>
            </a:xfrm>
            <a:custGeom>
              <a:rect b="b" l="l" r="r" t="t"/>
              <a:pathLst>
                <a:path extrusionOk="0" h="4663" w="13084">
                  <a:moveTo>
                    <a:pt x="0" y="0"/>
                  </a:moveTo>
                  <a:lnTo>
                    <a:pt x="50" y="3626"/>
                  </a:lnTo>
                  <a:lnTo>
                    <a:pt x="13083" y="4662"/>
                  </a:lnTo>
                  <a:lnTo>
                    <a:pt x="13083" y="4662"/>
                  </a:lnTo>
                  <a:lnTo>
                    <a:pt x="12682" y="1087"/>
                  </a:lnTo>
                  <a:lnTo>
                    <a:pt x="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9"/>
            <p:cNvSpPr/>
            <p:nvPr/>
          </p:nvSpPr>
          <p:spPr>
            <a:xfrm>
              <a:off x="7244013" y="3872470"/>
              <a:ext cx="256015" cy="42883"/>
            </a:xfrm>
            <a:custGeom>
              <a:rect b="b" l="l" r="r" t="t"/>
              <a:pathLst>
                <a:path extrusionOk="0" h="1338" w="7988">
                  <a:moveTo>
                    <a:pt x="51" y="1"/>
                  </a:moveTo>
                  <a:lnTo>
                    <a:pt x="1" y="653"/>
                  </a:lnTo>
                  <a:lnTo>
                    <a:pt x="7937" y="1338"/>
                  </a:lnTo>
                  <a:lnTo>
                    <a:pt x="7988" y="686"/>
                  </a:lnTo>
                  <a:lnTo>
                    <a:pt x="5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9"/>
            <p:cNvSpPr/>
            <p:nvPr/>
          </p:nvSpPr>
          <p:spPr>
            <a:xfrm>
              <a:off x="7109627" y="3709688"/>
              <a:ext cx="416650" cy="143007"/>
            </a:xfrm>
            <a:custGeom>
              <a:rect b="b" l="l" r="r" t="t"/>
              <a:pathLst>
                <a:path extrusionOk="0" h="4462" w="13000">
                  <a:moveTo>
                    <a:pt x="0" y="1"/>
                  </a:moveTo>
                  <a:lnTo>
                    <a:pt x="0" y="3626"/>
                  </a:lnTo>
                  <a:lnTo>
                    <a:pt x="12999" y="4462"/>
                  </a:lnTo>
                  <a:lnTo>
                    <a:pt x="12665" y="1220"/>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9"/>
            <p:cNvSpPr/>
            <p:nvPr/>
          </p:nvSpPr>
          <p:spPr>
            <a:xfrm>
              <a:off x="7109627" y="3725233"/>
              <a:ext cx="395753" cy="107656"/>
            </a:xfrm>
            <a:custGeom>
              <a:rect b="b" l="l" r="r" t="t"/>
              <a:pathLst>
                <a:path extrusionOk="0" h="3359" w="12348">
                  <a:moveTo>
                    <a:pt x="0" y="0"/>
                  </a:moveTo>
                  <a:lnTo>
                    <a:pt x="0" y="2456"/>
                  </a:lnTo>
                  <a:lnTo>
                    <a:pt x="12348" y="3359"/>
                  </a:lnTo>
                  <a:lnTo>
                    <a:pt x="12130" y="1103"/>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9"/>
            <p:cNvSpPr/>
            <p:nvPr/>
          </p:nvSpPr>
          <p:spPr>
            <a:xfrm>
              <a:off x="7112832" y="3753917"/>
              <a:ext cx="362550" cy="37210"/>
            </a:xfrm>
            <a:custGeom>
              <a:rect b="b" l="l" r="r" t="t"/>
              <a:pathLst>
                <a:path extrusionOk="0" h="1161" w="11312">
                  <a:moveTo>
                    <a:pt x="132" y="0"/>
                  </a:moveTo>
                  <a:cubicBezTo>
                    <a:pt x="88" y="0"/>
                    <a:pt x="44" y="2"/>
                    <a:pt x="0" y="7"/>
                  </a:cubicBezTo>
                  <a:cubicBezTo>
                    <a:pt x="134" y="57"/>
                    <a:pt x="284" y="74"/>
                    <a:pt x="435" y="91"/>
                  </a:cubicBezTo>
                  <a:lnTo>
                    <a:pt x="1654" y="241"/>
                  </a:lnTo>
                  <a:cubicBezTo>
                    <a:pt x="2674" y="358"/>
                    <a:pt x="4077" y="509"/>
                    <a:pt x="5648" y="659"/>
                  </a:cubicBezTo>
                  <a:cubicBezTo>
                    <a:pt x="7202" y="826"/>
                    <a:pt x="8622" y="960"/>
                    <a:pt x="9641" y="1043"/>
                  </a:cubicBezTo>
                  <a:lnTo>
                    <a:pt x="10861" y="1144"/>
                  </a:lnTo>
                  <a:cubicBezTo>
                    <a:pt x="11011" y="1160"/>
                    <a:pt x="11162" y="1160"/>
                    <a:pt x="11312" y="1160"/>
                  </a:cubicBezTo>
                  <a:cubicBezTo>
                    <a:pt x="11162" y="1110"/>
                    <a:pt x="11011" y="1093"/>
                    <a:pt x="10861" y="1077"/>
                  </a:cubicBezTo>
                  <a:lnTo>
                    <a:pt x="9658" y="926"/>
                  </a:lnTo>
                  <a:cubicBezTo>
                    <a:pt x="8639" y="809"/>
                    <a:pt x="7218" y="659"/>
                    <a:pt x="5664" y="492"/>
                  </a:cubicBezTo>
                  <a:cubicBezTo>
                    <a:pt x="4094" y="342"/>
                    <a:pt x="2690" y="208"/>
                    <a:pt x="1654" y="124"/>
                  </a:cubicBezTo>
                  <a:lnTo>
                    <a:pt x="451" y="24"/>
                  </a:lnTo>
                  <a:cubicBezTo>
                    <a:pt x="345" y="12"/>
                    <a:pt x="239" y="0"/>
                    <a:pt x="132"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9"/>
            <p:cNvSpPr/>
            <p:nvPr/>
          </p:nvSpPr>
          <p:spPr>
            <a:xfrm>
              <a:off x="7108538" y="3774622"/>
              <a:ext cx="365787" cy="26537"/>
            </a:xfrm>
            <a:custGeom>
              <a:rect b="b" l="l" r="r" t="t"/>
              <a:pathLst>
                <a:path extrusionOk="0" h="828" w="11413">
                  <a:moveTo>
                    <a:pt x="226" y="0"/>
                  </a:moveTo>
                  <a:cubicBezTo>
                    <a:pt x="151" y="0"/>
                    <a:pt x="76" y="5"/>
                    <a:pt x="1" y="13"/>
                  </a:cubicBezTo>
                  <a:cubicBezTo>
                    <a:pt x="134" y="46"/>
                    <a:pt x="285" y="80"/>
                    <a:pt x="435" y="80"/>
                  </a:cubicBezTo>
                  <a:lnTo>
                    <a:pt x="1655" y="197"/>
                  </a:lnTo>
                  <a:cubicBezTo>
                    <a:pt x="2691" y="280"/>
                    <a:pt x="4128" y="397"/>
                    <a:pt x="5698" y="498"/>
                  </a:cubicBezTo>
                  <a:cubicBezTo>
                    <a:pt x="7269" y="614"/>
                    <a:pt x="8706" y="698"/>
                    <a:pt x="9742" y="748"/>
                  </a:cubicBezTo>
                  <a:lnTo>
                    <a:pt x="10961" y="815"/>
                  </a:lnTo>
                  <a:cubicBezTo>
                    <a:pt x="11037" y="823"/>
                    <a:pt x="11112" y="828"/>
                    <a:pt x="11187" y="828"/>
                  </a:cubicBezTo>
                  <a:cubicBezTo>
                    <a:pt x="11262" y="828"/>
                    <a:pt x="11337" y="823"/>
                    <a:pt x="11413" y="815"/>
                  </a:cubicBezTo>
                  <a:cubicBezTo>
                    <a:pt x="11262" y="782"/>
                    <a:pt x="11112" y="748"/>
                    <a:pt x="10961" y="748"/>
                  </a:cubicBezTo>
                  <a:lnTo>
                    <a:pt x="9742" y="631"/>
                  </a:lnTo>
                  <a:cubicBezTo>
                    <a:pt x="8706" y="548"/>
                    <a:pt x="7286" y="447"/>
                    <a:pt x="5715" y="330"/>
                  </a:cubicBezTo>
                  <a:cubicBezTo>
                    <a:pt x="4128" y="213"/>
                    <a:pt x="2707" y="130"/>
                    <a:pt x="1671" y="80"/>
                  </a:cubicBezTo>
                  <a:lnTo>
                    <a:pt x="452" y="13"/>
                  </a:lnTo>
                  <a:cubicBezTo>
                    <a:pt x="377" y="5"/>
                    <a:pt x="301" y="0"/>
                    <a:pt x="226"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9"/>
            <p:cNvSpPr/>
            <p:nvPr/>
          </p:nvSpPr>
          <p:spPr>
            <a:xfrm>
              <a:off x="7161548" y="3927116"/>
              <a:ext cx="418285" cy="137655"/>
            </a:xfrm>
            <a:custGeom>
              <a:rect b="b" l="l" r="r" t="t"/>
              <a:pathLst>
                <a:path extrusionOk="0" h="4295" w="13051">
                  <a:moveTo>
                    <a:pt x="1" y="0"/>
                  </a:moveTo>
                  <a:lnTo>
                    <a:pt x="34" y="3609"/>
                  </a:lnTo>
                  <a:lnTo>
                    <a:pt x="13050" y="4294"/>
                  </a:lnTo>
                  <a:lnTo>
                    <a:pt x="12683" y="1070"/>
                  </a:lnTo>
                  <a:lnTo>
                    <a:pt x="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9"/>
            <p:cNvSpPr/>
            <p:nvPr/>
          </p:nvSpPr>
          <p:spPr>
            <a:xfrm>
              <a:off x="7201194" y="3930865"/>
              <a:ext cx="8045" cy="114611"/>
            </a:xfrm>
            <a:custGeom>
              <a:rect b="b" l="l" r="r" t="t"/>
              <a:pathLst>
                <a:path extrusionOk="0" h="3576" w="251">
                  <a:moveTo>
                    <a:pt x="67" y="0"/>
                  </a:moveTo>
                  <a:cubicBezTo>
                    <a:pt x="17" y="0"/>
                    <a:pt x="0" y="802"/>
                    <a:pt x="50" y="1788"/>
                  </a:cubicBezTo>
                  <a:cubicBezTo>
                    <a:pt x="84" y="2774"/>
                    <a:pt x="151" y="3576"/>
                    <a:pt x="201" y="3576"/>
                  </a:cubicBezTo>
                  <a:cubicBezTo>
                    <a:pt x="251" y="3576"/>
                    <a:pt x="251" y="2774"/>
                    <a:pt x="217" y="1788"/>
                  </a:cubicBezTo>
                  <a:cubicBezTo>
                    <a:pt x="184" y="802"/>
                    <a:pt x="117" y="0"/>
                    <a:pt x="67"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9"/>
            <p:cNvSpPr/>
            <p:nvPr/>
          </p:nvSpPr>
          <p:spPr>
            <a:xfrm>
              <a:off x="7221001" y="3931923"/>
              <a:ext cx="6442" cy="114643"/>
            </a:xfrm>
            <a:custGeom>
              <a:rect b="b" l="l" r="r" t="t"/>
              <a:pathLst>
                <a:path extrusionOk="0" h="3577" w="201">
                  <a:moveTo>
                    <a:pt x="67" y="1"/>
                  </a:moveTo>
                  <a:cubicBezTo>
                    <a:pt x="17" y="1"/>
                    <a:pt x="0" y="803"/>
                    <a:pt x="17" y="1788"/>
                  </a:cubicBezTo>
                  <a:cubicBezTo>
                    <a:pt x="34" y="2774"/>
                    <a:pt x="84" y="3576"/>
                    <a:pt x="134" y="3576"/>
                  </a:cubicBezTo>
                  <a:cubicBezTo>
                    <a:pt x="184" y="3576"/>
                    <a:pt x="201" y="2774"/>
                    <a:pt x="184" y="1788"/>
                  </a:cubicBezTo>
                  <a:cubicBezTo>
                    <a:pt x="167" y="803"/>
                    <a:pt x="101" y="1"/>
                    <a:pt x="67"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9"/>
            <p:cNvSpPr/>
            <p:nvPr/>
          </p:nvSpPr>
          <p:spPr>
            <a:xfrm>
              <a:off x="7260102" y="3983331"/>
              <a:ext cx="226017" cy="18781"/>
            </a:xfrm>
            <a:custGeom>
              <a:rect b="b" l="l" r="r" t="t"/>
              <a:pathLst>
                <a:path extrusionOk="0" h="586" w="7052">
                  <a:moveTo>
                    <a:pt x="0" y="1"/>
                  </a:moveTo>
                  <a:cubicBezTo>
                    <a:pt x="1709" y="182"/>
                    <a:pt x="3659" y="313"/>
                    <a:pt x="5493" y="456"/>
                  </a:cubicBezTo>
                  <a:lnTo>
                    <a:pt x="5493" y="456"/>
                  </a:lnTo>
                  <a:lnTo>
                    <a:pt x="0" y="1"/>
                  </a:lnTo>
                  <a:close/>
                  <a:moveTo>
                    <a:pt x="5493" y="456"/>
                  </a:moveTo>
                  <a:lnTo>
                    <a:pt x="7051" y="585"/>
                  </a:lnTo>
                  <a:cubicBezTo>
                    <a:pt x="6547" y="540"/>
                    <a:pt x="6025" y="498"/>
                    <a:pt x="5493" y="4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9"/>
            <p:cNvSpPr/>
            <p:nvPr/>
          </p:nvSpPr>
          <p:spPr>
            <a:xfrm>
              <a:off x="7260102" y="3983139"/>
              <a:ext cx="226017" cy="19166"/>
            </a:xfrm>
            <a:custGeom>
              <a:rect b="b" l="l" r="r" t="t"/>
              <a:pathLst>
                <a:path extrusionOk="0" h="598" w="7052">
                  <a:moveTo>
                    <a:pt x="279" y="0"/>
                  </a:moveTo>
                  <a:cubicBezTo>
                    <a:pt x="187" y="0"/>
                    <a:pt x="94" y="2"/>
                    <a:pt x="0" y="7"/>
                  </a:cubicBezTo>
                  <a:cubicBezTo>
                    <a:pt x="334" y="90"/>
                    <a:pt x="668" y="140"/>
                    <a:pt x="1019" y="174"/>
                  </a:cubicBezTo>
                  <a:cubicBezTo>
                    <a:pt x="1654" y="241"/>
                    <a:pt x="2540" y="324"/>
                    <a:pt x="3526" y="391"/>
                  </a:cubicBezTo>
                  <a:cubicBezTo>
                    <a:pt x="4495" y="474"/>
                    <a:pt x="5380" y="525"/>
                    <a:pt x="6015" y="558"/>
                  </a:cubicBezTo>
                  <a:cubicBezTo>
                    <a:pt x="6272" y="582"/>
                    <a:pt x="6529" y="598"/>
                    <a:pt x="6779" y="598"/>
                  </a:cubicBezTo>
                  <a:cubicBezTo>
                    <a:pt x="6871" y="598"/>
                    <a:pt x="6962" y="596"/>
                    <a:pt x="7051" y="591"/>
                  </a:cubicBezTo>
                  <a:cubicBezTo>
                    <a:pt x="6717" y="508"/>
                    <a:pt x="6366" y="458"/>
                    <a:pt x="6032" y="441"/>
                  </a:cubicBezTo>
                  <a:cubicBezTo>
                    <a:pt x="5397" y="374"/>
                    <a:pt x="4511" y="307"/>
                    <a:pt x="3526" y="224"/>
                  </a:cubicBezTo>
                  <a:lnTo>
                    <a:pt x="1036" y="40"/>
                  </a:lnTo>
                  <a:cubicBezTo>
                    <a:pt x="779" y="16"/>
                    <a:pt x="531" y="0"/>
                    <a:pt x="279"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9"/>
            <p:cNvSpPr/>
            <p:nvPr/>
          </p:nvSpPr>
          <p:spPr>
            <a:xfrm>
              <a:off x="7509098" y="3957627"/>
              <a:ext cx="8589" cy="103938"/>
            </a:xfrm>
            <a:custGeom>
              <a:rect b="b" l="l" r="r" t="t"/>
              <a:pathLst>
                <a:path extrusionOk="0" h="3243" w="268">
                  <a:moveTo>
                    <a:pt x="51" y="1"/>
                  </a:moveTo>
                  <a:cubicBezTo>
                    <a:pt x="1" y="1"/>
                    <a:pt x="1" y="736"/>
                    <a:pt x="51" y="1621"/>
                  </a:cubicBezTo>
                  <a:cubicBezTo>
                    <a:pt x="101" y="2524"/>
                    <a:pt x="168" y="3242"/>
                    <a:pt x="218" y="3242"/>
                  </a:cubicBezTo>
                  <a:cubicBezTo>
                    <a:pt x="268" y="3242"/>
                    <a:pt x="268" y="2507"/>
                    <a:pt x="218" y="1621"/>
                  </a:cubicBezTo>
                  <a:cubicBezTo>
                    <a:pt x="184" y="719"/>
                    <a:pt x="101" y="1"/>
                    <a:pt x="51"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9"/>
            <p:cNvSpPr/>
            <p:nvPr/>
          </p:nvSpPr>
          <p:spPr>
            <a:xfrm>
              <a:off x="7529450" y="3958717"/>
              <a:ext cx="12884" cy="104451"/>
            </a:xfrm>
            <a:custGeom>
              <a:rect b="b" l="l" r="r" t="t"/>
              <a:pathLst>
                <a:path extrusionOk="0" h="3259" w="402">
                  <a:moveTo>
                    <a:pt x="34" y="0"/>
                  </a:moveTo>
                  <a:lnTo>
                    <a:pt x="34" y="0"/>
                  </a:lnTo>
                  <a:cubicBezTo>
                    <a:pt x="1" y="17"/>
                    <a:pt x="34" y="735"/>
                    <a:pt x="117" y="1637"/>
                  </a:cubicBezTo>
                  <a:cubicBezTo>
                    <a:pt x="201" y="2540"/>
                    <a:pt x="318" y="3258"/>
                    <a:pt x="368" y="3258"/>
                  </a:cubicBezTo>
                  <a:cubicBezTo>
                    <a:pt x="402" y="3241"/>
                    <a:pt x="368" y="2523"/>
                    <a:pt x="285" y="1621"/>
                  </a:cubicBezTo>
                  <a:cubicBezTo>
                    <a:pt x="201" y="718"/>
                    <a:pt x="84" y="0"/>
                    <a:pt x="34"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9"/>
            <p:cNvSpPr/>
            <p:nvPr/>
          </p:nvSpPr>
          <p:spPr>
            <a:xfrm>
              <a:off x="7320068" y="4009035"/>
              <a:ext cx="115156" cy="6474"/>
            </a:xfrm>
            <a:custGeom>
              <a:rect b="b" l="l" r="r" t="t"/>
              <a:pathLst>
                <a:path extrusionOk="0" h="202" w="3593">
                  <a:moveTo>
                    <a:pt x="0" y="1"/>
                  </a:moveTo>
                  <a:lnTo>
                    <a:pt x="0" y="1"/>
                  </a:lnTo>
                  <a:cubicBezTo>
                    <a:pt x="1404" y="101"/>
                    <a:pt x="2473" y="168"/>
                    <a:pt x="3593" y="201"/>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9"/>
            <p:cNvSpPr/>
            <p:nvPr/>
          </p:nvSpPr>
          <p:spPr>
            <a:xfrm>
              <a:off x="7320068" y="4008074"/>
              <a:ext cx="115156" cy="8397"/>
            </a:xfrm>
            <a:custGeom>
              <a:rect b="b" l="l" r="r" t="t"/>
              <a:pathLst>
                <a:path extrusionOk="0" h="262" w="3593">
                  <a:moveTo>
                    <a:pt x="394" y="0"/>
                  </a:moveTo>
                  <a:cubicBezTo>
                    <a:pt x="158" y="0"/>
                    <a:pt x="17" y="10"/>
                    <a:pt x="17" y="31"/>
                  </a:cubicBezTo>
                  <a:cubicBezTo>
                    <a:pt x="0" y="81"/>
                    <a:pt x="802" y="164"/>
                    <a:pt x="1788" y="214"/>
                  </a:cubicBezTo>
                  <a:cubicBezTo>
                    <a:pt x="2361" y="244"/>
                    <a:pt x="2878" y="261"/>
                    <a:pt x="3210" y="261"/>
                  </a:cubicBezTo>
                  <a:cubicBezTo>
                    <a:pt x="3449" y="261"/>
                    <a:pt x="3593" y="252"/>
                    <a:pt x="3593" y="231"/>
                  </a:cubicBezTo>
                  <a:cubicBezTo>
                    <a:pt x="3593" y="181"/>
                    <a:pt x="2791" y="97"/>
                    <a:pt x="1805" y="47"/>
                  </a:cubicBezTo>
                  <a:cubicBezTo>
                    <a:pt x="1232" y="18"/>
                    <a:pt x="721" y="0"/>
                    <a:pt x="394"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9"/>
            <p:cNvSpPr/>
            <p:nvPr/>
          </p:nvSpPr>
          <p:spPr>
            <a:xfrm>
              <a:off x="7182445" y="4153613"/>
              <a:ext cx="425207" cy="115700"/>
            </a:xfrm>
            <a:custGeom>
              <a:rect b="b" l="l" r="r" t="t"/>
              <a:pathLst>
                <a:path extrusionOk="0" h="3610" w="13267">
                  <a:moveTo>
                    <a:pt x="0" y="1"/>
                  </a:moveTo>
                  <a:lnTo>
                    <a:pt x="234" y="3610"/>
                  </a:lnTo>
                  <a:lnTo>
                    <a:pt x="13267" y="3610"/>
                  </a:lnTo>
                  <a:lnTo>
                    <a:pt x="12732" y="402"/>
                  </a:lnTo>
                  <a:lnTo>
                    <a:pt x="0"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9"/>
            <p:cNvSpPr/>
            <p:nvPr/>
          </p:nvSpPr>
          <p:spPr>
            <a:xfrm>
              <a:off x="7199047" y="4170215"/>
              <a:ext cx="404343" cy="84644"/>
            </a:xfrm>
            <a:custGeom>
              <a:rect b="b" l="l" r="r" t="t"/>
              <a:pathLst>
                <a:path extrusionOk="0" h="2641" w="12616">
                  <a:moveTo>
                    <a:pt x="0" y="1"/>
                  </a:moveTo>
                  <a:lnTo>
                    <a:pt x="234" y="2641"/>
                  </a:lnTo>
                  <a:lnTo>
                    <a:pt x="12615" y="2474"/>
                  </a:lnTo>
                  <a:lnTo>
                    <a:pt x="12264" y="218"/>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9"/>
            <p:cNvSpPr/>
            <p:nvPr/>
          </p:nvSpPr>
          <p:spPr>
            <a:xfrm>
              <a:off x="7197444" y="4040092"/>
              <a:ext cx="420945" cy="129642"/>
            </a:xfrm>
            <a:custGeom>
              <a:rect b="b" l="l" r="r" t="t"/>
              <a:pathLst>
                <a:path extrusionOk="0" h="4045" w="13134">
                  <a:moveTo>
                    <a:pt x="0" y="1"/>
                  </a:moveTo>
                  <a:lnTo>
                    <a:pt x="117" y="3610"/>
                  </a:lnTo>
                  <a:lnTo>
                    <a:pt x="13133" y="4044"/>
                  </a:lnTo>
                  <a:lnTo>
                    <a:pt x="12715" y="836"/>
                  </a:lnTo>
                  <a:lnTo>
                    <a:pt x="0"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9"/>
            <p:cNvSpPr/>
            <p:nvPr/>
          </p:nvSpPr>
          <p:spPr>
            <a:xfrm>
              <a:off x="7286319" y="4090987"/>
              <a:ext cx="256015" cy="37499"/>
            </a:xfrm>
            <a:custGeom>
              <a:rect b="b" l="l" r="r" t="t"/>
              <a:pathLst>
                <a:path extrusionOk="0" h="1170" w="7988">
                  <a:moveTo>
                    <a:pt x="34" y="0"/>
                  </a:moveTo>
                  <a:lnTo>
                    <a:pt x="1" y="652"/>
                  </a:lnTo>
                  <a:lnTo>
                    <a:pt x="7937" y="1170"/>
                  </a:lnTo>
                  <a:lnTo>
                    <a:pt x="7988" y="518"/>
                  </a:lnTo>
                  <a:lnTo>
                    <a:pt x="34"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9"/>
            <p:cNvSpPr/>
            <p:nvPr/>
          </p:nvSpPr>
          <p:spPr>
            <a:xfrm>
              <a:off x="7200104" y="4204797"/>
              <a:ext cx="396330" cy="5609"/>
            </a:xfrm>
            <a:custGeom>
              <a:rect b="b" l="l" r="r" t="t"/>
              <a:pathLst>
                <a:path extrusionOk="0" h="175" w="12366">
                  <a:moveTo>
                    <a:pt x="7822" y="0"/>
                  </a:moveTo>
                  <a:cubicBezTo>
                    <a:pt x="7301" y="0"/>
                    <a:pt x="6751" y="2"/>
                    <a:pt x="6183" y="8"/>
                  </a:cubicBezTo>
                  <a:cubicBezTo>
                    <a:pt x="4462" y="8"/>
                    <a:pt x="2925" y="25"/>
                    <a:pt x="1805" y="41"/>
                  </a:cubicBezTo>
                  <a:lnTo>
                    <a:pt x="485" y="75"/>
                  </a:lnTo>
                  <a:cubicBezTo>
                    <a:pt x="318" y="75"/>
                    <a:pt x="151" y="91"/>
                    <a:pt x="1" y="108"/>
                  </a:cubicBezTo>
                  <a:cubicBezTo>
                    <a:pt x="111" y="133"/>
                    <a:pt x="230" y="148"/>
                    <a:pt x="351" y="148"/>
                  </a:cubicBezTo>
                  <a:cubicBezTo>
                    <a:pt x="396" y="148"/>
                    <a:pt x="441" y="146"/>
                    <a:pt x="485" y="142"/>
                  </a:cubicBezTo>
                  <a:lnTo>
                    <a:pt x="1805" y="175"/>
                  </a:lnTo>
                  <a:lnTo>
                    <a:pt x="6183" y="175"/>
                  </a:lnTo>
                  <a:cubicBezTo>
                    <a:pt x="7887" y="175"/>
                    <a:pt x="9424" y="158"/>
                    <a:pt x="10544" y="142"/>
                  </a:cubicBezTo>
                  <a:lnTo>
                    <a:pt x="11881" y="108"/>
                  </a:lnTo>
                  <a:cubicBezTo>
                    <a:pt x="12031" y="108"/>
                    <a:pt x="12198" y="91"/>
                    <a:pt x="12365" y="75"/>
                  </a:cubicBezTo>
                  <a:cubicBezTo>
                    <a:pt x="12243" y="50"/>
                    <a:pt x="12120" y="35"/>
                    <a:pt x="12005" y="35"/>
                  </a:cubicBezTo>
                  <a:cubicBezTo>
                    <a:pt x="11962" y="35"/>
                    <a:pt x="11921" y="37"/>
                    <a:pt x="11881" y="41"/>
                  </a:cubicBezTo>
                  <a:lnTo>
                    <a:pt x="10544" y="8"/>
                  </a:lnTo>
                  <a:cubicBezTo>
                    <a:pt x="9798" y="8"/>
                    <a:pt x="8866" y="0"/>
                    <a:pt x="782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9"/>
            <p:cNvSpPr/>
            <p:nvPr/>
          </p:nvSpPr>
          <p:spPr>
            <a:xfrm>
              <a:off x="7201707" y="4222713"/>
              <a:ext cx="399535" cy="8045"/>
            </a:xfrm>
            <a:custGeom>
              <a:rect b="b" l="l" r="r" t="t"/>
              <a:pathLst>
                <a:path extrusionOk="0" h="251" w="12466">
                  <a:moveTo>
                    <a:pt x="1822" y="0"/>
                  </a:moveTo>
                  <a:lnTo>
                    <a:pt x="502" y="17"/>
                  </a:lnTo>
                  <a:cubicBezTo>
                    <a:pt x="453" y="12"/>
                    <a:pt x="404" y="10"/>
                    <a:pt x="355" y="10"/>
                  </a:cubicBezTo>
                  <a:cubicBezTo>
                    <a:pt x="237" y="10"/>
                    <a:pt x="119" y="22"/>
                    <a:pt x="1" y="34"/>
                  </a:cubicBezTo>
                  <a:cubicBezTo>
                    <a:pt x="168" y="67"/>
                    <a:pt x="335" y="84"/>
                    <a:pt x="502" y="84"/>
                  </a:cubicBezTo>
                  <a:lnTo>
                    <a:pt x="1822" y="117"/>
                  </a:lnTo>
                  <a:cubicBezTo>
                    <a:pt x="2958" y="151"/>
                    <a:pt x="4512" y="184"/>
                    <a:pt x="6233" y="201"/>
                  </a:cubicBezTo>
                  <a:cubicBezTo>
                    <a:pt x="7954" y="234"/>
                    <a:pt x="9508" y="251"/>
                    <a:pt x="10628" y="251"/>
                  </a:cubicBezTo>
                  <a:lnTo>
                    <a:pt x="11964" y="234"/>
                  </a:lnTo>
                  <a:cubicBezTo>
                    <a:pt x="12131" y="234"/>
                    <a:pt x="12298" y="234"/>
                    <a:pt x="12465" y="218"/>
                  </a:cubicBezTo>
                  <a:cubicBezTo>
                    <a:pt x="12298" y="184"/>
                    <a:pt x="12131" y="167"/>
                    <a:pt x="11964" y="167"/>
                  </a:cubicBezTo>
                  <a:lnTo>
                    <a:pt x="10628" y="117"/>
                  </a:lnTo>
                  <a:cubicBezTo>
                    <a:pt x="9508" y="101"/>
                    <a:pt x="7954" y="67"/>
                    <a:pt x="6233" y="34"/>
                  </a:cubicBezTo>
                  <a:cubicBezTo>
                    <a:pt x="4512" y="17"/>
                    <a:pt x="2958" y="0"/>
                    <a:pt x="182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CUSTOM_12">
    <p:spTree>
      <p:nvGrpSpPr>
        <p:cNvPr id="493" name="Shape 493"/>
        <p:cNvGrpSpPr/>
        <p:nvPr/>
      </p:nvGrpSpPr>
      <p:grpSpPr>
        <a:xfrm>
          <a:off x="0" y="0"/>
          <a:ext cx="0" cy="0"/>
          <a:chOff x="0" y="0"/>
          <a:chExt cx="0" cy="0"/>
        </a:xfrm>
      </p:grpSpPr>
      <p:sp>
        <p:nvSpPr>
          <p:cNvPr id="494" name="Google Shape;494;p20"/>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5" name="Google Shape;495;p20"/>
          <p:cNvGrpSpPr/>
          <p:nvPr/>
        </p:nvGrpSpPr>
        <p:grpSpPr>
          <a:xfrm>
            <a:off x="5785478" y="4058671"/>
            <a:ext cx="1631212" cy="672622"/>
            <a:chOff x="6792778" y="4058671"/>
            <a:chExt cx="1631212" cy="672622"/>
          </a:xfrm>
        </p:grpSpPr>
        <p:sp>
          <p:nvSpPr>
            <p:cNvPr id="496" name="Google Shape;496;p20"/>
            <p:cNvSpPr/>
            <p:nvPr/>
          </p:nvSpPr>
          <p:spPr>
            <a:xfrm rot="-288774">
              <a:off x="6869524" y="4438902"/>
              <a:ext cx="732933" cy="262106"/>
            </a:xfrm>
            <a:custGeom>
              <a:rect b="b" l="l" r="r" t="t"/>
              <a:pathLst>
                <a:path extrusionOk="0" h="4679" w="13084">
                  <a:moveTo>
                    <a:pt x="1" y="0"/>
                  </a:moveTo>
                  <a:lnTo>
                    <a:pt x="51" y="3626"/>
                  </a:lnTo>
                  <a:lnTo>
                    <a:pt x="13083" y="4679"/>
                  </a:lnTo>
                  <a:lnTo>
                    <a:pt x="12682" y="1103"/>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0"/>
            <p:cNvSpPr/>
            <p:nvPr/>
          </p:nvSpPr>
          <p:spPr>
            <a:xfrm rot="-288774">
              <a:off x="7021962" y="4530734"/>
              <a:ext cx="447412" cy="73999"/>
            </a:xfrm>
            <a:custGeom>
              <a:rect b="b" l="l" r="r" t="t"/>
              <a:pathLst>
                <a:path extrusionOk="0" h="1321" w="7987">
                  <a:moveTo>
                    <a:pt x="50" y="0"/>
                  </a:moveTo>
                  <a:lnTo>
                    <a:pt x="0" y="652"/>
                  </a:lnTo>
                  <a:lnTo>
                    <a:pt x="7937" y="1320"/>
                  </a:lnTo>
                  <a:lnTo>
                    <a:pt x="7987" y="669"/>
                  </a:lnTo>
                  <a:lnTo>
                    <a:pt x="5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0"/>
            <p:cNvSpPr/>
            <p:nvPr/>
          </p:nvSpPr>
          <p:spPr>
            <a:xfrm rot="-148560">
              <a:off x="6797653" y="4074349"/>
              <a:ext cx="731026" cy="241491"/>
            </a:xfrm>
            <a:custGeom>
              <a:rect b="b" l="l" r="r" t="t"/>
              <a:pathLst>
                <a:path extrusionOk="0" h="4311" w="13050">
                  <a:moveTo>
                    <a:pt x="0" y="0"/>
                  </a:moveTo>
                  <a:lnTo>
                    <a:pt x="33" y="3626"/>
                  </a:lnTo>
                  <a:lnTo>
                    <a:pt x="13049" y="4311"/>
                  </a:lnTo>
                  <a:lnTo>
                    <a:pt x="12682" y="1086"/>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0"/>
            <p:cNvSpPr/>
            <p:nvPr/>
          </p:nvSpPr>
          <p:spPr>
            <a:xfrm rot="-148560">
              <a:off x="6969582" y="4172428"/>
              <a:ext cx="395034" cy="32826"/>
            </a:xfrm>
            <a:custGeom>
              <a:rect b="b" l="l" r="r" t="t"/>
              <a:pathLst>
                <a:path extrusionOk="0" h="586" w="7052">
                  <a:moveTo>
                    <a:pt x="0" y="0"/>
                  </a:moveTo>
                  <a:lnTo>
                    <a:pt x="0" y="0"/>
                  </a:lnTo>
                  <a:cubicBezTo>
                    <a:pt x="1810" y="206"/>
                    <a:pt x="3890" y="333"/>
                    <a:pt x="5815" y="483"/>
                  </a:cubicBezTo>
                  <a:lnTo>
                    <a:pt x="5815" y="483"/>
                  </a:lnTo>
                  <a:lnTo>
                    <a:pt x="0" y="0"/>
                  </a:lnTo>
                  <a:close/>
                  <a:moveTo>
                    <a:pt x="5815" y="483"/>
                  </a:moveTo>
                  <a:lnTo>
                    <a:pt x="7051" y="585"/>
                  </a:lnTo>
                  <a:cubicBezTo>
                    <a:pt x="6650" y="549"/>
                    <a:pt x="6236" y="515"/>
                    <a:pt x="5815" y="48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0"/>
            <p:cNvSpPr/>
            <p:nvPr/>
          </p:nvSpPr>
          <p:spPr>
            <a:xfrm rot="-148560">
              <a:off x="6969595" y="4172428"/>
              <a:ext cx="395034" cy="33442"/>
            </a:xfrm>
            <a:custGeom>
              <a:rect b="b" l="l" r="r" t="t"/>
              <a:pathLst>
                <a:path extrusionOk="0" h="597" w="7052">
                  <a:moveTo>
                    <a:pt x="0" y="0"/>
                  </a:moveTo>
                  <a:cubicBezTo>
                    <a:pt x="335" y="101"/>
                    <a:pt x="669" y="151"/>
                    <a:pt x="1020" y="167"/>
                  </a:cubicBezTo>
                  <a:cubicBezTo>
                    <a:pt x="1655" y="251"/>
                    <a:pt x="2540" y="335"/>
                    <a:pt x="3526" y="401"/>
                  </a:cubicBezTo>
                  <a:cubicBezTo>
                    <a:pt x="4495" y="468"/>
                    <a:pt x="5381" y="535"/>
                    <a:pt x="6015" y="568"/>
                  </a:cubicBezTo>
                  <a:cubicBezTo>
                    <a:pt x="6221" y="588"/>
                    <a:pt x="6427" y="596"/>
                    <a:pt x="6629" y="596"/>
                  </a:cubicBezTo>
                  <a:cubicBezTo>
                    <a:pt x="6772" y="596"/>
                    <a:pt x="6913" y="592"/>
                    <a:pt x="7051" y="585"/>
                  </a:cubicBezTo>
                  <a:cubicBezTo>
                    <a:pt x="6717" y="518"/>
                    <a:pt x="6366" y="468"/>
                    <a:pt x="6032" y="452"/>
                  </a:cubicBezTo>
                  <a:cubicBezTo>
                    <a:pt x="5397" y="385"/>
                    <a:pt x="4512" y="301"/>
                    <a:pt x="3526" y="234"/>
                  </a:cubicBezTo>
                  <a:lnTo>
                    <a:pt x="1036" y="51"/>
                  </a:lnTo>
                  <a:cubicBezTo>
                    <a:pt x="685" y="17"/>
                    <a:pt x="351" y="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0"/>
            <p:cNvSpPr/>
            <p:nvPr/>
          </p:nvSpPr>
          <p:spPr>
            <a:xfrm rot="-148560">
              <a:off x="7405864" y="4117837"/>
              <a:ext cx="15069" cy="181608"/>
            </a:xfrm>
            <a:custGeom>
              <a:rect b="b" l="l" r="r" t="t"/>
              <a:pathLst>
                <a:path extrusionOk="0" h="3242" w="269">
                  <a:moveTo>
                    <a:pt x="51" y="0"/>
                  </a:moveTo>
                  <a:cubicBezTo>
                    <a:pt x="1" y="0"/>
                    <a:pt x="1" y="719"/>
                    <a:pt x="51" y="1621"/>
                  </a:cubicBezTo>
                  <a:cubicBezTo>
                    <a:pt x="101" y="2523"/>
                    <a:pt x="168" y="3242"/>
                    <a:pt x="218" y="3242"/>
                  </a:cubicBezTo>
                  <a:cubicBezTo>
                    <a:pt x="268" y="3242"/>
                    <a:pt x="268" y="2506"/>
                    <a:pt x="218" y="1621"/>
                  </a:cubicBezTo>
                  <a:cubicBezTo>
                    <a:pt x="185" y="719"/>
                    <a:pt x="101" y="0"/>
                    <a:pt x="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0"/>
            <p:cNvSpPr/>
            <p:nvPr/>
          </p:nvSpPr>
          <p:spPr>
            <a:xfrm rot="-148560">
              <a:off x="7441478" y="4117986"/>
              <a:ext cx="22519" cy="181608"/>
            </a:xfrm>
            <a:custGeom>
              <a:rect b="b" l="l" r="r" t="t"/>
              <a:pathLst>
                <a:path extrusionOk="0" h="3242" w="402">
                  <a:moveTo>
                    <a:pt x="34" y="1"/>
                  </a:moveTo>
                  <a:cubicBezTo>
                    <a:pt x="1" y="1"/>
                    <a:pt x="34" y="736"/>
                    <a:pt x="118" y="1638"/>
                  </a:cubicBezTo>
                  <a:cubicBezTo>
                    <a:pt x="201" y="2523"/>
                    <a:pt x="318" y="3242"/>
                    <a:pt x="368" y="3242"/>
                  </a:cubicBezTo>
                  <a:cubicBezTo>
                    <a:pt x="402" y="3242"/>
                    <a:pt x="368" y="2507"/>
                    <a:pt x="285" y="1621"/>
                  </a:cubicBezTo>
                  <a:cubicBezTo>
                    <a:pt x="201" y="719"/>
                    <a:pt x="84" y="1"/>
                    <a:pt x="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0"/>
            <p:cNvSpPr/>
            <p:nvPr/>
          </p:nvSpPr>
          <p:spPr>
            <a:xfrm rot="-148560">
              <a:off x="7075878" y="4217931"/>
              <a:ext cx="201326" cy="10307"/>
            </a:xfrm>
            <a:custGeom>
              <a:rect b="b" l="l" r="r" t="t"/>
              <a:pathLst>
                <a:path extrusionOk="0" h="184" w="3594">
                  <a:moveTo>
                    <a:pt x="1" y="0"/>
                  </a:moveTo>
                  <a:lnTo>
                    <a:pt x="1" y="0"/>
                  </a:lnTo>
                  <a:cubicBezTo>
                    <a:pt x="1404" y="100"/>
                    <a:pt x="2474" y="167"/>
                    <a:pt x="3593" y="184"/>
                  </a:cubicBez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0"/>
            <p:cNvSpPr/>
            <p:nvPr/>
          </p:nvSpPr>
          <p:spPr>
            <a:xfrm rot="-148560">
              <a:off x="7075880" y="4215914"/>
              <a:ext cx="201326" cy="14452"/>
            </a:xfrm>
            <a:custGeom>
              <a:rect b="b" l="l" r="r" t="t"/>
              <a:pathLst>
                <a:path extrusionOk="0" h="258" w="3594">
                  <a:moveTo>
                    <a:pt x="471" y="0"/>
                  </a:moveTo>
                  <a:cubicBezTo>
                    <a:pt x="185" y="0"/>
                    <a:pt x="9" y="13"/>
                    <a:pt x="1" y="36"/>
                  </a:cubicBezTo>
                  <a:cubicBezTo>
                    <a:pt x="1" y="86"/>
                    <a:pt x="803" y="170"/>
                    <a:pt x="1789" y="220"/>
                  </a:cubicBezTo>
                  <a:cubicBezTo>
                    <a:pt x="2281" y="245"/>
                    <a:pt x="2728" y="257"/>
                    <a:pt x="3054" y="257"/>
                  </a:cubicBezTo>
                  <a:cubicBezTo>
                    <a:pt x="3380" y="257"/>
                    <a:pt x="3585" y="245"/>
                    <a:pt x="3593" y="220"/>
                  </a:cubicBezTo>
                  <a:cubicBezTo>
                    <a:pt x="3593" y="186"/>
                    <a:pt x="2791" y="103"/>
                    <a:pt x="1805" y="53"/>
                  </a:cubicBezTo>
                  <a:cubicBezTo>
                    <a:pt x="1277" y="17"/>
                    <a:pt x="801" y="0"/>
                    <a:pt x="4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0"/>
            <p:cNvSpPr/>
            <p:nvPr/>
          </p:nvSpPr>
          <p:spPr>
            <a:xfrm>
              <a:off x="7680750" y="4457910"/>
              <a:ext cx="743240" cy="202223"/>
            </a:xfrm>
            <a:custGeom>
              <a:rect b="b" l="l" r="r" t="t"/>
              <a:pathLst>
                <a:path extrusionOk="0" h="3610" w="13268">
                  <a:moveTo>
                    <a:pt x="1" y="0"/>
                  </a:moveTo>
                  <a:lnTo>
                    <a:pt x="235" y="3609"/>
                  </a:lnTo>
                  <a:lnTo>
                    <a:pt x="13267" y="3609"/>
                  </a:lnTo>
                  <a:lnTo>
                    <a:pt x="12733" y="401"/>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0"/>
            <p:cNvSpPr/>
            <p:nvPr/>
          </p:nvSpPr>
          <p:spPr>
            <a:xfrm>
              <a:off x="7709767" y="4485975"/>
              <a:ext cx="706717" cy="148895"/>
            </a:xfrm>
            <a:custGeom>
              <a:rect b="b" l="l" r="r" t="t"/>
              <a:pathLst>
                <a:path extrusionOk="0" h="2658" w="12616">
                  <a:moveTo>
                    <a:pt x="1" y="1"/>
                  </a:moveTo>
                  <a:lnTo>
                    <a:pt x="235" y="2657"/>
                  </a:lnTo>
                  <a:lnTo>
                    <a:pt x="12616" y="2473"/>
                  </a:lnTo>
                  <a:lnTo>
                    <a:pt x="12265" y="23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0"/>
            <p:cNvSpPr/>
            <p:nvPr/>
          </p:nvSpPr>
          <p:spPr>
            <a:xfrm rot="-148560">
              <a:off x="6868522" y="4269774"/>
              <a:ext cx="735731" cy="226534"/>
            </a:xfrm>
            <a:custGeom>
              <a:rect b="b" l="l" r="r" t="t"/>
              <a:pathLst>
                <a:path extrusionOk="0" h="4044" w="13134">
                  <a:moveTo>
                    <a:pt x="0" y="0"/>
                  </a:moveTo>
                  <a:lnTo>
                    <a:pt x="117" y="3609"/>
                  </a:lnTo>
                  <a:lnTo>
                    <a:pt x="13133" y="4044"/>
                  </a:lnTo>
                  <a:lnTo>
                    <a:pt x="12716" y="819"/>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0"/>
            <p:cNvSpPr/>
            <p:nvPr/>
          </p:nvSpPr>
          <p:spPr>
            <a:xfrm rot="-148560">
              <a:off x="7024225" y="4357229"/>
              <a:ext cx="447410" cy="65596"/>
            </a:xfrm>
            <a:custGeom>
              <a:rect b="b" l="l" r="r" t="t"/>
              <a:pathLst>
                <a:path extrusionOk="0" h="1171" w="7987">
                  <a:moveTo>
                    <a:pt x="34" y="1"/>
                  </a:moveTo>
                  <a:lnTo>
                    <a:pt x="0" y="652"/>
                  </a:lnTo>
                  <a:lnTo>
                    <a:pt x="7937" y="1170"/>
                  </a:lnTo>
                  <a:lnTo>
                    <a:pt x="7987" y="519"/>
                  </a:lnTo>
                  <a:lnTo>
                    <a:pt x="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0"/>
            <p:cNvSpPr/>
            <p:nvPr/>
          </p:nvSpPr>
          <p:spPr>
            <a:xfrm>
              <a:off x="7711671" y="4546809"/>
              <a:ext cx="692656" cy="10363"/>
            </a:xfrm>
            <a:custGeom>
              <a:rect b="b" l="l" r="r" t="t"/>
              <a:pathLst>
                <a:path extrusionOk="0" h="185" w="12365">
                  <a:moveTo>
                    <a:pt x="6182" y="1"/>
                  </a:moveTo>
                  <a:cubicBezTo>
                    <a:pt x="4461" y="17"/>
                    <a:pt x="2924" y="34"/>
                    <a:pt x="1805" y="51"/>
                  </a:cubicBezTo>
                  <a:lnTo>
                    <a:pt x="485" y="84"/>
                  </a:lnTo>
                  <a:cubicBezTo>
                    <a:pt x="318" y="84"/>
                    <a:pt x="150" y="84"/>
                    <a:pt x="0" y="118"/>
                  </a:cubicBezTo>
                  <a:cubicBezTo>
                    <a:pt x="150" y="151"/>
                    <a:pt x="318" y="151"/>
                    <a:pt x="485" y="151"/>
                  </a:cubicBezTo>
                  <a:lnTo>
                    <a:pt x="1805" y="168"/>
                  </a:lnTo>
                  <a:cubicBezTo>
                    <a:pt x="2924" y="184"/>
                    <a:pt x="4478" y="184"/>
                    <a:pt x="6182" y="184"/>
                  </a:cubicBezTo>
                  <a:cubicBezTo>
                    <a:pt x="7886" y="168"/>
                    <a:pt x="9424" y="151"/>
                    <a:pt x="10543" y="134"/>
                  </a:cubicBezTo>
                  <a:lnTo>
                    <a:pt x="11880" y="101"/>
                  </a:lnTo>
                  <a:cubicBezTo>
                    <a:pt x="12030" y="101"/>
                    <a:pt x="12197" y="101"/>
                    <a:pt x="12364" y="67"/>
                  </a:cubicBezTo>
                  <a:cubicBezTo>
                    <a:pt x="12197" y="51"/>
                    <a:pt x="12030" y="34"/>
                    <a:pt x="11880" y="34"/>
                  </a:cubicBezTo>
                  <a:lnTo>
                    <a:pt x="10543" y="17"/>
                  </a:lnTo>
                  <a:cubicBezTo>
                    <a:pt x="9424" y="1"/>
                    <a:pt x="7886" y="1"/>
                    <a:pt x="61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0"/>
            <p:cNvSpPr/>
            <p:nvPr/>
          </p:nvSpPr>
          <p:spPr>
            <a:xfrm>
              <a:off x="7714472" y="4578627"/>
              <a:ext cx="698258" cy="13164"/>
            </a:xfrm>
            <a:custGeom>
              <a:rect b="b" l="l" r="r" t="t"/>
              <a:pathLst>
                <a:path extrusionOk="0" h="235" w="12465">
                  <a:moveTo>
                    <a:pt x="501" y="1"/>
                  </a:moveTo>
                  <a:cubicBezTo>
                    <a:pt x="334" y="1"/>
                    <a:pt x="167" y="1"/>
                    <a:pt x="0" y="34"/>
                  </a:cubicBezTo>
                  <a:cubicBezTo>
                    <a:pt x="167" y="68"/>
                    <a:pt x="334" y="68"/>
                    <a:pt x="501" y="68"/>
                  </a:cubicBezTo>
                  <a:lnTo>
                    <a:pt x="1821" y="118"/>
                  </a:lnTo>
                  <a:cubicBezTo>
                    <a:pt x="2958" y="151"/>
                    <a:pt x="4511" y="185"/>
                    <a:pt x="6232" y="201"/>
                  </a:cubicBezTo>
                  <a:cubicBezTo>
                    <a:pt x="7953" y="235"/>
                    <a:pt x="9507" y="235"/>
                    <a:pt x="10627" y="235"/>
                  </a:cubicBezTo>
                  <a:lnTo>
                    <a:pt x="11964" y="235"/>
                  </a:lnTo>
                  <a:cubicBezTo>
                    <a:pt x="12131" y="235"/>
                    <a:pt x="12298" y="235"/>
                    <a:pt x="12465" y="201"/>
                  </a:cubicBezTo>
                  <a:cubicBezTo>
                    <a:pt x="12298" y="168"/>
                    <a:pt x="12131" y="168"/>
                    <a:pt x="11964" y="168"/>
                  </a:cubicBezTo>
                  <a:lnTo>
                    <a:pt x="10627" y="118"/>
                  </a:lnTo>
                  <a:cubicBezTo>
                    <a:pt x="9507" y="84"/>
                    <a:pt x="7953" y="51"/>
                    <a:pt x="6232" y="34"/>
                  </a:cubicBezTo>
                  <a:cubicBezTo>
                    <a:pt x="4511" y="1"/>
                    <a:pt x="2958" y="1"/>
                    <a:pt x="1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1" name="Google Shape;511;p20"/>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12" name="Google Shape;512;p20"/>
          <p:cNvSpPr txBox="1"/>
          <p:nvPr>
            <p:ph idx="1" type="subTitle"/>
          </p:nvPr>
        </p:nvSpPr>
        <p:spPr>
          <a:xfrm>
            <a:off x="6743876" y="2475500"/>
            <a:ext cx="1603800" cy="27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13" name="Google Shape;513;p20"/>
          <p:cNvSpPr txBox="1"/>
          <p:nvPr>
            <p:ph idx="2" type="subTitle"/>
          </p:nvPr>
        </p:nvSpPr>
        <p:spPr>
          <a:xfrm>
            <a:off x="6743875" y="2752100"/>
            <a:ext cx="1603800" cy="72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514" name="Google Shape;514;p20"/>
          <p:cNvSpPr txBox="1"/>
          <p:nvPr>
            <p:ph idx="3" type="subTitle"/>
          </p:nvPr>
        </p:nvSpPr>
        <p:spPr>
          <a:xfrm>
            <a:off x="1384276" y="1537100"/>
            <a:ext cx="1603800" cy="276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515" name="Google Shape;515;p20"/>
          <p:cNvSpPr txBox="1"/>
          <p:nvPr>
            <p:ph idx="4" type="subTitle"/>
          </p:nvPr>
        </p:nvSpPr>
        <p:spPr>
          <a:xfrm>
            <a:off x="1384275" y="1813700"/>
            <a:ext cx="1603800" cy="728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a:lvl1pPr>
            <a:lvl2pPr lvl="1" rtl="0" algn="r">
              <a:lnSpc>
                <a:spcPct val="100000"/>
              </a:lnSpc>
              <a:spcBef>
                <a:spcPts val="0"/>
              </a:spcBef>
              <a:spcAft>
                <a:spcPts val="0"/>
              </a:spcAft>
              <a:buSzPts val="1100"/>
              <a:buNone/>
              <a:defRPr/>
            </a:lvl2pPr>
            <a:lvl3pPr lvl="2" rtl="0" algn="r">
              <a:lnSpc>
                <a:spcPct val="100000"/>
              </a:lnSpc>
              <a:spcBef>
                <a:spcPts val="0"/>
              </a:spcBef>
              <a:spcAft>
                <a:spcPts val="0"/>
              </a:spcAft>
              <a:buSzPts val="1100"/>
              <a:buNone/>
              <a:defRPr/>
            </a:lvl3pPr>
            <a:lvl4pPr lvl="3" rtl="0" algn="r">
              <a:lnSpc>
                <a:spcPct val="100000"/>
              </a:lnSpc>
              <a:spcBef>
                <a:spcPts val="0"/>
              </a:spcBef>
              <a:spcAft>
                <a:spcPts val="0"/>
              </a:spcAft>
              <a:buSzPts val="1100"/>
              <a:buNone/>
              <a:defRPr/>
            </a:lvl4pPr>
            <a:lvl5pPr lvl="4" rtl="0" algn="r">
              <a:lnSpc>
                <a:spcPct val="100000"/>
              </a:lnSpc>
              <a:spcBef>
                <a:spcPts val="0"/>
              </a:spcBef>
              <a:spcAft>
                <a:spcPts val="0"/>
              </a:spcAft>
              <a:buSzPts val="1100"/>
              <a:buNone/>
              <a:defRPr/>
            </a:lvl5pPr>
            <a:lvl6pPr lvl="5" rtl="0" algn="r">
              <a:lnSpc>
                <a:spcPct val="100000"/>
              </a:lnSpc>
              <a:spcBef>
                <a:spcPts val="0"/>
              </a:spcBef>
              <a:spcAft>
                <a:spcPts val="0"/>
              </a:spcAft>
              <a:buSzPts val="1100"/>
              <a:buNone/>
              <a:defRPr/>
            </a:lvl6pPr>
            <a:lvl7pPr lvl="6" rtl="0" algn="r">
              <a:lnSpc>
                <a:spcPct val="100000"/>
              </a:lnSpc>
              <a:spcBef>
                <a:spcPts val="0"/>
              </a:spcBef>
              <a:spcAft>
                <a:spcPts val="0"/>
              </a:spcAft>
              <a:buSzPts val="1100"/>
              <a:buNone/>
              <a:defRPr/>
            </a:lvl7pPr>
            <a:lvl8pPr lvl="7" rtl="0" algn="r">
              <a:lnSpc>
                <a:spcPct val="100000"/>
              </a:lnSpc>
              <a:spcBef>
                <a:spcPts val="0"/>
              </a:spcBef>
              <a:spcAft>
                <a:spcPts val="0"/>
              </a:spcAft>
              <a:buSzPts val="1100"/>
              <a:buNone/>
              <a:defRPr/>
            </a:lvl8pPr>
            <a:lvl9pPr lvl="8" rtl="0" algn="r">
              <a:lnSpc>
                <a:spcPct val="100000"/>
              </a:lnSpc>
              <a:spcBef>
                <a:spcPts val="0"/>
              </a:spcBef>
              <a:spcAft>
                <a:spcPts val="0"/>
              </a:spcAft>
              <a:buSzPts val="1100"/>
              <a:buNone/>
              <a:defRPr/>
            </a:lvl9pPr>
          </a:lstStyle>
          <a:p/>
        </p:txBody>
      </p:sp>
      <p:sp>
        <p:nvSpPr>
          <p:cNvPr id="516" name="Google Shape;516;p20"/>
          <p:cNvSpPr txBox="1"/>
          <p:nvPr>
            <p:ph idx="5" type="subTitle"/>
          </p:nvPr>
        </p:nvSpPr>
        <p:spPr>
          <a:xfrm>
            <a:off x="720000" y="3084550"/>
            <a:ext cx="1603800" cy="276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517" name="Google Shape;517;p20"/>
          <p:cNvSpPr txBox="1"/>
          <p:nvPr>
            <p:ph idx="6" type="subTitle"/>
          </p:nvPr>
        </p:nvSpPr>
        <p:spPr>
          <a:xfrm>
            <a:off x="720000" y="3361150"/>
            <a:ext cx="1603800" cy="728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a:lvl1pPr>
            <a:lvl2pPr lvl="1" rtl="0" algn="r">
              <a:lnSpc>
                <a:spcPct val="100000"/>
              </a:lnSpc>
              <a:spcBef>
                <a:spcPts val="0"/>
              </a:spcBef>
              <a:spcAft>
                <a:spcPts val="0"/>
              </a:spcAft>
              <a:buSzPts val="1100"/>
              <a:buNone/>
              <a:defRPr/>
            </a:lvl2pPr>
            <a:lvl3pPr lvl="2" rtl="0" algn="r">
              <a:lnSpc>
                <a:spcPct val="100000"/>
              </a:lnSpc>
              <a:spcBef>
                <a:spcPts val="0"/>
              </a:spcBef>
              <a:spcAft>
                <a:spcPts val="0"/>
              </a:spcAft>
              <a:buSzPts val="1100"/>
              <a:buNone/>
              <a:defRPr/>
            </a:lvl3pPr>
            <a:lvl4pPr lvl="3" rtl="0" algn="r">
              <a:lnSpc>
                <a:spcPct val="100000"/>
              </a:lnSpc>
              <a:spcBef>
                <a:spcPts val="0"/>
              </a:spcBef>
              <a:spcAft>
                <a:spcPts val="0"/>
              </a:spcAft>
              <a:buSzPts val="1100"/>
              <a:buNone/>
              <a:defRPr/>
            </a:lvl4pPr>
            <a:lvl5pPr lvl="4" rtl="0" algn="r">
              <a:lnSpc>
                <a:spcPct val="100000"/>
              </a:lnSpc>
              <a:spcBef>
                <a:spcPts val="0"/>
              </a:spcBef>
              <a:spcAft>
                <a:spcPts val="0"/>
              </a:spcAft>
              <a:buSzPts val="1100"/>
              <a:buNone/>
              <a:defRPr/>
            </a:lvl5pPr>
            <a:lvl6pPr lvl="5" rtl="0" algn="r">
              <a:lnSpc>
                <a:spcPct val="100000"/>
              </a:lnSpc>
              <a:spcBef>
                <a:spcPts val="0"/>
              </a:spcBef>
              <a:spcAft>
                <a:spcPts val="0"/>
              </a:spcAft>
              <a:buSzPts val="1100"/>
              <a:buNone/>
              <a:defRPr/>
            </a:lvl6pPr>
            <a:lvl7pPr lvl="6" rtl="0" algn="r">
              <a:lnSpc>
                <a:spcPct val="100000"/>
              </a:lnSpc>
              <a:spcBef>
                <a:spcPts val="0"/>
              </a:spcBef>
              <a:spcAft>
                <a:spcPts val="0"/>
              </a:spcAft>
              <a:buSzPts val="1100"/>
              <a:buNone/>
              <a:defRPr/>
            </a:lvl7pPr>
            <a:lvl8pPr lvl="7" rtl="0" algn="r">
              <a:lnSpc>
                <a:spcPct val="100000"/>
              </a:lnSpc>
              <a:spcBef>
                <a:spcPts val="0"/>
              </a:spcBef>
              <a:spcAft>
                <a:spcPts val="0"/>
              </a:spcAft>
              <a:buSzPts val="1100"/>
              <a:buNone/>
              <a:defRPr/>
            </a:lvl8pPr>
            <a:lvl9pPr lvl="8" rtl="0" algn="r">
              <a:lnSpc>
                <a:spcPct val="100000"/>
              </a:lnSpc>
              <a:spcBef>
                <a:spcPts val="0"/>
              </a:spcBef>
              <a:spcAft>
                <a:spcPts val="0"/>
              </a:spcAft>
              <a:buSzPts val="1100"/>
              <a:buNone/>
              <a:defRPr/>
            </a:lvl9pPr>
          </a:lstStyle>
          <a:p/>
        </p:txBody>
      </p:sp>
      <p:sp>
        <p:nvSpPr>
          <p:cNvPr id="518" name="Google Shape;518;p20"/>
          <p:cNvSpPr txBox="1"/>
          <p:nvPr>
            <p:ph hasCustomPrompt="1" idx="7" type="title"/>
          </p:nvPr>
        </p:nvSpPr>
        <p:spPr>
          <a:xfrm>
            <a:off x="5273301" y="2685897"/>
            <a:ext cx="714600" cy="5280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2100"/>
              <a:buFont typeface="Josefin Sans"/>
              <a:buNone/>
              <a:defRPr sz="1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19" name="Google Shape;519;p20"/>
          <p:cNvSpPr txBox="1"/>
          <p:nvPr>
            <p:ph hasCustomPrompt="1" idx="8" type="title"/>
          </p:nvPr>
        </p:nvSpPr>
        <p:spPr>
          <a:xfrm>
            <a:off x="3757467" y="1983234"/>
            <a:ext cx="714600" cy="5280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2100"/>
              <a:buFont typeface="Josefin Sans"/>
              <a:buNone/>
              <a:defRPr sz="1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20" name="Google Shape;520;p20"/>
          <p:cNvSpPr txBox="1"/>
          <p:nvPr>
            <p:ph hasCustomPrompt="1" idx="9" type="title"/>
          </p:nvPr>
        </p:nvSpPr>
        <p:spPr>
          <a:xfrm>
            <a:off x="2840762" y="3167156"/>
            <a:ext cx="714600" cy="5280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2100"/>
              <a:buFont typeface="Josefin Sans"/>
              <a:buNone/>
              <a:defRPr sz="1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21" name="Google Shape;521;p20"/>
          <p:cNvSpPr/>
          <p:nvPr/>
        </p:nvSpPr>
        <p:spPr>
          <a:xfrm>
            <a:off x="3148172" y="1280701"/>
            <a:ext cx="1933200" cy="1933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0"/>
          <p:cNvSpPr/>
          <p:nvPr/>
        </p:nvSpPr>
        <p:spPr>
          <a:xfrm>
            <a:off x="2464138" y="2697294"/>
            <a:ext cx="1467900" cy="1467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0"/>
          <p:cNvSpPr/>
          <p:nvPr/>
        </p:nvSpPr>
        <p:spPr>
          <a:xfrm>
            <a:off x="4664005" y="1983364"/>
            <a:ext cx="1933200" cy="1933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title"/>
          </p:nvPr>
        </p:nvSpPr>
        <p:spPr>
          <a:xfrm>
            <a:off x="720000" y="2150850"/>
            <a:ext cx="77040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18">
    <p:spTree>
      <p:nvGrpSpPr>
        <p:cNvPr id="524" name="Shape 524"/>
        <p:cNvGrpSpPr/>
        <p:nvPr/>
      </p:nvGrpSpPr>
      <p:grpSpPr>
        <a:xfrm>
          <a:off x="0" y="0"/>
          <a:ext cx="0" cy="0"/>
          <a:chOff x="0" y="0"/>
          <a:chExt cx="0" cy="0"/>
        </a:xfrm>
      </p:grpSpPr>
      <p:sp>
        <p:nvSpPr>
          <p:cNvPr id="525" name="Google Shape;525;p21"/>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26" name="Google Shape;526;p21"/>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1"/>
          <p:cNvSpPr txBox="1"/>
          <p:nvPr>
            <p:ph idx="1" type="subTitle"/>
          </p:nvPr>
        </p:nvSpPr>
        <p:spPr>
          <a:xfrm>
            <a:off x="3581110" y="2070913"/>
            <a:ext cx="1977000" cy="27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28" name="Google Shape;528;p21"/>
          <p:cNvSpPr txBox="1"/>
          <p:nvPr>
            <p:ph idx="2" type="subTitle"/>
          </p:nvPr>
        </p:nvSpPr>
        <p:spPr>
          <a:xfrm>
            <a:off x="3581110" y="2342499"/>
            <a:ext cx="1977000" cy="452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529" name="Google Shape;529;p21"/>
          <p:cNvSpPr txBox="1"/>
          <p:nvPr>
            <p:ph idx="3" type="subTitle"/>
          </p:nvPr>
        </p:nvSpPr>
        <p:spPr>
          <a:xfrm>
            <a:off x="3581110" y="3763376"/>
            <a:ext cx="1977000" cy="27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0" name="Google Shape;530;p21"/>
          <p:cNvSpPr txBox="1"/>
          <p:nvPr>
            <p:ph idx="4" type="subTitle"/>
          </p:nvPr>
        </p:nvSpPr>
        <p:spPr>
          <a:xfrm>
            <a:off x="3581110" y="4037476"/>
            <a:ext cx="1977000" cy="452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531" name="Google Shape;531;p21"/>
          <p:cNvSpPr txBox="1"/>
          <p:nvPr>
            <p:ph idx="5" type="subTitle"/>
          </p:nvPr>
        </p:nvSpPr>
        <p:spPr>
          <a:xfrm>
            <a:off x="5848989" y="2070913"/>
            <a:ext cx="1983000" cy="27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2" name="Google Shape;532;p21"/>
          <p:cNvSpPr txBox="1"/>
          <p:nvPr>
            <p:ph idx="6" type="subTitle"/>
          </p:nvPr>
        </p:nvSpPr>
        <p:spPr>
          <a:xfrm>
            <a:off x="5848989" y="2347514"/>
            <a:ext cx="1983000" cy="452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533" name="Google Shape;533;p21"/>
          <p:cNvSpPr txBox="1"/>
          <p:nvPr>
            <p:ph idx="7" type="subTitle"/>
          </p:nvPr>
        </p:nvSpPr>
        <p:spPr>
          <a:xfrm>
            <a:off x="1312012" y="2070913"/>
            <a:ext cx="1980000" cy="27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534" name="Google Shape;534;p21"/>
          <p:cNvSpPr txBox="1"/>
          <p:nvPr>
            <p:ph idx="8" type="subTitle"/>
          </p:nvPr>
        </p:nvSpPr>
        <p:spPr>
          <a:xfrm>
            <a:off x="1312012" y="2342499"/>
            <a:ext cx="1980000" cy="452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r">
              <a:lnSpc>
                <a:spcPct val="100000"/>
              </a:lnSpc>
              <a:spcBef>
                <a:spcPts val="0"/>
              </a:spcBef>
              <a:spcAft>
                <a:spcPts val="0"/>
              </a:spcAft>
              <a:buSzPts val="1100"/>
              <a:buNone/>
              <a:defRPr/>
            </a:lvl2pPr>
            <a:lvl3pPr lvl="2" rtl="0" algn="r">
              <a:lnSpc>
                <a:spcPct val="100000"/>
              </a:lnSpc>
              <a:spcBef>
                <a:spcPts val="0"/>
              </a:spcBef>
              <a:spcAft>
                <a:spcPts val="0"/>
              </a:spcAft>
              <a:buSzPts val="1100"/>
              <a:buNone/>
              <a:defRPr/>
            </a:lvl3pPr>
            <a:lvl4pPr lvl="3" rtl="0" algn="r">
              <a:lnSpc>
                <a:spcPct val="100000"/>
              </a:lnSpc>
              <a:spcBef>
                <a:spcPts val="0"/>
              </a:spcBef>
              <a:spcAft>
                <a:spcPts val="0"/>
              </a:spcAft>
              <a:buSzPts val="1100"/>
              <a:buNone/>
              <a:defRPr/>
            </a:lvl4pPr>
            <a:lvl5pPr lvl="4" rtl="0" algn="r">
              <a:lnSpc>
                <a:spcPct val="100000"/>
              </a:lnSpc>
              <a:spcBef>
                <a:spcPts val="0"/>
              </a:spcBef>
              <a:spcAft>
                <a:spcPts val="0"/>
              </a:spcAft>
              <a:buSzPts val="1100"/>
              <a:buNone/>
              <a:defRPr/>
            </a:lvl5pPr>
            <a:lvl6pPr lvl="5" rtl="0" algn="r">
              <a:lnSpc>
                <a:spcPct val="100000"/>
              </a:lnSpc>
              <a:spcBef>
                <a:spcPts val="0"/>
              </a:spcBef>
              <a:spcAft>
                <a:spcPts val="0"/>
              </a:spcAft>
              <a:buSzPts val="1100"/>
              <a:buNone/>
              <a:defRPr/>
            </a:lvl6pPr>
            <a:lvl7pPr lvl="6" rtl="0" algn="r">
              <a:lnSpc>
                <a:spcPct val="100000"/>
              </a:lnSpc>
              <a:spcBef>
                <a:spcPts val="0"/>
              </a:spcBef>
              <a:spcAft>
                <a:spcPts val="0"/>
              </a:spcAft>
              <a:buSzPts val="1100"/>
              <a:buNone/>
              <a:defRPr/>
            </a:lvl7pPr>
            <a:lvl8pPr lvl="7" rtl="0" algn="r">
              <a:lnSpc>
                <a:spcPct val="100000"/>
              </a:lnSpc>
              <a:spcBef>
                <a:spcPts val="0"/>
              </a:spcBef>
              <a:spcAft>
                <a:spcPts val="0"/>
              </a:spcAft>
              <a:buSzPts val="1100"/>
              <a:buNone/>
              <a:defRPr/>
            </a:lvl8pPr>
            <a:lvl9pPr lvl="8" rtl="0" algn="r">
              <a:lnSpc>
                <a:spcPct val="100000"/>
              </a:lnSpc>
              <a:spcBef>
                <a:spcPts val="0"/>
              </a:spcBef>
              <a:spcAft>
                <a:spcPts val="0"/>
              </a:spcAft>
              <a:buSzPts val="1100"/>
              <a:buNone/>
              <a:defRPr/>
            </a:lvl9pPr>
          </a:lstStyle>
          <a:p/>
        </p:txBody>
      </p:sp>
      <p:sp>
        <p:nvSpPr>
          <p:cNvPr id="535" name="Google Shape;535;p21"/>
          <p:cNvSpPr txBox="1"/>
          <p:nvPr>
            <p:ph idx="9" type="subTitle"/>
          </p:nvPr>
        </p:nvSpPr>
        <p:spPr>
          <a:xfrm>
            <a:off x="1312012" y="3763376"/>
            <a:ext cx="1980000" cy="27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536" name="Google Shape;536;p21"/>
          <p:cNvSpPr txBox="1"/>
          <p:nvPr>
            <p:ph idx="13" type="subTitle"/>
          </p:nvPr>
        </p:nvSpPr>
        <p:spPr>
          <a:xfrm>
            <a:off x="1312012" y="4037476"/>
            <a:ext cx="1980000" cy="452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r">
              <a:lnSpc>
                <a:spcPct val="100000"/>
              </a:lnSpc>
              <a:spcBef>
                <a:spcPts val="0"/>
              </a:spcBef>
              <a:spcAft>
                <a:spcPts val="0"/>
              </a:spcAft>
              <a:buSzPts val="1100"/>
              <a:buNone/>
              <a:defRPr/>
            </a:lvl2pPr>
            <a:lvl3pPr lvl="2" rtl="0" algn="r">
              <a:lnSpc>
                <a:spcPct val="100000"/>
              </a:lnSpc>
              <a:spcBef>
                <a:spcPts val="0"/>
              </a:spcBef>
              <a:spcAft>
                <a:spcPts val="0"/>
              </a:spcAft>
              <a:buSzPts val="1100"/>
              <a:buNone/>
              <a:defRPr/>
            </a:lvl3pPr>
            <a:lvl4pPr lvl="3" rtl="0" algn="r">
              <a:lnSpc>
                <a:spcPct val="100000"/>
              </a:lnSpc>
              <a:spcBef>
                <a:spcPts val="0"/>
              </a:spcBef>
              <a:spcAft>
                <a:spcPts val="0"/>
              </a:spcAft>
              <a:buSzPts val="1100"/>
              <a:buNone/>
              <a:defRPr/>
            </a:lvl4pPr>
            <a:lvl5pPr lvl="4" rtl="0" algn="r">
              <a:lnSpc>
                <a:spcPct val="100000"/>
              </a:lnSpc>
              <a:spcBef>
                <a:spcPts val="0"/>
              </a:spcBef>
              <a:spcAft>
                <a:spcPts val="0"/>
              </a:spcAft>
              <a:buSzPts val="1100"/>
              <a:buNone/>
              <a:defRPr/>
            </a:lvl5pPr>
            <a:lvl6pPr lvl="5" rtl="0" algn="r">
              <a:lnSpc>
                <a:spcPct val="100000"/>
              </a:lnSpc>
              <a:spcBef>
                <a:spcPts val="0"/>
              </a:spcBef>
              <a:spcAft>
                <a:spcPts val="0"/>
              </a:spcAft>
              <a:buSzPts val="1100"/>
              <a:buNone/>
              <a:defRPr/>
            </a:lvl6pPr>
            <a:lvl7pPr lvl="6" rtl="0" algn="r">
              <a:lnSpc>
                <a:spcPct val="100000"/>
              </a:lnSpc>
              <a:spcBef>
                <a:spcPts val="0"/>
              </a:spcBef>
              <a:spcAft>
                <a:spcPts val="0"/>
              </a:spcAft>
              <a:buSzPts val="1100"/>
              <a:buNone/>
              <a:defRPr/>
            </a:lvl7pPr>
            <a:lvl8pPr lvl="7" rtl="0" algn="r">
              <a:lnSpc>
                <a:spcPct val="100000"/>
              </a:lnSpc>
              <a:spcBef>
                <a:spcPts val="0"/>
              </a:spcBef>
              <a:spcAft>
                <a:spcPts val="0"/>
              </a:spcAft>
              <a:buSzPts val="1100"/>
              <a:buNone/>
              <a:defRPr/>
            </a:lvl8pPr>
            <a:lvl9pPr lvl="8" rtl="0" algn="r">
              <a:lnSpc>
                <a:spcPct val="100000"/>
              </a:lnSpc>
              <a:spcBef>
                <a:spcPts val="0"/>
              </a:spcBef>
              <a:spcAft>
                <a:spcPts val="0"/>
              </a:spcAft>
              <a:buSzPts val="1100"/>
              <a:buNone/>
              <a:defRPr/>
            </a:lvl9pPr>
          </a:lstStyle>
          <a:p/>
        </p:txBody>
      </p:sp>
      <p:sp>
        <p:nvSpPr>
          <p:cNvPr id="537" name="Google Shape;537;p21"/>
          <p:cNvSpPr txBox="1"/>
          <p:nvPr>
            <p:ph idx="14" type="subTitle"/>
          </p:nvPr>
        </p:nvSpPr>
        <p:spPr>
          <a:xfrm>
            <a:off x="5848989" y="3763374"/>
            <a:ext cx="1983000" cy="27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538" name="Google Shape;538;p21"/>
          <p:cNvSpPr txBox="1"/>
          <p:nvPr>
            <p:ph idx="15" type="subTitle"/>
          </p:nvPr>
        </p:nvSpPr>
        <p:spPr>
          <a:xfrm>
            <a:off x="5848989" y="4039975"/>
            <a:ext cx="1983000" cy="452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r">
              <a:lnSpc>
                <a:spcPct val="100000"/>
              </a:lnSpc>
              <a:spcBef>
                <a:spcPts val="0"/>
              </a:spcBef>
              <a:spcAft>
                <a:spcPts val="0"/>
              </a:spcAft>
              <a:buSzPts val="1100"/>
              <a:buNone/>
              <a:defRPr/>
            </a:lvl2pPr>
            <a:lvl3pPr lvl="2" rtl="0" algn="r">
              <a:lnSpc>
                <a:spcPct val="100000"/>
              </a:lnSpc>
              <a:spcBef>
                <a:spcPts val="0"/>
              </a:spcBef>
              <a:spcAft>
                <a:spcPts val="0"/>
              </a:spcAft>
              <a:buSzPts val="1100"/>
              <a:buNone/>
              <a:defRPr/>
            </a:lvl3pPr>
            <a:lvl4pPr lvl="3" rtl="0" algn="r">
              <a:lnSpc>
                <a:spcPct val="100000"/>
              </a:lnSpc>
              <a:spcBef>
                <a:spcPts val="0"/>
              </a:spcBef>
              <a:spcAft>
                <a:spcPts val="0"/>
              </a:spcAft>
              <a:buSzPts val="1100"/>
              <a:buNone/>
              <a:defRPr/>
            </a:lvl4pPr>
            <a:lvl5pPr lvl="4" rtl="0" algn="r">
              <a:lnSpc>
                <a:spcPct val="100000"/>
              </a:lnSpc>
              <a:spcBef>
                <a:spcPts val="0"/>
              </a:spcBef>
              <a:spcAft>
                <a:spcPts val="0"/>
              </a:spcAft>
              <a:buSzPts val="1100"/>
              <a:buNone/>
              <a:defRPr/>
            </a:lvl5pPr>
            <a:lvl6pPr lvl="5" rtl="0" algn="r">
              <a:lnSpc>
                <a:spcPct val="100000"/>
              </a:lnSpc>
              <a:spcBef>
                <a:spcPts val="0"/>
              </a:spcBef>
              <a:spcAft>
                <a:spcPts val="0"/>
              </a:spcAft>
              <a:buSzPts val="1100"/>
              <a:buNone/>
              <a:defRPr/>
            </a:lvl6pPr>
            <a:lvl7pPr lvl="6" rtl="0" algn="r">
              <a:lnSpc>
                <a:spcPct val="100000"/>
              </a:lnSpc>
              <a:spcBef>
                <a:spcPts val="0"/>
              </a:spcBef>
              <a:spcAft>
                <a:spcPts val="0"/>
              </a:spcAft>
              <a:buSzPts val="1100"/>
              <a:buNone/>
              <a:defRPr/>
            </a:lvl7pPr>
            <a:lvl8pPr lvl="7" rtl="0" algn="r">
              <a:lnSpc>
                <a:spcPct val="100000"/>
              </a:lnSpc>
              <a:spcBef>
                <a:spcPts val="0"/>
              </a:spcBef>
              <a:spcAft>
                <a:spcPts val="0"/>
              </a:spcAft>
              <a:buSzPts val="1100"/>
              <a:buNone/>
              <a:defRPr/>
            </a:lvl8pPr>
            <a:lvl9pPr lvl="8" rtl="0" algn="r">
              <a:lnSpc>
                <a:spcPct val="100000"/>
              </a:lnSpc>
              <a:spcBef>
                <a:spcPts val="0"/>
              </a:spcBef>
              <a:spcAft>
                <a:spcPts val="0"/>
              </a:spcAft>
              <a:buSzPts val="11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3">
    <p:spTree>
      <p:nvGrpSpPr>
        <p:cNvPr id="539" name="Shape 539"/>
        <p:cNvGrpSpPr/>
        <p:nvPr/>
      </p:nvGrpSpPr>
      <p:grpSpPr>
        <a:xfrm>
          <a:off x="0" y="0"/>
          <a:ext cx="0" cy="0"/>
          <a:chOff x="0" y="0"/>
          <a:chExt cx="0" cy="0"/>
        </a:xfrm>
      </p:grpSpPr>
      <p:sp>
        <p:nvSpPr>
          <p:cNvPr id="540" name="Google Shape;540;p22"/>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1" name="Google Shape;541;p22"/>
          <p:cNvGrpSpPr/>
          <p:nvPr/>
        </p:nvGrpSpPr>
        <p:grpSpPr>
          <a:xfrm>
            <a:off x="7561488" y="2913763"/>
            <a:ext cx="1149234" cy="1756540"/>
            <a:chOff x="7561488" y="2913763"/>
            <a:chExt cx="1149234" cy="1756540"/>
          </a:xfrm>
        </p:grpSpPr>
        <p:sp>
          <p:nvSpPr>
            <p:cNvPr id="542" name="Google Shape;542;p22"/>
            <p:cNvSpPr/>
            <p:nvPr/>
          </p:nvSpPr>
          <p:spPr>
            <a:xfrm>
              <a:off x="7561488" y="4349214"/>
              <a:ext cx="99737" cy="321089"/>
            </a:xfrm>
            <a:custGeom>
              <a:rect b="b" l="l" r="r" t="t"/>
              <a:pathLst>
                <a:path extrusionOk="0" h="10009" w="3109">
                  <a:moveTo>
                    <a:pt x="3109" y="0"/>
                  </a:moveTo>
                  <a:lnTo>
                    <a:pt x="1" y="117"/>
                  </a:lnTo>
                  <a:lnTo>
                    <a:pt x="1" y="10009"/>
                  </a:lnTo>
                  <a:lnTo>
                    <a:pt x="1321" y="10009"/>
                  </a:lnTo>
                  <a:lnTo>
                    <a:pt x="310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2"/>
            <p:cNvSpPr/>
            <p:nvPr/>
          </p:nvSpPr>
          <p:spPr>
            <a:xfrm>
              <a:off x="7947955" y="4349214"/>
              <a:ext cx="99737" cy="321089"/>
            </a:xfrm>
            <a:custGeom>
              <a:rect b="b" l="l" r="r" t="t"/>
              <a:pathLst>
                <a:path extrusionOk="0" h="10009" w="3109">
                  <a:moveTo>
                    <a:pt x="3109" y="0"/>
                  </a:moveTo>
                  <a:lnTo>
                    <a:pt x="1" y="117"/>
                  </a:lnTo>
                  <a:lnTo>
                    <a:pt x="1" y="10009"/>
                  </a:lnTo>
                  <a:lnTo>
                    <a:pt x="1321" y="10009"/>
                  </a:lnTo>
                  <a:lnTo>
                    <a:pt x="310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2"/>
            <p:cNvSpPr/>
            <p:nvPr/>
          </p:nvSpPr>
          <p:spPr>
            <a:xfrm>
              <a:off x="8331761" y="4349214"/>
              <a:ext cx="99191" cy="321089"/>
            </a:xfrm>
            <a:custGeom>
              <a:rect b="b" l="l" r="r" t="t"/>
              <a:pathLst>
                <a:path extrusionOk="0" h="10009" w="3092">
                  <a:moveTo>
                    <a:pt x="0" y="0"/>
                  </a:moveTo>
                  <a:lnTo>
                    <a:pt x="1771" y="10009"/>
                  </a:lnTo>
                  <a:lnTo>
                    <a:pt x="3091" y="10009"/>
                  </a:lnTo>
                  <a:lnTo>
                    <a:pt x="3091" y="117"/>
                  </a:lnTo>
                  <a:lnTo>
                    <a:pt x="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2"/>
            <p:cNvSpPr/>
            <p:nvPr/>
          </p:nvSpPr>
          <p:spPr>
            <a:xfrm>
              <a:off x="8602965" y="4349214"/>
              <a:ext cx="99737" cy="321089"/>
            </a:xfrm>
            <a:custGeom>
              <a:rect b="b" l="l" r="r" t="t"/>
              <a:pathLst>
                <a:path extrusionOk="0" h="10009" w="3109">
                  <a:moveTo>
                    <a:pt x="1" y="0"/>
                  </a:moveTo>
                  <a:lnTo>
                    <a:pt x="1788" y="10009"/>
                  </a:lnTo>
                  <a:lnTo>
                    <a:pt x="3108" y="10009"/>
                  </a:lnTo>
                  <a:lnTo>
                    <a:pt x="3108" y="117"/>
                  </a:lnTo>
                  <a:lnTo>
                    <a:pt x="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2"/>
            <p:cNvSpPr/>
            <p:nvPr/>
          </p:nvSpPr>
          <p:spPr>
            <a:xfrm>
              <a:off x="7561488" y="3637167"/>
              <a:ext cx="310919" cy="722506"/>
            </a:xfrm>
            <a:custGeom>
              <a:rect b="b" l="l" r="r" t="t"/>
              <a:pathLst>
                <a:path extrusionOk="0" h="22522" w="9692">
                  <a:moveTo>
                    <a:pt x="4572" y="1"/>
                  </a:moveTo>
                  <a:cubicBezTo>
                    <a:pt x="3361" y="1"/>
                    <a:pt x="2180" y="241"/>
                    <a:pt x="1605" y="1043"/>
                  </a:cubicBezTo>
                  <a:cubicBezTo>
                    <a:pt x="151" y="3048"/>
                    <a:pt x="1" y="22447"/>
                    <a:pt x="1" y="22447"/>
                  </a:cubicBezTo>
                  <a:cubicBezTo>
                    <a:pt x="1" y="22447"/>
                    <a:pt x="4152" y="22521"/>
                    <a:pt x="6974" y="22521"/>
                  </a:cubicBezTo>
                  <a:cubicBezTo>
                    <a:pt x="8385" y="22521"/>
                    <a:pt x="9463" y="22502"/>
                    <a:pt x="9525" y="22447"/>
                  </a:cubicBezTo>
                  <a:cubicBezTo>
                    <a:pt x="9692" y="22280"/>
                    <a:pt x="8272" y="542"/>
                    <a:pt x="8272" y="542"/>
                  </a:cubicBezTo>
                  <a:cubicBezTo>
                    <a:pt x="8272" y="542"/>
                    <a:pt x="6389" y="1"/>
                    <a:pt x="457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2"/>
            <p:cNvSpPr/>
            <p:nvPr/>
          </p:nvSpPr>
          <p:spPr>
            <a:xfrm>
              <a:off x="7804301" y="2913763"/>
              <a:ext cx="897855" cy="1329876"/>
            </a:xfrm>
            <a:custGeom>
              <a:rect b="b" l="l" r="r" t="t"/>
              <a:pathLst>
                <a:path extrusionOk="0" h="41455" w="27988">
                  <a:moveTo>
                    <a:pt x="20165" y="1"/>
                  </a:moveTo>
                  <a:cubicBezTo>
                    <a:pt x="20155" y="1"/>
                    <a:pt x="20145" y="1"/>
                    <a:pt x="20135" y="1"/>
                  </a:cubicBezTo>
                  <a:lnTo>
                    <a:pt x="7804" y="1"/>
                  </a:lnTo>
                  <a:cubicBezTo>
                    <a:pt x="3476" y="1"/>
                    <a:pt x="1" y="3560"/>
                    <a:pt x="101" y="7871"/>
                  </a:cubicBezTo>
                  <a:lnTo>
                    <a:pt x="903" y="41455"/>
                  </a:lnTo>
                  <a:lnTo>
                    <a:pt x="27737" y="41455"/>
                  </a:lnTo>
                  <a:lnTo>
                    <a:pt x="27971" y="7837"/>
                  </a:lnTo>
                  <a:cubicBezTo>
                    <a:pt x="27988" y="3520"/>
                    <a:pt x="24495" y="1"/>
                    <a:pt x="20165"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2"/>
            <p:cNvSpPr/>
            <p:nvPr/>
          </p:nvSpPr>
          <p:spPr>
            <a:xfrm>
              <a:off x="7612944" y="4008172"/>
              <a:ext cx="1081192" cy="346945"/>
            </a:xfrm>
            <a:custGeom>
              <a:rect b="b" l="l" r="r" t="t"/>
              <a:pathLst>
                <a:path extrusionOk="0" h="10815" w="33703">
                  <a:moveTo>
                    <a:pt x="16297" y="1"/>
                  </a:moveTo>
                  <a:cubicBezTo>
                    <a:pt x="11069" y="1"/>
                    <a:pt x="5715" y="105"/>
                    <a:pt x="5715" y="105"/>
                  </a:cubicBezTo>
                  <a:cubicBezTo>
                    <a:pt x="5715" y="105"/>
                    <a:pt x="368" y="305"/>
                    <a:pt x="1" y="6922"/>
                  </a:cubicBezTo>
                  <a:lnTo>
                    <a:pt x="1" y="10815"/>
                  </a:lnTo>
                  <a:lnTo>
                    <a:pt x="33702" y="10815"/>
                  </a:lnTo>
                  <a:lnTo>
                    <a:pt x="33702" y="7340"/>
                  </a:lnTo>
                  <a:cubicBezTo>
                    <a:pt x="33702" y="7340"/>
                    <a:pt x="28940" y="322"/>
                    <a:pt x="23359" y="105"/>
                  </a:cubicBezTo>
                  <a:cubicBezTo>
                    <a:pt x="21494" y="27"/>
                    <a:pt x="18911" y="1"/>
                    <a:pt x="16297"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2"/>
            <p:cNvSpPr/>
            <p:nvPr/>
          </p:nvSpPr>
          <p:spPr>
            <a:xfrm>
              <a:off x="7597963" y="4007659"/>
              <a:ext cx="749902" cy="341427"/>
            </a:xfrm>
            <a:custGeom>
              <a:rect b="b" l="l" r="r" t="t"/>
              <a:pathLst>
                <a:path extrusionOk="0" h="10643" w="23376">
                  <a:moveTo>
                    <a:pt x="7457" y="1"/>
                  </a:moveTo>
                  <a:cubicBezTo>
                    <a:pt x="5848" y="1"/>
                    <a:pt x="4284" y="116"/>
                    <a:pt x="2924" y="1173"/>
                  </a:cubicBezTo>
                  <a:cubicBezTo>
                    <a:pt x="317" y="3212"/>
                    <a:pt x="0" y="7489"/>
                    <a:pt x="267" y="10530"/>
                  </a:cubicBezTo>
                  <a:cubicBezTo>
                    <a:pt x="276" y="10605"/>
                    <a:pt x="338" y="10643"/>
                    <a:pt x="397" y="10643"/>
                  </a:cubicBezTo>
                  <a:cubicBezTo>
                    <a:pt x="455" y="10643"/>
                    <a:pt x="510" y="10605"/>
                    <a:pt x="501" y="10530"/>
                  </a:cubicBezTo>
                  <a:cubicBezTo>
                    <a:pt x="167" y="6904"/>
                    <a:pt x="785" y="1625"/>
                    <a:pt x="4912" y="455"/>
                  </a:cubicBezTo>
                  <a:cubicBezTo>
                    <a:pt x="5636" y="246"/>
                    <a:pt x="6432" y="196"/>
                    <a:pt x="7232" y="196"/>
                  </a:cubicBezTo>
                  <a:cubicBezTo>
                    <a:pt x="7966" y="196"/>
                    <a:pt x="8703" y="238"/>
                    <a:pt x="9390" y="238"/>
                  </a:cubicBezTo>
                  <a:lnTo>
                    <a:pt x="23225" y="305"/>
                  </a:lnTo>
                  <a:cubicBezTo>
                    <a:pt x="23375" y="305"/>
                    <a:pt x="23375" y="87"/>
                    <a:pt x="23225" y="87"/>
                  </a:cubicBezTo>
                  <a:cubicBezTo>
                    <a:pt x="18146" y="54"/>
                    <a:pt x="13066" y="21"/>
                    <a:pt x="7970" y="4"/>
                  </a:cubicBezTo>
                  <a:cubicBezTo>
                    <a:pt x="7799" y="2"/>
                    <a:pt x="7627" y="1"/>
                    <a:pt x="745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2"/>
            <p:cNvSpPr/>
            <p:nvPr/>
          </p:nvSpPr>
          <p:spPr>
            <a:xfrm>
              <a:off x="7929734" y="2934679"/>
              <a:ext cx="584818" cy="697900"/>
            </a:xfrm>
            <a:custGeom>
              <a:rect b="b" l="l" r="r" t="t"/>
              <a:pathLst>
                <a:path extrusionOk="0" h="21755" w="18230">
                  <a:moveTo>
                    <a:pt x="5314" y="1"/>
                  </a:moveTo>
                  <a:cubicBezTo>
                    <a:pt x="3660" y="17"/>
                    <a:pt x="2340" y="67"/>
                    <a:pt x="1421" y="151"/>
                  </a:cubicBezTo>
                  <a:cubicBezTo>
                    <a:pt x="1187" y="168"/>
                    <a:pt x="986" y="184"/>
                    <a:pt x="803" y="218"/>
                  </a:cubicBezTo>
                  <a:cubicBezTo>
                    <a:pt x="636" y="234"/>
                    <a:pt x="485" y="268"/>
                    <a:pt x="368" y="285"/>
                  </a:cubicBezTo>
                  <a:cubicBezTo>
                    <a:pt x="235" y="318"/>
                    <a:pt x="151" y="351"/>
                    <a:pt x="101" y="368"/>
                  </a:cubicBezTo>
                  <a:cubicBezTo>
                    <a:pt x="67" y="368"/>
                    <a:pt x="34" y="385"/>
                    <a:pt x="1" y="402"/>
                  </a:cubicBezTo>
                  <a:cubicBezTo>
                    <a:pt x="34" y="402"/>
                    <a:pt x="67" y="385"/>
                    <a:pt x="101" y="385"/>
                  </a:cubicBezTo>
                  <a:cubicBezTo>
                    <a:pt x="168" y="368"/>
                    <a:pt x="251" y="335"/>
                    <a:pt x="368" y="318"/>
                  </a:cubicBezTo>
                  <a:cubicBezTo>
                    <a:pt x="485" y="301"/>
                    <a:pt x="636" y="285"/>
                    <a:pt x="803" y="251"/>
                  </a:cubicBezTo>
                  <a:lnTo>
                    <a:pt x="1421" y="201"/>
                  </a:lnTo>
                  <a:cubicBezTo>
                    <a:pt x="2340" y="134"/>
                    <a:pt x="3660" y="101"/>
                    <a:pt x="5314" y="101"/>
                  </a:cubicBezTo>
                  <a:cubicBezTo>
                    <a:pt x="6133" y="101"/>
                    <a:pt x="7035" y="118"/>
                    <a:pt x="8004" y="134"/>
                  </a:cubicBezTo>
                  <a:cubicBezTo>
                    <a:pt x="9023" y="134"/>
                    <a:pt x="10059" y="184"/>
                    <a:pt x="11078" y="285"/>
                  </a:cubicBezTo>
                  <a:cubicBezTo>
                    <a:pt x="11630" y="351"/>
                    <a:pt x="12181" y="452"/>
                    <a:pt x="12716" y="585"/>
                  </a:cubicBezTo>
                  <a:cubicBezTo>
                    <a:pt x="13267" y="719"/>
                    <a:pt x="13819" y="903"/>
                    <a:pt x="14337" y="1170"/>
                  </a:cubicBezTo>
                  <a:cubicBezTo>
                    <a:pt x="14855" y="1454"/>
                    <a:pt x="15339" y="1805"/>
                    <a:pt x="15757" y="2239"/>
                  </a:cubicBezTo>
                  <a:cubicBezTo>
                    <a:pt x="16191" y="2657"/>
                    <a:pt x="16559" y="3158"/>
                    <a:pt x="16860" y="3693"/>
                  </a:cubicBezTo>
                  <a:cubicBezTo>
                    <a:pt x="16993" y="3977"/>
                    <a:pt x="17110" y="4261"/>
                    <a:pt x="17194" y="4562"/>
                  </a:cubicBezTo>
                  <a:cubicBezTo>
                    <a:pt x="17261" y="4846"/>
                    <a:pt x="17311" y="5147"/>
                    <a:pt x="17327" y="5464"/>
                  </a:cubicBezTo>
                  <a:cubicBezTo>
                    <a:pt x="17394" y="6066"/>
                    <a:pt x="17461" y="6667"/>
                    <a:pt x="17528" y="7252"/>
                  </a:cubicBezTo>
                  <a:cubicBezTo>
                    <a:pt x="17628" y="8422"/>
                    <a:pt x="17728" y="9574"/>
                    <a:pt x="17795" y="10661"/>
                  </a:cubicBezTo>
                  <a:cubicBezTo>
                    <a:pt x="17929" y="12816"/>
                    <a:pt x="18012" y="14788"/>
                    <a:pt x="18063" y="16425"/>
                  </a:cubicBezTo>
                  <a:cubicBezTo>
                    <a:pt x="18096" y="18062"/>
                    <a:pt x="18146" y="19399"/>
                    <a:pt x="18163" y="20318"/>
                  </a:cubicBezTo>
                  <a:cubicBezTo>
                    <a:pt x="18180" y="20769"/>
                    <a:pt x="18196" y="21137"/>
                    <a:pt x="18196" y="21387"/>
                  </a:cubicBezTo>
                  <a:cubicBezTo>
                    <a:pt x="18196" y="21504"/>
                    <a:pt x="18213" y="21588"/>
                    <a:pt x="18213" y="21655"/>
                  </a:cubicBezTo>
                  <a:cubicBezTo>
                    <a:pt x="18213" y="21688"/>
                    <a:pt x="18213" y="21722"/>
                    <a:pt x="18213" y="21755"/>
                  </a:cubicBezTo>
                  <a:cubicBezTo>
                    <a:pt x="18230" y="21722"/>
                    <a:pt x="18230" y="21688"/>
                    <a:pt x="18230" y="21655"/>
                  </a:cubicBezTo>
                  <a:cubicBezTo>
                    <a:pt x="18230" y="21588"/>
                    <a:pt x="18230" y="21504"/>
                    <a:pt x="18230" y="21387"/>
                  </a:cubicBezTo>
                  <a:cubicBezTo>
                    <a:pt x="18230" y="21137"/>
                    <a:pt x="18230" y="20769"/>
                    <a:pt x="18213" y="20318"/>
                  </a:cubicBezTo>
                  <a:cubicBezTo>
                    <a:pt x="18213" y="19399"/>
                    <a:pt x="18196" y="18062"/>
                    <a:pt x="18163" y="16425"/>
                  </a:cubicBezTo>
                  <a:cubicBezTo>
                    <a:pt x="18113" y="14771"/>
                    <a:pt x="18063" y="12816"/>
                    <a:pt x="17929" y="10644"/>
                  </a:cubicBezTo>
                  <a:cubicBezTo>
                    <a:pt x="17862" y="9558"/>
                    <a:pt x="17779" y="8422"/>
                    <a:pt x="17662" y="7235"/>
                  </a:cubicBezTo>
                  <a:cubicBezTo>
                    <a:pt x="17595" y="6651"/>
                    <a:pt x="17545" y="6049"/>
                    <a:pt x="17461" y="5447"/>
                  </a:cubicBezTo>
                  <a:cubicBezTo>
                    <a:pt x="17444" y="5130"/>
                    <a:pt x="17394" y="4829"/>
                    <a:pt x="17327" y="4512"/>
                  </a:cubicBezTo>
                  <a:cubicBezTo>
                    <a:pt x="17244" y="4211"/>
                    <a:pt x="17127" y="3910"/>
                    <a:pt x="16977" y="3626"/>
                  </a:cubicBezTo>
                  <a:cubicBezTo>
                    <a:pt x="16692" y="3075"/>
                    <a:pt x="16308" y="2574"/>
                    <a:pt x="15857" y="2139"/>
                  </a:cubicBezTo>
                  <a:cubicBezTo>
                    <a:pt x="15423" y="1705"/>
                    <a:pt x="14938" y="1337"/>
                    <a:pt x="14403" y="1036"/>
                  </a:cubicBezTo>
                  <a:cubicBezTo>
                    <a:pt x="13869" y="786"/>
                    <a:pt x="13317" y="585"/>
                    <a:pt x="12749" y="452"/>
                  </a:cubicBezTo>
                  <a:cubicBezTo>
                    <a:pt x="12198" y="318"/>
                    <a:pt x="11647" y="218"/>
                    <a:pt x="11095" y="151"/>
                  </a:cubicBezTo>
                  <a:cubicBezTo>
                    <a:pt x="10205" y="63"/>
                    <a:pt x="9303" y="14"/>
                    <a:pt x="8399" y="14"/>
                  </a:cubicBezTo>
                  <a:cubicBezTo>
                    <a:pt x="8267" y="14"/>
                    <a:pt x="8136" y="15"/>
                    <a:pt x="8004" y="17"/>
                  </a:cubicBezTo>
                  <a:cubicBezTo>
                    <a:pt x="7035" y="1"/>
                    <a:pt x="6133" y="1"/>
                    <a:pt x="531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2"/>
            <p:cNvSpPr/>
            <p:nvPr/>
          </p:nvSpPr>
          <p:spPr>
            <a:xfrm>
              <a:off x="8501111" y="3230906"/>
              <a:ext cx="62235" cy="21846"/>
            </a:xfrm>
            <a:custGeom>
              <a:rect b="b" l="l" r="r" t="t"/>
              <a:pathLst>
                <a:path extrusionOk="0" h="681" w="1940">
                  <a:moveTo>
                    <a:pt x="1901" y="1"/>
                  </a:moveTo>
                  <a:cubicBezTo>
                    <a:pt x="1805" y="1"/>
                    <a:pt x="1412" y="111"/>
                    <a:pt x="953" y="274"/>
                  </a:cubicBezTo>
                  <a:cubicBezTo>
                    <a:pt x="419" y="457"/>
                    <a:pt x="1" y="641"/>
                    <a:pt x="18" y="675"/>
                  </a:cubicBezTo>
                  <a:cubicBezTo>
                    <a:pt x="18" y="678"/>
                    <a:pt x="24" y="680"/>
                    <a:pt x="35" y="680"/>
                  </a:cubicBezTo>
                  <a:cubicBezTo>
                    <a:pt x="122" y="680"/>
                    <a:pt x="528" y="570"/>
                    <a:pt x="987" y="407"/>
                  </a:cubicBezTo>
                  <a:cubicBezTo>
                    <a:pt x="1521" y="224"/>
                    <a:pt x="1939" y="40"/>
                    <a:pt x="1922" y="6"/>
                  </a:cubicBezTo>
                  <a:cubicBezTo>
                    <a:pt x="1921" y="2"/>
                    <a:pt x="1913" y="1"/>
                    <a:pt x="190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2"/>
            <p:cNvSpPr/>
            <p:nvPr/>
          </p:nvSpPr>
          <p:spPr>
            <a:xfrm>
              <a:off x="8501111" y="3289901"/>
              <a:ext cx="28455" cy="4684"/>
            </a:xfrm>
            <a:custGeom>
              <a:rect b="b" l="l" r="r" t="t"/>
              <a:pathLst>
                <a:path extrusionOk="0" h="146" w="887">
                  <a:moveTo>
                    <a:pt x="322" y="1"/>
                  </a:moveTo>
                  <a:cubicBezTo>
                    <a:pt x="140" y="1"/>
                    <a:pt x="18" y="28"/>
                    <a:pt x="18" y="55"/>
                  </a:cubicBezTo>
                  <a:cubicBezTo>
                    <a:pt x="1" y="89"/>
                    <a:pt x="201" y="139"/>
                    <a:pt x="452" y="139"/>
                  </a:cubicBezTo>
                  <a:cubicBezTo>
                    <a:pt x="511" y="143"/>
                    <a:pt x="567" y="145"/>
                    <a:pt x="619" y="145"/>
                  </a:cubicBezTo>
                  <a:cubicBezTo>
                    <a:pt x="774" y="145"/>
                    <a:pt x="887" y="126"/>
                    <a:pt x="887" y="89"/>
                  </a:cubicBezTo>
                  <a:cubicBezTo>
                    <a:pt x="887" y="55"/>
                    <a:pt x="686" y="22"/>
                    <a:pt x="452" y="5"/>
                  </a:cubicBezTo>
                  <a:cubicBezTo>
                    <a:pt x="406" y="2"/>
                    <a:pt x="362" y="1"/>
                    <a:pt x="32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2"/>
            <p:cNvSpPr/>
            <p:nvPr/>
          </p:nvSpPr>
          <p:spPr>
            <a:xfrm>
              <a:off x="8258297" y="3268247"/>
              <a:ext cx="40260" cy="37951"/>
            </a:xfrm>
            <a:custGeom>
              <a:rect b="b" l="l" r="r" t="t"/>
              <a:pathLst>
                <a:path extrusionOk="0" h="1183" w="1255">
                  <a:moveTo>
                    <a:pt x="528" y="1"/>
                  </a:moveTo>
                  <a:cubicBezTo>
                    <a:pt x="505" y="1"/>
                    <a:pt x="468" y="9"/>
                    <a:pt x="419" y="29"/>
                  </a:cubicBezTo>
                  <a:cubicBezTo>
                    <a:pt x="302" y="79"/>
                    <a:pt x="201" y="162"/>
                    <a:pt x="135" y="263"/>
                  </a:cubicBezTo>
                  <a:cubicBezTo>
                    <a:pt x="18" y="430"/>
                    <a:pt x="1" y="647"/>
                    <a:pt x="85" y="831"/>
                  </a:cubicBezTo>
                  <a:cubicBezTo>
                    <a:pt x="196" y="1037"/>
                    <a:pt x="397" y="1183"/>
                    <a:pt x="631" y="1183"/>
                  </a:cubicBezTo>
                  <a:cubicBezTo>
                    <a:pt x="644" y="1183"/>
                    <a:pt x="657" y="1182"/>
                    <a:pt x="669" y="1182"/>
                  </a:cubicBezTo>
                  <a:cubicBezTo>
                    <a:pt x="920" y="1165"/>
                    <a:pt x="1137" y="981"/>
                    <a:pt x="1204" y="747"/>
                  </a:cubicBezTo>
                  <a:cubicBezTo>
                    <a:pt x="1254" y="547"/>
                    <a:pt x="1187" y="329"/>
                    <a:pt x="1020" y="212"/>
                  </a:cubicBezTo>
                  <a:cubicBezTo>
                    <a:pt x="920" y="129"/>
                    <a:pt x="803" y="79"/>
                    <a:pt x="669" y="79"/>
                  </a:cubicBezTo>
                  <a:cubicBezTo>
                    <a:pt x="586" y="95"/>
                    <a:pt x="536" y="112"/>
                    <a:pt x="536" y="129"/>
                  </a:cubicBezTo>
                  <a:cubicBezTo>
                    <a:pt x="686" y="129"/>
                    <a:pt x="836" y="179"/>
                    <a:pt x="953" y="279"/>
                  </a:cubicBezTo>
                  <a:cubicBezTo>
                    <a:pt x="1070" y="396"/>
                    <a:pt x="1120" y="563"/>
                    <a:pt x="1070" y="714"/>
                  </a:cubicBezTo>
                  <a:cubicBezTo>
                    <a:pt x="1020" y="897"/>
                    <a:pt x="853" y="1031"/>
                    <a:pt x="669" y="1048"/>
                  </a:cubicBezTo>
                  <a:cubicBezTo>
                    <a:pt x="469" y="1048"/>
                    <a:pt x="285" y="948"/>
                    <a:pt x="201" y="764"/>
                  </a:cubicBezTo>
                  <a:cubicBezTo>
                    <a:pt x="135" y="630"/>
                    <a:pt x="135" y="463"/>
                    <a:pt x="218" y="313"/>
                  </a:cubicBezTo>
                  <a:cubicBezTo>
                    <a:pt x="302" y="179"/>
                    <a:pt x="419" y="79"/>
                    <a:pt x="552" y="12"/>
                  </a:cubicBezTo>
                  <a:cubicBezTo>
                    <a:pt x="552" y="5"/>
                    <a:pt x="544" y="1"/>
                    <a:pt x="52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2"/>
            <p:cNvSpPr/>
            <p:nvPr/>
          </p:nvSpPr>
          <p:spPr>
            <a:xfrm>
              <a:off x="8251881" y="3172680"/>
              <a:ext cx="38624" cy="101854"/>
            </a:xfrm>
            <a:custGeom>
              <a:rect b="b" l="l" r="r" t="t"/>
              <a:pathLst>
                <a:path extrusionOk="0" h="3175" w="1204">
                  <a:moveTo>
                    <a:pt x="1187" y="0"/>
                  </a:moveTo>
                  <a:lnTo>
                    <a:pt x="1187" y="0"/>
                  </a:lnTo>
                  <a:cubicBezTo>
                    <a:pt x="1020" y="67"/>
                    <a:pt x="886" y="167"/>
                    <a:pt x="769" y="318"/>
                  </a:cubicBezTo>
                  <a:cubicBezTo>
                    <a:pt x="168" y="969"/>
                    <a:pt x="0" y="1905"/>
                    <a:pt x="335" y="2724"/>
                  </a:cubicBezTo>
                  <a:cubicBezTo>
                    <a:pt x="385" y="2891"/>
                    <a:pt x="485" y="3041"/>
                    <a:pt x="602" y="3175"/>
                  </a:cubicBezTo>
                  <a:cubicBezTo>
                    <a:pt x="635" y="3158"/>
                    <a:pt x="518" y="2991"/>
                    <a:pt x="418" y="2690"/>
                  </a:cubicBezTo>
                  <a:cubicBezTo>
                    <a:pt x="151" y="1905"/>
                    <a:pt x="318" y="1019"/>
                    <a:pt x="853" y="384"/>
                  </a:cubicBezTo>
                  <a:cubicBezTo>
                    <a:pt x="1036" y="134"/>
                    <a:pt x="1204" y="17"/>
                    <a:pt x="118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2"/>
            <p:cNvSpPr/>
            <p:nvPr/>
          </p:nvSpPr>
          <p:spPr>
            <a:xfrm>
              <a:off x="8254576" y="3302508"/>
              <a:ext cx="26274" cy="109778"/>
            </a:xfrm>
            <a:custGeom>
              <a:rect b="b" l="l" r="r" t="t"/>
              <a:pathLst>
                <a:path extrusionOk="0" h="3422" w="819">
                  <a:moveTo>
                    <a:pt x="764" y="1"/>
                  </a:moveTo>
                  <a:cubicBezTo>
                    <a:pt x="739" y="1"/>
                    <a:pt x="702" y="5"/>
                    <a:pt x="652" y="13"/>
                  </a:cubicBezTo>
                  <a:cubicBezTo>
                    <a:pt x="501" y="47"/>
                    <a:pt x="384" y="147"/>
                    <a:pt x="284" y="247"/>
                  </a:cubicBezTo>
                  <a:cubicBezTo>
                    <a:pt x="150" y="431"/>
                    <a:pt x="67" y="631"/>
                    <a:pt x="50" y="849"/>
                  </a:cubicBezTo>
                  <a:cubicBezTo>
                    <a:pt x="0" y="1116"/>
                    <a:pt x="0" y="1367"/>
                    <a:pt x="33" y="1634"/>
                  </a:cubicBezTo>
                  <a:cubicBezTo>
                    <a:pt x="67" y="2102"/>
                    <a:pt x="217" y="2553"/>
                    <a:pt x="451" y="2954"/>
                  </a:cubicBezTo>
                  <a:cubicBezTo>
                    <a:pt x="535" y="3138"/>
                    <a:pt x="652" y="3288"/>
                    <a:pt x="802" y="3422"/>
                  </a:cubicBezTo>
                  <a:cubicBezTo>
                    <a:pt x="819" y="3405"/>
                    <a:pt x="685" y="3221"/>
                    <a:pt x="535" y="2921"/>
                  </a:cubicBezTo>
                  <a:cubicBezTo>
                    <a:pt x="334" y="2503"/>
                    <a:pt x="217" y="2068"/>
                    <a:pt x="167" y="1617"/>
                  </a:cubicBezTo>
                  <a:cubicBezTo>
                    <a:pt x="117" y="1083"/>
                    <a:pt x="167" y="581"/>
                    <a:pt x="368" y="314"/>
                  </a:cubicBezTo>
                  <a:cubicBezTo>
                    <a:pt x="485" y="164"/>
                    <a:pt x="635" y="63"/>
                    <a:pt x="802" y="13"/>
                  </a:cubicBezTo>
                  <a:cubicBezTo>
                    <a:pt x="802" y="5"/>
                    <a:pt x="790" y="1"/>
                    <a:pt x="76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2"/>
            <p:cNvSpPr/>
            <p:nvPr/>
          </p:nvSpPr>
          <p:spPr>
            <a:xfrm>
              <a:off x="8218101" y="3277710"/>
              <a:ext cx="39170" cy="7731"/>
            </a:xfrm>
            <a:custGeom>
              <a:rect b="b" l="l" r="r" t="t"/>
              <a:pathLst>
                <a:path extrusionOk="0" h="241" w="1221">
                  <a:moveTo>
                    <a:pt x="619" y="1"/>
                  </a:moveTo>
                  <a:cubicBezTo>
                    <a:pt x="235" y="1"/>
                    <a:pt x="1" y="218"/>
                    <a:pt x="34" y="235"/>
                  </a:cubicBezTo>
                  <a:cubicBezTo>
                    <a:pt x="36" y="239"/>
                    <a:pt x="41" y="240"/>
                    <a:pt x="48" y="240"/>
                  </a:cubicBezTo>
                  <a:cubicBezTo>
                    <a:pt x="104" y="240"/>
                    <a:pt x="322" y="135"/>
                    <a:pt x="619" y="135"/>
                  </a:cubicBezTo>
                  <a:cubicBezTo>
                    <a:pt x="901" y="135"/>
                    <a:pt x="1117" y="240"/>
                    <a:pt x="1185" y="240"/>
                  </a:cubicBezTo>
                  <a:cubicBezTo>
                    <a:pt x="1194" y="240"/>
                    <a:pt x="1200" y="239"/>
                    <a:pt x="1204" y="235"/>
                  </a:cubicBezTo>
                  <a:cubicBezTo>
                    <a:pt x="1221" y="201"/>
                    <a:pt x="987" y="1"/>
                    <a:pt x="61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2"/>
            <p:cNvSpPr/>
            <p:nvPr/>
          </p:nvSpPr>
          <p:spPr>
            <a:xfrm>
              <a:off x="8006373" y="3268247"/>
              <a:ext cx="40260" cy="37951"/>
            </a:xfrm>
            <a:custGeom>
              <a:rect b="b" l="l" r="r" t="t"/>
              <a:pathLst>
                <a:path extrusionOk="0" h="1183" w="1255">
                  <a:moveTo>
                    <a:pt x="528" y="1"/>
                  </a:moveTo>
                  <a:cubicBezTo>
                    <a:pt x="505" y="1"/>
                    <a:pt x="468" y="9"/>
                    <a:pt x="419" y="29"/>
                  </a:cubicBezTo>
                  <a:cubicBezTo>
                    <a:pt x="302" y="79"/>
                    <a:pt x="201" y="162"/>
                    <a:pt x="135" y="263"/>
                  </a:cubicBezTo>
                  <a:cubicBezTo>
                    <a:pt x="18" y="430"/>
                    <a:pt x="1" y="647"/>
                    <a:pt x="84" y="831"/>
                  </a:cubicBezTo>
                  <a:cubicBezTo>
                    <a:pt x="196" y="1037"/>
                    <a:pt x="397" y="1183"/>
                    <a:pt x="631" y="1183"/>
                  </a:cubicBezTo>
                  <a:cubicBezTo>
                    <a:pt x="644" y="1183"/>
                    <a:pt x="657" y="1182"/>
                    <a:pt x="669" y="1182"/>
                  </a:cubicBezTo>
                  <a:cubicBezTo>
                    <a:pt x="920" y="1165"/>
                    <a:pt x="1137" y="981"/>
                    <a:pt x="1204" y="747"/>
                  </a:cubicBezTo>
                  <a:cubicBezTo>
                    <a:pt x="1254" y="547"/>
                    <a:pt x="1187" y="329"/>
                    <a:pt x="1020" y="212"/>
                  </a:cubicBezTo>
                  <a:cubicBezTo>
                    <a:pt x="920" y="129"/>
                    <a:pt x="803" y="79"/>
                    <a:pt x="669" y="79"/>
                  </a:cubicBezTo>
                  <a:cubicBezTo>
                    <a:pt x="586" y="95"/>
                    <a:pt x="536" y="112"/>
                    <a:pt x="536" y="129"/>
                  </a:cubicBezTo>
                  <a:cubicBezTo>
                    <a:pt x="686" y="129"/>
                    <a:pt x="836" y="179"/>
                    <a:pt x="953" y="279"/>
                  </a:cubicBezTo>
                  <a:cubicBezTo>
                    <a:pt x="1070" y="396"/>
                    <a:pt x="1120" y="563"/>
                    <a:pt x="1070" y="714"/>
                  </a:cubicBezTo>
                  <a:cubicBezTo>
                    <a:pt x="1020" y="897"/>
                    <a:pt x="853" y="1031"/>
                    <a:pt x="669" y="1048"/>
                  </a:cubicBezTo>
                  <a:cubicBezTo>
                    <a:pt x="469" y="1048"/>
                    <a:pt x="302" y="948"/>
                    <a:pt x="201" y="764"/>
                  </a:cubicBezTo>
                  <a:cubicBezTo>
                    <a:pt x="135" y="630"/>
                    <a:pt x="135" y="463"/>
                    <a:pt x="218" y="313"/>
                  </a:cubicBezTo>
                  <a:cubicBezTo>
                    <a:pt x="302" y="179"/>
                    <a:pt x="419" y="79"/>
                    <a:pt x="552" y="12"/>
                  </a:cubicBezTo>
                  <a:cubicBezTo>
                    <a:pt x="552" y="5"/>
                    <a:pt x="544" y="1"/>
                    <a:pt x="52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2"/>
            <p:cNvSpPr/>
            <p:nvPr/>
          </p:nvSpPr>
          <p:spPr>
            <a:xfrm>
              <a:off x="7999957" y="3172680"/>
              <a:ext cx="38624" cy="101854"/>
            </a:xfrm>
            <a:custGeom>
              <a:rect b="b" l="l" r="r" t="t"/>
              <a:pathLst>
                <a:path extrusionOk="0" h="3175" w="1204">
                  <a:moveTo>
                    <a:pt x="1187" y="0"/>
                  </a:moveTo>
                  <a:lnTo>
                    <a:pt x="1187" y="0"/>
                  </a:lnTo>
                  <a:cubicBezTo>
                    <a:pt x="1036" y="67"/>
                    <a:pt x="886" y="167"/>
                    <a:pt x="769" y="318"/>
                  </a:cubicBezTo>
                  <a:cubicBezTo>
                    <a:pt x="168" y="969"/>
                    <a:pt x="0" y="1905"/>
                    <a:pt x="335" y="2724"/>
                  </a:cubicBezTo>
                  <a:cubicBezTo>
                    <a:pt x="385" y="2891"/>
                    <a:pt x="485" y="3041"/>
                    <a:pt x="619" y="3175"/>
                  </a:cubicBezTo>
                  <a:cubicBezTo>
                    <a:pt x="635" y="3158"/>
                    <a:pt x="518" y="2991"/>
                    <a:pt x="435" y="2690"/>
                  </a:cubicBezTo>
                  <a:cubicBezTo>
                    <a:pt x="168" y="1905"/>
                    <a:pt x="318" y="1019"/>
                    <a:pt x="853" y="384"/>
                  </a:cubicBezTo>
                  <a:cubicBezTo>
                    <a:pt x="1053" y="134"/>
                    <a:pt x="1203" y="17"/>
                    <a:pt x="118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2"/>
            <p:cNvSpPr/>
            <p:nvPr/>
          </p:nvSpPr>
          <p:spPr>
            <a:xfrm>
              <a:off x="8002620" y="3302508"/>
              <a:ext cx="26306" cy="109778"/>
            </a:xfrm>
            <a:custGeom>
              <a:rect b="b" l="l" r="r" t="t"/>
              <a:pathLst>
                <a:path extrusionOk="0" h="3422" w="820">
                  <a:moveTo>
                    <a:pt x="772" y="1"/>
                  </a:moveTo>
                  <a:cubicBezTo>
                    <a:pt x="745" y="1"/>
                    <a:pt x="703" y="5"/>
                    <a:pt x="653" y="13"/>
                  </a:cubicBezTo>
                  <a:cubicBezTo>
                    <a:pt x="502" y="47"/>
                    <a:pt x="385" y="147"/>
                    <a:pt x="285" y="247"/>
                  </a:cubicBezTo>
                  <a:cubicBezTo>
                    <a:pt x="151" y="431"/>
                    <a:pt x="68" y="631"/>
                    <a:pt x="51" y="849"/>
                  </a:cubicBezTo>
                  <a:cubicBezTo>
                    <a:pt x="18" y="1116"/>
                    <a:pt x="1" y="1367"/>
                    <a:pt x="34" y="1634"/>
                  </a:cubicBezTo>
                  <a:cubicBezTo>
                    <a:pt x="85" y="2102"/>
                    <a:pt x="218" y="2553"/>
                    <a:pt x="452" y="2954"/>
                  </a:cubicBezTo>
                  <a:cubicBezTo>
                    <a:pt x="536" y="3138"/>
                    <a:pt x="653" y="3288"/>
                    <a:pt x="803" y="3422"/>
                  </a:cubicBezTo>
                  <a:cubicBezTo>
                    <a:pt x="820" y="3405"/>
                    <a:pt x="686" y="3221"/>
                    <a:pt x="536" y="2921"/>
                  </a:cubicBezTo>
                  <a:cubicBezTo>
                    <a:pt x="335" y="2503"/>
                    <a:pt x="218" y="2068"/>
                    <a:pt x="168" y="1617"/>
                  </a:cubicBezTo>
                  <a:cubicBezTo>
                    <a:pt x="118" y="1083"/>
                    <a:pt x="168" y="581"/>
                    <a:pt x="369" y="314"/>
                  </a:cubicBezTo>
                  <a:cubicBezTo>
                    <a:pt x="486" y="164"/>
                    <a:pt x="636" y="63"/>
                    <a:pt x="803" y="13"/>
                  </a:cubicBezTo>
                  <a:cubicBezTo>
                    <a:pt x="811" y="5"/>
                    <a:pt x="799" y="1"/>
                    <a:pt x="77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2"/>
            <p:cNvSpPr/>
            <p:nvPr/>
          </p:nvSpPr>
          <p:spPr>
            <a:xfrm>
              <a:off x="7966177" y="3277710"/>
              <a:ext cx="39170" cy="7731"/>
            </a:xfrm>
            <a:custGeom>
              <a:rect b="b" l="l" r="r" t="t"/>
              <a:pathLst>
                <a:path extrusionOk="0" h="241" w="1221">
                  <a:moveTo>
                    <a:pt x="619" y="1"/>
                  </a:moveTo>
                  <a:cubicBezTo>
                    <a:pt x="235" y="1"/>
                    <a:pt x="1" y="218"/>
                    <a:pt x="34" y="235"/>
                  </a:cubicBezTo>
                  <a:cubicBezTo>
                    <a:pt x="36" y="239"/>
                    <a:pt x="41" y="240"/>
                    <a:pt x="48" y="240"/>
                  </a:cubicBezTo>
                  <a:cubicBezTo>
                    <a:pt x="104" y="240"/>
                    <a:pt x="322" y="135"/>
                    <a:pt x="619" y="135"/>
                  </a:cubicBezTo>
                  <a:cubicBezTo>
                    <a:pt x="901" y="135"/>
                    <a:pt x="1117" y="240"/>
                    <a:pt x="1185" y="240"/>
                  </a:cubicBezTo>
                  <a:cubicBezTo>
                    <a:pt x="1194" y="240"/>
                    <a:pt x="1200" y="239"/>
                    <a:pt x="1204" y="235"/>
                  </a:cubicBezTo>
                  <a:cubicBezTo>
                    <a:pt x="1221" y="201"/>
                    <a:pt x="987" y="1"/>
                    <a:pt x="61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2"/>
            <p:cNvSpPr/>
            <p:nvPr/>
          </p:nvSpPr>
          <p:spPr>
            <a:xfrm>
              <a:off x="8331761" y="3623180"/>
              <a:ext cx="372545" cy="740246"/>
            </a:xfrm>
            <a:custGeom>
              <a:rect b="b" l="l" r="r" t="t"/>
              <a:pathLst>
                <a:path extrusionOk="0" h="23075" w="11613">
                  <a:moveTo>
                    <a:pt x="5629" y="1"/>
                  </a:moveTo>
                  <a:cubicBezTo>
                    <a:pt x="3893" y="1"/>
                    <a:pt x="2277" y="327"/>
                    <a:pt x="1704" y="1412"/>
                  </a:cubicBezTo>
                  <a:cubicBezTo>
                    <a:pt x="251" y="4136"/>
                    <a:pt x="0" y="22899"/>
                    <a:pt x="0" y="22899"/>
                  </a:cubicBezTo>
                  <a:cubicBezTo>
                    <a:pt x="0" y="22899"/>
                    <a:pt x="4650" y="23074"/>
                    <a:pt x="8056" y="23074"/>
                  </a:cubicBezTo>
                  <a:cubicBezTo>
                    <a:pt x="10022" y="23074"/>
                    <a:pt x="11573" y="23016"/>
                    <a:pt x="11579" y="22833"/>
                  </a:cubicBezTo>
                  <a:cubicBezTo>
                    <a:pt x="11613" y="22348"/>
                    <a:pt x="11145" y="744"/>
                    <a:pt x="11145" y="744"/>
                  </a:cubicBezTo>
                  <a:cubicBezTo>
                    <a:pt x="11145" y="744"/>
                    <a:pt x="8249" y="1"/>
                    <a:pt x="5629"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2"/>
            <p:cNvSpPr/>
            <p:nvPr/>
          </p:nvSpPr>
          <p:spPr>
            <a:xfrm>
              <a:off x="8428770" y="3630013"/>
              <a:ext cx="281951" cy="735306"/>
            </a:xfrm>
            <a:custGeom>
              <a:rect b="b" l="l" r="r" t="t"/>
              <a:pathLst>
                <a:path extrusionOk="0" h="22921" w="8789">
                  <a:moveTo>
                    <a:pt x="5054" y="1"/>
                  </a:moveTo>
                  <a:cubicBezTo>
                    <a:pt x="3752" y="1"/>
                    <a:pt x="2440" y="246"/>
                    <a:pt x="1822" y="1099"/>
                  </a:cubicBezTo>
                  <a:cubicBezTo>
                    <a:pt x="385" y="3121"/>
                    <a:pt x="0" y="22787"/>
                    <a:pt x="0" y="22787"/>
                  </a:cubicBezTo>
                  <a:cubicBezTo>
                    <a:pt x="0" y="22787"/>
                    <a:pt x="4518" y="22921"/>
                    <a:pt x="7014" y="22921"/>
                  </a:cubicBezTo>
                  <a:cubicBezTo>
                    <a:pt x="7929" y="22921"/>
                    <a:pt x="8573" y="22903"/>
                    <a:pt x="8622" y="22854"/>
                  </a:cubicBezTo>
                  <a:cubicBezTo>
                    <a:pt x="8789" y="22686"/>
                    <a:pt x="8555" y="448"/>
                    <a:pt x="8555" y="448"/>
                  </a:cubicBezTo>
                  <a:cubicBezTo>
                    <a:pt x="8555" y="448"/>
                    <a:pt x="6813" y="1"/>
                    <a:pt x="505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2"/>
            <p:cNvSpPr/>
            <p:nvPr/>
          </p:nvSpPr>
          <p:spPr>
            <a:xfrm>
              <a:off x="8591705" y="3954470"/>
              <a:ext cx="26306" cy="33620"/>
            </a:xfrm>
            <a:custGeom>
              <a:rect b="b" l="l" r="r" t="t"/>
              <a:pathLst>
                <a:path extrusionOk="0" h="1048" w="820">
                  <a:moveTo>
                    <a:pt x="281" y="1"/>
                  </a:moveTo>
                  <a:cubicBezTo>
                    <a:pt x="272" y="1"/>
                    <a:pt x="268" y="3"/>
                    <a:pt x="268" y="8"/>
                  </a:cubicBezTo>
                  <a:cubicBezTo>
                    <a:pt x="255" y="8"/>
                    <a:pt x="283" y="28"/>
                    <a:pt x="336" y="53"/>
                  </a:cubicBezTo>
                  <a:lnTo>
                    <a:pt x="336" y="53"/>
                  </a:lnTo>
                  <a:cubicBezTo>
                    <a:pt x="209" y="134"/>
                    <a:pt x="108" y="243"/>
                    <a:pt x="34" y="392"/>
                  </a:cubicBezTo>
                  <a:cubicBezTo>
                    <a:pt x="1" y="509"/>
                    <a:pt x="1" y="643"/>
                    <a:pt x="34" y="760"/>
                  </a:cubicBezTo>
                  <a:cubicBezTo>
                    <a:pt x="84" y="910"/>
                    <a:pt x="201" y="1010"/>
                    <a:pt x="352" y="1044"/>
                  </a:cubicBezTo>
                  <a:cubicBezTo>
                    <a:pt x="372" y="1047"/>
                    <a:pt x="392" y="1048"/>
                    <a:pt x="412" y="1048"/>
                  </a:cubicBezTo>
                  <a:cubicBezTo>
                    <a:pt x="508" y="1048"/>
                    <a:pt x="600" y="1015"/>
                    <a:pt x="669" y="960"/>
                  </a:cubicBezTo>
                  <a:cubicBezTo>
                    <a:pt x="736" y="893"/>
                    <a:pt x="786" y="793"/>
                    <a:pt x="803" y="693"/>
                  </a:cubicBezTo>
                  <a:cubicBezTo>
                    <a:pt x="819" y="542"/>
                    <a:pt x="803" y="392"/>
                    <a:pt x="753" y="242"/>
                  </a:cubicBezTo>
                  <a:cubicBezTo>
                    <a:pt x="702" y="141"/>
                    <a:pt x="602" y="75"/>
                    <a:pt x="485" y="75"/>
                  </a:cubicBezTo>
                  <a:cubicBezTo>
                    <a:pt x="402" y="91"/>
                    <a:pt x="385" y="125"/>
                    <a:pt x="385" y="141"/>
                  </a:cubicBezTo>
                  <a:cubicBezTo>
                    <a:pt x="385" y="141"/>
                    <a:pt x="400" y="134"/>
                    <a:pt x="430" y="134"/>
                  </a:cubicBezTo>
                  <a:cubicBezTo>
                    <a:pt x="444" y="134"/>
                    <a:pt x="463" y="136"/>
                    <a:pt x="485" y="141"/>
                  </a:cubicBezTo>
                  <a:cubicBezTo>
                    <a:pt x="569" y="141"/>
                    <a:pt x="636" y="208"/>
                    <a:pt x="652" y="292"/>
                  </a:cubicBezTo>
                  <a:cubicBezTo>
                    <a:pt x="686" y="409"/>
                    <a:pt x="686" y="542"/>
                    <a:pt x="669" y="676"/>
                  </a:cubicBezTo>
                  <a:cubicBezTo>
                    <a:pt x="669" y="815"/>
                    <a:pt x="540" y="912"/>
                    <a:pt x="414" y="912"/>
                  </a:cubicBezTo>
                  <a:cubicBezTo>
                    <a:pt x="405" y="912"/>
                    <a:pt x="395" y="911"/>
                    <a:pt x="385" y="910"/>
                  </a:cubicBezTo>
                  <a:cubicBezTo>
                    <a:pt x="185" y="843"/>
                    <a:pt x="68" y="626"/>
                    <a:pt x="151" y="425"/>
                  </a:cubicBezTo>
                  <a:cubicBezTo>
                    <a:pt x="201" y="292"/>
                    <a:pt x="301" y="175"/>
                    <a:pt x="418" y="75"/>
                  </a:cubicBezTo>
                  <a:lnTo>
                    <a:pt x="469" y="41"/>
                  </a:lnTo>
                  <a:lnTo>
                    <a:pt x="418" y="24"/>
                  </a:lnTo>
                  <a:cubicBezTo>
                    <a:pt x="348" y="13"/>
                    <a:pt x="302" y="1"/>
                    <a:pt x="28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2"/>
            <p:cNvSpPr/>
            <p:nvPr/>
          </p:nvSpPr>
          <p:spPr>
            <a:xfrm>
              <a:off x="8554717" y="3844275"/>
              <a:ext cx="51488" cy="116354"/>
            </a:xfrm>
            <a:custGeom>
              <a:rect b="b" l="l" r="r" t="t"/>
              <a:pathLst>
                <a:path extrusionOk="0" h="3627" w="1605">
                  <a:moveTo>
                    <a:pt x="34" y="1"/>
                  </a:moveTo>
                  <a:cubicBezTo>
                    <a:pt x="1" y="34"/>
                    <a:pt x="452" y="786"/>
                    <a:pt x="886" y="1789"/>
                  </a:cubicBezTo>
                  <a:cubicBezTo>
                    <a:pt x="1321" y="2791"/>
                    <a:pt x="1555" y="3627"/>
                    <a:pt x="1605" y="3627"/>
                  </a:cubicBezTo>
                  <a:cubicBezTo>
                    <a:pt x="1588" y="3426"/>
                    <a:pt x="1555" y="3242"/>
                    <a:pt x="1488" y="3058"/>
                  </a:cubicBezTo>
                  <a:cubicBezTo>
                    <a:pt x="1221" y="2156"/>
                    <a:pt x="853" y="1287"/>
                    <a:pt x="368" y="485"/>
                  </a:cubicBezTo>
                  <a:cubicBezTo>
                    <a:pt x="285" y="302"/>
                    <a:pt x="168" y="151"/>
                    <a:pt x="3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2"/>
            <p:cNvSpPr/>
            <p:nvPr/>
          </p:nvSpPr>
          <p:spPr>
            <a:xfrm>
              <a:off x="8609413" y="3854990"/>
              <a:ext cx="48794" cy="107243"/>
            </a:xfrm>
            <a:custGeom>
              <a:rect b="b" l="l" r="r" t="t"/>
              <a:pathLst>
                <a:path extrusionOk="0" h="3343" w="1521">
                  <a:moveTo>
                    <a:pt x="1486" y="1"/>
                  </a:moveTo>
                  <a:cubicBezTo>
                    <a:pt x="1444" y="1"/>
                    <a:pt x="1031" y="697"/>
                    <a:pt x="635" y="1622"/>
                  </a:cubicBezTo>
                  <a:cubicBezTo>
                    <a:pt x="234" y="2541"/>
                    <a:pt x="0" y="3326"/>
                    <a:pt x="34" y="3343"/>
                  </a:cubicBezTo>
                  <a:cubicBezTo>
                    <a:pt x="34" y="3343"/>
                    <a:pt x="35" y="3343"/>
                    <a:pt x="35" y="3343"/>
                  </a:cubicBezTo>
                  <a:cubicBezTo>
                    <a:pt x="90" y="3343"/>
                    <a:pt x="372" y="2581"/>
                    <a:pt x="769" y="1672"/>
                  </a:cubicBezTo>
                  <a:cubicBezTo>
                    <a:pt x="1170" y="753"/>
                    <a:pt x="1521" y="18"/>
                    <a:pt x="1487" y="1"/>
                  </a:cubicBezTo>
                  <a:cubicBezTo>
                    <a:pt x="1487" y="1"/>
                    <a:pt x="1486" y="1"/>
                    <a:pt x="148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2"/>
            <p:cNvSpPr/>
            <p:nvPr/>
          </p:nvSpPr>
          <p:spPr>
            <a:xfrm>
              <a:off x="8556866" y="3984176"/>
              <a:ext cx="40774" cy="180129"/>
            </a:xfrm>
            <a:custGeom>
              <a:rect b="b" l="l" r="r" t="t"/>
              <a:pathLst>
                <a:path extrusionOk="0" h="5615" w="1271">
                  <a:moveTo>
                    <a:pt x="1271" y="1"/>
                  </a:moveTo>
                  <a:lnTo>
                    <a:pt x="1271" y="1"/>
                  </a:lnTo>
                  <a:cubicBezTo>
                    <a:pt x="1154" y="251"/>
                    <a:pt x="1053" y="519"/>
                    <a:pt x="986" y="786"/>
                  </a:cubicBezTo>
                  <a:cubicBezTo>
                    <a:pt x="836" y="1287"/>
                    <a:pt x="652" y="1989"/>
                    <a:pt x="485" y="2774"/>
                  </a:cubicBezTo>
                  <a:cubicBezTo>
                    <a:pt x="301" y="3543"/>
                    <a:pt x="168" y="4261"/>
                    <a:pt x="101" y="4763"/>
                  </a:cubicBezTo>
                  <a:cubicBezTo>
                    <a:pt x="34" y="5047"/>
                    <a:pt x="1" y="5331"/>
                    <a:pt x="1" y="5615"/>
                  </a:cubicBezTo>
                  <a:cubicBezTo>
                    <a:pt x="84" y="5347"/>
                    <a:pt x="151" y="5063"/>
                    <a:pt x="184" y="4779"/>
                  </a:cubicBezTo>
                  <a:cubicBezTo>
                    <a:pt x="301" y="4278"/>
                    <a:pt x="435" y="3576"/>
                    <a:pt x="619" y="2791"/>
                  </a:cubicBezTo>
                  <a:cubicBezTo>
                    <a:pt x="786" y="2022"/>
                    <a:pt x="970" y="1321"/>
                    <a:pt x="1087" y="819"/>
                  </a:cubicBezTo>
                  <a:cubicBezTo>
                    <a:pt x="1170" y="552"/>
                    <a:pt x="1237" y="268"/>
                    <a:pt x="127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2"/>
            <p:cNvSpPr/>
            <p:nvPr/>
          </p:nvSpPr>
          <p:spPr>
            <a:xfrm>
              <a:off x="8610472" y="3984722"/>
              <a:ext cx="46131" cy="110451"/>
            </a:xfrm>
            <a:custGeom>
              <a:rect b="b" l="l" r="r" t="t"/>
              <a:pathLst>
                <a:path extrusionOk="0" h="3443" w="1438">
                  <a:moveTo>
                    <a:pt x="34" y="0"/>
                  </a:moveTo>
                  <a:cubicBezTo>
                    <a:pt x="1" y="17"/>
                    <a:pt x="402" y="752"/>
                    <a:pt x="786" y="1705"/>
                  </a:cubicBezTo>
                  <a:cubicBezTo>
                    <a:pt x="1170" y="2640"/>
                    <a:pt x="1404" y="3442"/>
                    <a:pt x="1437" y="3442"/>
                  </a:cubicBezTo>
                  <a:cubicBezTo>
                    <a:pt x="1437" y="3259"/>
                    <a:pt x="1404" y="3075"/>
                    <a:pt x="1337" y="2908"/>
                  </a:cubicBezTo>
                  <a:cubicBezTo>
                    <a:pt x="1103" y="2039"/>
                    <a:pt x="769" y="1220"/>
                    <a:pt x="351" y="452"/>
                  </a:cubicBezTo>
                  <a:cubicBezTo>
                    <a:pt x="268" y="284"/>
                    <a:pt x="168" y="134"/>
                    <a:pt x="3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8" name="Google Shape;568;p22"/>
          <p:cNvGrpSpPr/>
          <p:nvPr/>
        </p:nvGrpSpPr>
        <p:grpSpPr>
          <a:xfrm>
            <a:off x="827607" y="2640409"/>
            <a:ext cx="428300" cy="344700"/>
            <a:chOff x="827607" y="2640409"/>
            <a:chExt cx="428300" cy="344700"/>
          </a:xfrm>
        </p:grpSpPr>
        <p:sp>
          <p:nvSpPr>
            <p:cNvPr id="569" name="Google Shape;569;p22"/>
            <p:cNvSpPr/>
            <p:nvPr/>
          </p:nvSpPr>
          <p:spPr>
            <a:xfrm>
              <a:off x="827607" y="2640409"/>
              <a:ext cx="428300" cy="344700"/>
            </a:xfrm>
            <a:custGeom>
              <a:rect b="b" l="l" r="r" t="t"/>
              <a:pathLst>
                <a:path extrusionOk="0" h="10745" w="13351">
                  <a:moveTo>
                    <a:pt x="150" y="1"/>
                  </a:moveTo>
                  <a:lnTo>
                    <a:pt x="0" y="10560"/>
                  </a:lnTo>
                  <a:lnTo>
                    <a:pt x="13200" y="10744"/>
                  </a:lnTo>
                  <a:lnTo>
                    <a:pt x="13350" y="184"/>
                  </a:lnTo>
                  <a:lnTo>
                    <a:pt x="150"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2"/>
            <p:cNvSpPr/>
            <p:nvPr/>
          </p:nvSpPr>
          <p:spPr>
            <a:xfrm>
              <a:off x="842075" y="2661839"/>
              <a:ext cx="398819" cy="301809"/>
            </a:xfrm>
            <a:custGeom>
              <a:rect b="b" l="l" r="r" t="t"/>
              <a:pathLst>
                <a:path extrusionOk="0" h="9408" w="12432">
                  <a:moveTo>
                    <a:pt x="134" y="1"/>
                  </a:moveTo>
                  <a:lnTo>
                    <a:pt x="0" y="9241"/>
                  </a:lnTo>
                  <a:lnTo>
                    <a:pt x="12298" y="9408"/>
                  </a:lnTo>
                  <a:lnTo>
                    <a:pt x="12431" y="185"/>
                  </a:lnTo>
                  <a:lnTo>
                    <a:pt x="13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2"/>
            <p:cNvSpPr/>
            <p:nvPr/>
          </p:nvSpPr>
          <p:spPr>
            <a:xfrm>
              <a:off x="842075" y="2776011"/>
              <a:ext cx="394520" cy="187636"/>
            </a:xfrm>
            <a:custGeom>
              <a:rect b="b" l="l" r="r" t="t"/>
              <a:pathLst>
                <a:path extrusionOk="0" h="5849" w="12298">
                  <a:moveTo>
                    <a:pt x="4378" y="1"/>
                  </a:moveTo>
                  <a:lnTo>
                    <a:pt x="0" y="5682"/>
                  </a:lnTo>
                  <a:lnTo>
                    <a:pt x="12298" y="5849"/>
                  </a:lnTo>
                  <a:lnTo>
                    <a:pt x="8822" y="1739"/>
                  </a:lnTo>
                  <a:lnTo>
                    <a:pt x="6984" y="3627"/>
                  </a:lnTo>
                  <a:lnTo>
                    <a:pt x="4378"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2"/>
            <p:cNvSpPr/>
            <p:nvPr/>
          </p:nvSpPr>
          <p:spPr>
            <a:xfrm>
              <a:off x="1031828" y="2723496"/>
              <a:ext cx="72918" cy="62556"/>
            </a:xfrm>
            <a:custGeom>
              <a:rect b="b" l="l" r="r" t="t"/>
              <a:pathLst>
                <a:path extrusionOk="0" h="1950" w="2273">
                  <a:moveTo>
                    <a:pt x="1303" y="0"/>
                  </a:moveTo>
                  <a:cubicBezTo>
                    <a:pt x="451" y="0"/>
                    <a:pt x="0" y="1036"/>
                    <a:pt x="602" y="1655"/>
                  </a:cubicBezTo>
                  <a:cubicBezTo>
                    <a:pt x="799" y="1858"/>
                    <a:pt x="1046" y="1949"/>
                    <a:pt x="1288" y="1949"/>
                  </a:cubicBezTo>
                  <a:cubicBezTo>
                    <a:pt x="1782" y="1949"/>
                    <a:pt x="2256" y="1569"/>
                    <a:pt x="2256" y="986"/>
                  </a:cubicBezTo>
                  <a:cubicBezTo>
                    <a:pt x="2272" y="452"/>
                    <a:pt x="1838" y="17"/>
                    <a:pt x="130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3" name="Google Shape;573;p22"/>
          <p:cNvGrpSpPr/>
          <p:nvPr/>
        </p:nvGrpSpPr>
        <p:grpSpPr>
          <a:xfrm>
            <a:off x="5461403" y="1884091"/>
            <a:ext cx="552129" cy="444404"/>
            <a:chOff x="5461403" y="1884091"/>
            <a:chExt cx="552129" cy="444404"/>
          </a:xfrm>
        </p:grpSpPr>
        <p:sp>
          <p:nvSpPr>
            <p:cNvPr id="574" name="Google Shape;574;p22"/>
            <p:cNvSpPr/>
            <p:nvPr/>
          </p:nvSpPr>
          <p:spPr>
            <a:xfrm>
              <a:off x="5461403" y="1884091"/>
              <a:ext cx="552129" cy="444404"/>
            </a:xfrm>
            <a:custGeom>
              <a:rect b="b" l="l" r="r" t="t"/>
              <a:pathLst>
                <a:path extrusionOk="0" h="13853" w="17211">
                  <a:moveTo>
                    <a:pt x="201" y="1"/>
                  </a:moveTo>
                  <a:lnTo>
                    <a:pt x="1" y="13602"/>
                  </a:lnTo>
                  <a:lnTo>
                    <a:pt x="17027" y="13852"/>
                  </a:lnTo>
                  <a:lnTo>
                    <a:pt x="17210" y="235"/>
                  </a:lnTo>
                  <a:lnTo>
                    <a:pt x="20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2"/>
            <p:cNvSpPr/>
            <p:nvPr/>
          </p:nvSpPr>
          <p:spPr>
            <a:xfrm>
              <a:off x="5480715" y="1911455"/>
              <a:ext cx="512991" cy="389162"/>
            </a:xfrm>
            <a:custGeom>
              <a:rect b="b" l="l" r="r" t="t"/>
              <a:pathLst>
                <a:path extrusionOk="0" h="12131" w="15991">
                  <a:moveTo>
                    <a:pt x="167" y="0"/>
                  </a:moveTo>
                  <a:lnTo>
                    <a:pt x="0" y="11897"/>
                  </a:lnTo>
                  <a:lnTo>
                    <a:pt x="15823" y="12130"/>
                  </a:lnTo>
                  <a:lnTo>
                    <a:pt x="15990" y="234"/>
                  </a:lnTo>
                  <a:lnTo>
                    <a:pt x="167"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2"/>
            <p:cNvSpPr/>
            <p:nvPr/>
          </p:nvSpPr>
          <p:spPr>
            <a:xfrm>
              <a:off x="5480715" y="2058831"/>
              <a:ext cx="507634" cy="241787"/>
            </a:xfrm>
            <a:custGeom>
              <a:rect b="b" l="l" r="r" t="t"/>
              <a:pathLst>
                <a:path extrusionOk="0" h="7537" w="15824">
                  <a:moveTo>
                    <a:pt x="5631" y="1"/>
                  </a:moveTo>
                  <a:lnTo>
                    <a:pt x="0" y="7303"/>
                  </a:lnTo>
                  <a:lnTo>
                    <a:pt x="15823" y="7536"/>
                  </a:lnTo>
                  <a:lnTo>
                    <a:pt x="11345" y="2223"/>
                  </a:lnTo>
                  <a:lnTo>
                    <a:pt x="8989" y="4663"/>
                  </a:lnTo>
                  <a:lnTo>
                    <a:pt x="563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2"/>
            <p:cNvSpPr/>
            <p:nvPr/>
          </p:nvSpPr>
          <p:spPr>
            <a:xfrm>
              <a:off x="5724747" y="1991302"/>
              <a:ext cx="93674" cy="79911"/>
            </a:xfrm>
            <a:custGeom>
              <a:rect b="b" l="l" r="r" t="t"/>
              <a:pathLst>
                <a:path extrusionOk="0" h="2491" w="2920">
                  <a:moveTo>
                    <a:pt x="1663" y="1"/>
                  </a:moveTo>
                  <a:cubicBezTo>
                    <a:pt x="573" y="1"/>
                    <a:pt x="0" y="1325"/>
                    <a:pt x="781" y="2106"/>
                  </a:cubicBezTo>
                  <a:cubicBezTo>
                    <a:pt x="1036" y="2372"/>
                    <a:pt x="1355" y="2491"/>
                    <a:pt x="1668" y="2491"/>
                  </a:cubicBezTo>
                  <a:cubicBezTo>
                    <a:pt x="2300" y="2491"/>
                    <a:pt x="2908" y="2008"/>
                    <a:pt x="2920" y="1271"/>
                  </a:cubicBezTo>
                  <a:cubicBezTo>
                    <a:pt x="2920" y="569"/>
                    <a:pt x="2368" y="1"/>
                    <a:pt x="1683" y="1"/>
                  </a:cubicBezTo>
                  <a:cubicBezTo>
                    <a:pt x="1676" y="1"/>
                    <a:pt x="1669" y="1"/>
                    <a:pt x="166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8" name="Google Shape;578;p22"/>
          <p:cNvGrpSpPr/>
          <p:nvPr/>
        </p:nvGrpSpPr>
        <p:grpSpPr>
          <a:xfrm>
            <a:off x="7328876" y="1596269"/>
            <a:ext cx="605702" cy="487263"/>
            <a:chOff x="7328876" y="1596269"/>
            <a:chExt cx="605702" cy="487263"/>
          </a:xfrm>
        </p:grpSpPr>
        <p:sp>
          <p:nvSpPr>
            <p:cNvPr id="579" name="Google Shape;579;p22"/>
            <p:cNvSpPr/>
            <p:nvPr/>
          </p:nvSpPr>
          <p:spPr>
            <a:xfrm>
              <a:off x="7328876" y="1596269"/>
              <a:ext cx="605702" cy="487263"/>
            </a:xfrm>
            <a:custGeom>
              <a:rect b="b" l="l" r="r" t="t"/>
              <a:pathLst>
                <a:path extrusionOk="0" h="15189" w="18881">
                  <a:moveTo>
                    <a:pt x="218" y="1"/>
                  </a:moveTo>
                  <a:lnTo>
                    <a:pt x="0" y="14938"/>
                  </a:lnTo>
                  <a:lnTo>
                    <a:pt x="18664" y="15189"/>
                  </a:lnTo>
                  <a:lnTo>
                    <a:pt x="18881" y="268"/>
                  </a:lnTo>
                  <a:lnTo>
                    <a:pt x="218"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2"/>
            <p:cNvSpPr/>
            <p:nvPr/>
          </p:nvSpPr>
          <p:spPr>
            <a:xfrm>
              <a:off x="7349760" y="1626809"/>
              <a:ext cx="562844" cy="426696"/>
            </a:xfrm>
            <a:custGeom>
              <a:rect b="b" l="l" r="r" t="t"/>
              <a:pathLst>
                <a:path extrusionOk="0" h="13301" w="17545">
                  <a:moveTo>
                    <a:pt x="185" y="1"/>
                  </a:moveTo>
                  <a:lnTo>
                    <a:pt x="1" y="13050"/>
                  </a:lnTo>
                  <a:lnTo>
                    <a:pt x="17361" y="13301"/>
                  </a:lnTo>
                  <a:lnTo>
                    <a:pt x="17545" y="252"/>
                  </a:lnTo>
                  <a:lnTo>
                    <a:pt x="18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2"/>
            <p:cNvSpPr/>
            <p:nvPr/>
          </p:nvSpPr>
          <p:spPr>
            <a:xfrm>
              <a:off x="7349760" y="1788172"/>
              <a:ext cx="556973" cy="265334"/>
            </a:xfrm>
            <a:custGeom>
              <a:rect b="b" l="l" r="r" t="t"/>
              <a:pathLst>
                <a:path extrusionOk="0" h="8271" w="17362">
                  <a:moveTo>
                    <a:pt x="6183" y="0"/>
                  </a:moveTo>
                  <a:lnTo>
                    <a:pt x="1" y="8020"/>
                  </a:lnTo>
                  <a:lnTo>
                    <a:pt x="17361" y="8271"/>
                  </a:lnTo>
                  <a:lnTo>
                    <a:pt x="12449" y="2440"/>
                  </a:lnTo>
                  <a:lnTo>
                    <a:pt x="9859" y="5113"/>
                  </a:lnTo>
                  <a:lnTo>
                    <a:pt x="6183"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2"/>
            <p:cNvSpPr/>
            <p:nvPr/>
          </p:nvSpPr>
          <p:spPr>
            <a:xfrm>
              <a:off x="7617948" y="1714195"/>
              <a:ext cx="102784" cy="87835"/>
            </a:xfrm>
            <a:custGeom>
              <a:rect b="b" l="l" r="r" t="t"/>
              <a:pathLst>
                <a:path extrusionOk="0" h="2738" w="3204">
                  <a:moveTo>
                    <a:pt x="1813" y="0"/>
                  </a:moveTo>
                  <a:cubicBezTo>
                    <a:pt x="623" y="0"/>
                    <a:pt x="0" y="1442"/>
                    <a:pt x="847" y="2323"/>
                  </a:cubicBezTo>
                  <a:cubicBezTo>
                    <a:pt x="1123" y="2609"/>
                    <a:pt x="1468" y="2738"/>
                    <a:pt x="1809" y="2738"/>
                  </a:cubicBezTo>
                  <a:cubicBezTo>
                    <a:pt x="2503" y="2738"/>
                    <a:pt x="3175" y="2205"/>
                    <a:pt x="3187" y="1387"/>
                  </a:cubicBezTo>
                  <a:cubicBezTo>
                    <a:pt x="3203" y="619"/>
                    <a:pt x="2602" y="0"/>
                    <a:pt x="1833" y="0"/>
                  </a:cubicBezTo>
                  <a:cubicBezTo>
                    <a:pt x="1826" y="0"/>
                    <a:pt x="1819" y="0"/>
                    <a:pt x="181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3" name="Google Shape;583;p22"/>
          <p:cNvGrpSpPr/>
          <p:nvPr/>
        </p:nvGrpSpPr>
        <p:grpSpPr>
          <a:xfrm>
            <a:off x="3013987" y="1385087"/>
            <a:ext cx="1010392" cy="812618"/>
            <a:chOff x="3013987" y="1385087"/>
            <a:chExt cx="1010392" cy="812618"/>
          </a:xfrm>
        </p:grpSpPr>
        <p:sp>
          <p:nvSpPr>
            <p:cNvPr id="584" name="Google Shape;584;p22"/>
            <p:cNvSpPr/>
            <p:nvPr/>
          </p:nvSpPr>
          <p:spPr>
            <a:xfrm>
              <a:off x="3013987" y="1385087"/>
              <a:ext cx="1010392" cy="812618"/>
            </a:xfrm>
            <a:custGeom>
              <a:rect b="b" l="l" r="r" t="t"/>
              <a:pathLst>
                <a:path extrusionOk="0" h="25331" w="31496">
                  <a:moveTo>
                    <a:pt x="351" y="0"/>
                  </a:moveTo>
                  <a:lnTo>
                    <a:pt x="0" y="24879"/>
                  </a:lnTo>
                  <a:lnTo>
                    <a:pt x="31128" y="25330"/>
                  </a:lnTo>
                  <a:lnTo>
                    <a:pt x="31496" y="435"/>
                  </a:lnTo>
                  <a:lnTo>
                    <a:pt x="35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2"/>
            <p:cNvSpPr/>
            <p:nvPr/>
          </p:nvSpPr>
          <p:spPr>
            <a:xfrm>
              <a:off x="3048826" y="1435452"/>
              <a:ext cx="939110" cy="711342"/>
            </a:xfrm>
            <a:custGeom>
              <a:rect b="b" l="l" r="r" t="t"/>
              <a:pathLst>
                <a:path extrusionOk="0" h="22174" w="29274">
                  <a:moveTo>
                    <a:pt x="318" y="1"/>
                  </a:moveTo>
                  <a:lnTo>
                    <a:pt x="0" y="21755"/>
                  </a:lnTo>
                  <a:lnTo>
                    <a:pt x="28956" y="22173"/>
                  </a:lnTo>
                  <a:lnTo>
                    <a:pt x="29274" y="419"/>
                  </a:lnTo>
                  <a:lnTo>
                    <a:pt x="318"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2"/>
            <p:cNvSpPr/>
            <p:nvPr/>
          </p:nvSpPr>
          <p:spPr>
            <a:xfrm>
              <a:off x="3048826" y="1704539"/>
              <a:ext cx="928941" cy="442255"/>
            </a:xfrm>
            <a:custGeom>
              <a:rect b="b" l="l" r="r" t="t"/>
              <a:pathLst>
                <a:path extrusionOk="0" h="13786" w="28957">
                  <a:moveTo>
                    <a:pt x="10310" y="1"/>
                  </a:moveTo>
                  <a:lnTo>
                    <a:pt x="0" y="13367"/>
                  </a:lnTo>
                  <a:lnTo>
                    <a:pt x="28956" y="13785"/>
                  </a:lnTo>
                  <a:lnTo>
                    <a:pt x="20769" y="4078"/>
                  </a:lnTo>
                  <a:lnTo>
                    <a:pt x="16458" y="8539"/>
                  </a:lnTo>
                  <a:lnTo>
                    <a:pt x="10310"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2"/>
            <p:cNvSpPr/>
            <p:nvPr/>
          </p:nvSpPr>
          <p:spPr>
            <a:xfrm>
              <a:off x="3496150" y="1581256"/>
              <a:ext cx="171275" cy="146189"/>
            </a:xfrm>
            <a:custGeom>
              <a:rect b="b" l="l" r="r" t="t"/>
              <a:pathLst>
                <a:path extrusionOk="0" h="4557" w="5339">
                  <a:moveTo>
                    <a:pt x="3024" y="0"/>
                  </a:moveTo>
                  <a:cubicBezTo>
                    <a:pt x="1013" y="0"/>
                    <a:pt x="1" y="2417"/>
                    <a:pt x="1395" y="3860"/>
                  </a:cubicBezTo>
                  <a:cubicBezTo>
                    <a:pt x="1864" y="4341"/>
                    <a:pt x="2449" y="4557"/>
                    <a:pt x="3022" y="4557"/>
                  </a:cubicBezTo>
                  <a:cubicBezTo>
                    <a:pt x="4183" y="4557"/>
                    <a:pt x="5299" y="3671"/>
                    <a:pt x="5321" y="2306"/>
                  </a:cubicBezTo>
                  <a:cubicBezTo>
                    <a:pt x="5338" y="1053"/>
                    <a:pt x="4319" y="17"/>
                    <a:pt x="3066" y="1"/>
                  </a:cubicBezTo>
                  <a:cubicBezTo>
                    <a:pt x="3052" y="0"/>
                    <a:pt x="3038" y="0"/>
                    <a:pt x="302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22"/>
          <p:cNvGrpSpPr/>
          <p:nvPr/>
        </p:nvGrpSpPr>
        <p:grpSpPr>
          <a:xfrm>
            <a:off x="2215869" y="2932016"/>
            <a:ext cx="581610" cy="467951"/>
            <a:chOff x="2215869" y="2932016"/>
            <a:chExt cx="581610" cy="467951"/>
          </a:xfrm>
        </p:grpSpPr>
        <p:sp>
          <p:nvSpPr>
            <p:cNvPr id="589" name="Google Shape;589;p22"/>
            <p:cNvSpPr/>
            <p:nvPr/>
          </p:nvSpPr>
          <p:spPr>
            <a:xfrm>
              <a:off x="2215869" y="2932016"/>
              <a:ext cx="581610" cy="467951"/>
            </a:xfrm>
            <a:custGeom>
              <a:rect b="b" l="l" r="r" t="t"/>
              <a:pathLst>
                <a:path extrusionOk="0" h="14587" w="18130">
                  <a:moveTo>
                    <a:pt x="201" y="0"/>
                  </a:moveTo>
                  <a:lnTo>
                    <a:pt x="0" y="14336"/>
                  </a:lnTo>
                  <a:lnTo>
                    <a:pt x="17929" y="14586"/>
                  </a:lnTo>
                  <a:lnTo>
                    <a:pt x="18129" y="251"/>
                  </a:lnTo>
                  <a:lnTo>
                    <a:pt x="20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2"/>
            <p:cNvSpPr/>
            <p:nvPr/>
          </p:nvSpPr>
          <p:spPr>
            <a:xfrm>
              <a:off x="2235694" y="2961466"/>
              <a:ext cx="540869" cy="409565"/>
            </a:xfrm>
            <a:custGeom>
              <a:rect b="b" l="l" r="r" t="t"/>
              <a:pathLst>
                <a:path extrusionOk="0" h="12767" w="16860">
                  <a:moveTo>
                    <a:pt x="184" y="1"/>
                  </a:moveTo>
                  <a:lnTo>
                    <a:pt x="0" y="12532"/>
                  </a:lnTo>
                  <a:lnTo>
                    <a:pt x="16676" y="12766"/>
                  </a:lnTo>
                  <a:lnTo>
                    <a:pt x="16859" y="235"/>
                  </a:lnTo>
                  <a:lnTo>
                    <a:pt x="18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2"/>
            <p:cNvSpPr/>
            <p:nvPr/>
          </p:nvSpPr>
          <p:spPr>
            <a:xfrm>
              <a:off x="2235694" y="3115867"/>
              <a:ext cx="534966" cy="255164"/>
            </a:xfrm>
            <a:custGeom>
              <a:rect b="b" l="l" r="r" t="t"/>
              <a:pathLst>
                <a:path extrusionOk="0" h="7954" w="16676">
                  <a:moveTo>
                    <a:pt x="5949" y="0"/>
                  </a:moveTo>
                  <a:lnTo>
                    <a:pt x="0" y="7719"/>
                  </a:lnTo>
                  <a:lnTo>
                    <a:pt x="16676" y="7953"/>
                  </a:lnTo>
                  <a:lnTo>
                    <a:pt x="11964" y="2356"/>
                  </a:lnTo>
                  <a:lnTo>
                    <a:pt x="9474" y="4929"/>
                  </a:lnTo>
                  <a:lnTo>
                    <a:pt x="5949"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2"/>
            <p:cNvSpPr/>
            <p:nvPr/>
          </p:nvSpPr>
          <p:spPr>
            <a:xfrm>
              <a:off x="2493136" y="3045098"/>
              <a:ext cx="99031" cy="84435"/>
            </a:xfrm>
            <a:custGeom>
              <a:rect b="b" l="l" r="r" t="t"/>
              <a:pathLst>
                <a:path extrusionOk="0" h="2632" w="3087">
                  <a:moveTo>
                    <a:pt x="1762" y="0"/>
                  </a:moveTo>
                  <a:cubicBezTo>
                    <a:pt x="590" y="0"/>
                    <a:pt x="0" y="1392"/>
                    <a:pt x="814" y="2223"/>
                  </a:cubicBezTo>
                  <a:cubicBezTo>
                    <a:pt x="1086" y="2505"/>
                    <a:pt x="1424" y="2632"/>
                    <a:pt x="1754" y="2632"/>
                  </a:cubicBezTo>
                  <a:cubicBezTo>
                    <a:pt x="2421" y="2632"/>
                    <a:pt x="3059" y="2119"/>
                    <a:pt x="3070" y="1337"/>
                  </a:cubicBezTo>
                  <a:cubicBezTo>
                    <a:pt x="3087" y="602"/>
                    <a:pt x="2502" y="17"/>
                    <a:pt x="1783" y="0"/>
                  </a:cubicBezTo>
                  <a:cubicBezTo>
                    <a:pt x="1776" y="0"/>
                    <a:pt x="1769" y="0"/>
                    <a:pt x="176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22"/>
          <p:cNvGrpSpPr/>
          <p:nvPr/>
        </p:nvGrpSpPr>
        <p:grpSpPr>
          <a:xfrm>
            <a:off x="6615448" y="2609324"/>
            <a:ext cx="726323" cy="586422"/>
            <a:chOff x="6615448" y="2609324"/>
            <a:chExt cx="726323" cy="586422"/>
          </a:xfrm>
        </p:grpSpPr>
        <p:sp>
          <p:nvSpPr>
            <p:cNvPr id="594" name="Google Shape;594;p22"/>
            <p:cNvSpPr/>
            <p:nvPr/>
          </p:nvSpPr>
          <p:spPr>
            <a:xfrm>
              <a:off x="6617598" y="2611473"/>
              <a:ext cx="724174" cy="582669"/>
            </a:xfrm>
            <a:custGeom>
              <a:rect b="b" l="l" r="r" t="t"/>
              <a:pathLst>
                <a:path extrusionOk="0" h="18163" w="22574">
                  <a:moveTo>
                    <a:pt x="267" y="0"/>
                  </a:moveTo>
                  <a:lnTo>
                    <a:pt x="0" y="17845"/>
                  </a:lnTo>
                  <a:lnTo>
                    <a:pt x="22323" y="18162"/>
                  </a:lnTo>
                  <a:lnTo>
                    <a:pt x="22573" y="318"/>
                  </a:lnTo>
                  <a:lnTo>
                    <a:pt x="26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2"/>
            <p:cNvSpPr/>
            <p:nvPr/>
          </p:nvSpPr>
          <p:spPr>
            <a:xfrm>
              <a:off x="6615448" y="2609324"/>
              <a:ext cx="726323" cy="586422"/>
            </a:xfrm>
            <a:custGeom>
              <a:rect b="b" l="l" r="r" t="t"/>
              <a:pathLst>
                <a:path extrusionOk="0" h="18280" w="22641">
                  <a:moveTo>
                    <a:pt x="268" y="1"/>
                  </a:moveTo>
                  <a:lnTo>
                    <a:pt x="268" y="67"/>
                  </a:lnTo>
                  <a:cubicBezTo>
                    <a:pt x="184" y="5381"/>
                    <a:pt x="100" y="11463"/>
                    <a:pt x="0" y="17895"/>
                  </a:cubicBezTo>
                  <a:lnTo>
                    <a:pt x="0" y="17912"/>
                  </a:lnTo>
                  <a:lnTo>
                    <a:pt x="0" y="17979"/>
                  </a:lnTo>
                  <a:lnTo>
                    <a:pt x="67" y="17979"/>
                  </a:lnTo>
                  <a:lnTo>
                    <a:pt x="22390" y="18280"/>
                  </a:lnTo>
                  <a:lnTo>
                    <a:pt x="22440" y="18280"/>
                  </a:lnTo>
                  <a:lnTo>
                    <a:pt x="22440" y="18229"/>
                  </a:lnTo>
                  <a:cubicBezTo>
                    <a:pt x="22507" y="12833"/>
                    <a:pt x="22557" y="8371"/>
                    <a:pt x="22607" y="5247"/>
                  </a:cubicBezTo>
                  <a:cubicBezTo>
                    <a:pt x="22607" y="3693"/>
                    <a:pt x="22624" y="2490"/>
                    <a:pt x="22640" y="1655"/>
                  </a:cubicBezTo>
                  <a:cubicBezTo>
                    <a:pt x="22640" y="1237"/>
                    <a:pt x="22640" y="919"/>
                    <a:pt x="22640" y="702"/>
                  </a:cubicBezTo>
                  <a:cubicBezTo>
                    <a:pt x="22640" y="502"/>
                    <a:pt x="22640" y="385"/>
                    <a:pt x="22640" y="385"/>
                  </a:cubicBezTo>
                  <a:cubicBezTo>
                    <a:pt x="22640" y="385"/>
                    <a:pt x="22640" y="502"/>
                    <a:pt x="22624" y="719"/>
                  </a:cubicBezTo>
                  <a:cubicBezTo>
                    <a:pt x="22624" y="936"/>
                    <a:pt x="22624" y="1254"/>
                    <a:pt x="22607" y="1671"/>
                  </a:cubicBezTo>
                  <a:cubicBezTo>
                    <a:pt x="22590" y="2507"/>
                    <a:pt x="22573" y="3726"/>
                    <a:pt x="22540" y="5297"/>
                  </a:cubicBezTo>
                  <a:cubicBezTo>
                    <a:pt x="22490" y="8392"/>
                    <a:pt x="22424" y="12812"/>
                    <a:pt x="22324" y="18162"/>
                  </a:cubicBezTo>
                  <a:lnTo>
                    <a:pt x="22324" y="18162"/>
                  </a:lnTo>
                  <a:cubicBezTo>
                    <a:pt x="15976" y="18079"/>
                    <a:pt x="8362" y="17962"/>
                    <a:pt x="152" y="17830"/>
                  </a:cubicBezTo>
                  <a:lnTo>
                    <a:pt x="152" y="17830"/>
                  </a:lnTo>
                  <a:cubicBezTo>
                    <a:pt x="234" y="11438"/>
                    <a:pt x="317" y="5409"/>
                    <a:pt x="384" y="135"/>
                  </a:cubicBezTo>
                  <a:lnTo>
                    <a:pt x="384" y="135"/>
                  </a:lnTo>
                  <a:lnTo>
                    <a:pt x="16441" y="335"/>
                  </a:lnTo>
                  <a:lnTo>
                    <a:pt x="21003" y="385"/>
                  </a:lnTo>
                  <a:lnTo>
                    <a:pt x="22540" y="385"/>
                  </a:lnTo>
                  <a:lnTo>
                    <a:pt x="22223" y="368"/>
                  </a:lnTo>
                  <a:lnTo>
                    <a:pt x="21036" y="351"/>
                  </a:lnTo>
                  <a:lnTo>
                    <a:pt x="16475" y="268"/>
                  </a:lnTo>
                  <a:lnTo>
                    <a:pt x="33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2"/>
            <p:cNvSpPr/>
            <p:nvPr/>
          </p:nvSpPr>
          <p:spPr>
            <a:xfrm>
              <a:off x="6642781" y="2647916"/>
              <a:ext cx="672718" cy="509783"/>
            </a:xfrm>
            <a:custGeom>
              <a:rect b="b" l="l" r="r" t="t"/>
              <a:pathLst>
                <a:path extrusionOk="0" h="15891" w="20970">
                  <a:moveTo>
                    <a:pt x="234" y="1"/>
                  </a:moveTo>
                  <a:lnTo>
                    <a:pt x="0" y="15590"/>
                  </a:lnTo>
                  <a:lnTo>
                    <a:pt x="20752" y="15890"/>
                  </a:lnTo>
                  <a:lnTo>
                    <a:pt x="20970" y="301"/>
                  </a:lnTo>
                  <a:lnTo>
                    <a:pt x="2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2"/>
            <p:cNvSpPr/>
            <p:nvPr/>
          </p:nvSpPr>
          <p:spPr>
            <a:xfrm>
              <a:off x="6642781" y="2840332"/>
              <a:ext cx="665756" cy="317367"/>
            </a:xfrm>
            <a:custGeom>
              <a:rect b="b" l="l" r="r" t="t"/>
              <a:pathLst>
                <a:path extrusionOk="0" h="9893" w="20753">
                  <a:moveTo>
                    <a:pt x="7386" y="1"/>
                  </a:moveTo>
                  <a:lnTo>
                    <a:pt x="0" y="9592"/>
                  </a:lnTo>
                  <a:lnTo>
                    <a:pt x="20752" y="9892"/>
                  </a:lnTo>
                  <a:lnTo>
                    <a:pt x="14888" y="2942"/>
                  </a:lnTo>
                  <a:lnTo>
                    <a:pt x="11797" y="6133"/>
                  </a:lnTo>
                  <a:lnTo>
                    <a:pt x="7386" y="1"/>
                  </a:ln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98" name="Google Shape;598;p22"/>
            <p:cNvSpPr/>
            <p:nvPr/>
          </p:nvSpPr>
          <p:spPr>
            <a:xfrm>
              <a:off x="6962939" y="2751887"/>
              <a:ext cx="123155" cy="105222"/>
            </a:xfrm>
            <a:custGeom>
              <a:rect b="b" l="l" r="r" t="t"/>
              <a:pathLst>
                <a:path extrusionOk="0" h="3280" w="3839">
                  <a:moveTo>
                    <a:pt x="2197" y="1"/>
                  </a:moveTo>
                  <a:cubicBezTo>
                    <a:pt x="740" y="1"/>
                    <a:pt x="0" y="1744"/>
                    <a:pt x="1015" y="2775"/>
                  </a:cubicBezTo>
                  <a:cubicBezTo>
                    <a:pt x="1352" y="3123"/>
                    <a:pt x="1773" y="3280"/>
                    <a:pt x="2184" y="3280"/>
                  </a:cubicBezTo>
                  <a:cubicBezTo>
                    <a:pt x="3015" y="3280"/>
                    <a:pt x="3810" y="2644"/>
                    <a:pt x="3822" y="1672"/>
                  </a:cubicBezTo>
                  <a:cubicBezTo>
                    <a:pt x="3838" y="770"/>
                    <a:pt x="3120" y="18"/>
                    <a:pt x="2218" y="1"/>
                  </a:cubicBezTo>
                  <a:cubicBezTo>
                    <a:pt x="2211" y="1"/>
                    <a:pt x="2204" y="1"/>
                    <a:pt x="2197" y="1"/>
                  </a:cubicBez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grpSp>
        <p:nvGrpSpPr>
          <p:cNvPr id="599" name="Google Shape;599;p22"/>
          <p:cNvGrpSpPr/>
          <p:nvPr/>
        </p:nvGrpSpPr>
        <p:grpSpPr>
          <a:xfrm>
            <a:off x="5359581" y="922525"/>
            <a:ext cx="865133" cy="698446"/>
            <a:chOff x="5359581" y="922525"/>
            <a:chExt cx="865133" cy="698446"/>
          </a:xfrm>
        </p:grpSpPr>
        <p:sp>
          <p:nvSpPr>
            <p:cNvPr id="600" name="Google Shape;600;p22"/>
            <p:cNvSpPr/>
            <p:nvPr/>
          </p:nvSpPr>
          <p:spPr>
            <a:xfrm>
              <a:off x="5361698" y="924642"/>
              <a:ext cx="863016" cy="694179"/>
            </a:xfrm>
            <a:custGeom>
              <a:rect b="b" l="l" r="r" t="t"/>
              <a:pathLst>
                <a:path extrusionOk="0" h="21639" w="26902">
                  <a:moveTo>
                    <a:pt x="302" y="1"/>
                  </a:moveTo>
                  <a:lnTo>
                    <a:pt x="1" y="21254"/>
                  </a:lnTo>
                  <a:lnTo>
                    <a:pt x="26584" y="21638"/>
                  </a:lnTo>
                  <a:lnTo>
                    <a:pt x="26902" y="385"/>
                  </a:lnTo>
                  <a:lnTo>
                    <a:pt x="30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2"/>
            <p:cNvSpPr/>
            <p:nvPr/>
          </p:nvSpPr>
          <p:spPr>
            <a:xfrm>
              <a:off x="5359581" y="922525"/>
              <a:ext cx="865133" cy="698446"/>
            </a:xfrm>
            <a:custGeom>
              <a:rect b="b" l="l" r="r" t="t"/>
              <a:pathLst>
                <a:path extrusionOk="0" h="21772" w="26968">
                  <a:moveTo>
                    <a:pt x="301" y="0"/>
                  </a:moveTo>
                  <a:lnTo>
                    <a:pt x="301" y="67"/>
                  </a:lnTo>
                  <a:cubicBezTo>
                    <a:pt x="217" y="6399"/>
                    <a:pt x="100" y="13651"/>
                    <a:pt x="0" y="21320"/>
                  </a:cubicBezTo>
                  <a:lnTo>
                    <a:pt x="0" y="21387"/>
                  </a:lnTo>
                  <a:lnTo>
                    <a:pt x="67" y="21404"/>
                  </a:lnTo>
                  <a:cubicBezTo>
                    <a:pt x="9908" y="21537"/>
                    <a:pt x="19065" y="21654"/>
                    <a:pt x="26650" y="21771"/>
                  </a:cubicBezTo>
                  <a:lnTo>
                    <a:pt x="26717" y="21771"/>
                  </a:lnTo>
                  <a:lnTo>
                    <a:pt x="26717" y="21704"/>
                  </a:lnTo>
                  <a:cubicBezTo>
                    <a:pt x="26801" y="15288"/>
                    <a:pt x="26867" y="9975"/>
                    <a:pt x="26901" y="6249"/>
                  </a:cubicBezTo>
                  <a:cubicBezTo>
                    <a:pt x="26934" y="4394"/>
                    <a:pt x="26934" y="2941"/>
                    <a:pt x="26951" y="1955"/>
                  </a:cubicBezTo>
                  <a:cubicBezTo>
                    <a:pt x="26951" y="1454"/>
                    <a:pt x="26968" y="1086"/>
                    <a:pt x="26968" y="819"/>
                  </a:cubicBezTo>
                  <a:cubicBezTo>
                    <a:pt x="26968" y="568"/>
                    <a:pt x="26968" y="451"/>
                    <a:pt x="26968" y="451"/>
                  </a:cubicBezTo>
                  <a:cubicBezTo>
                    <a:pt x="26968" y="451"/>
                    <a:pt x="26951" y="585"/>
                    <a:pt x="26951" y="835"/>
                  </a:cubicBezTo>
                  <a:cubicBezTo>
                    <a:pt x="26951" y="1103"/>
                    <a:pt x="26934" y="1487"/>
                    <a:pt x="26934" y="1972"/>
                  </a:cubicBezTo>
                  <a:cubicBezTo>
                    <a:pt x="26901" y="2974"/>
                    <a:pt x="26884" y="4428"/>
                    <a:pt x="26851" y="6282"/>
                  </a:cubicBezTo>
                  <a:cubicBezTo>
                    <a:pt x="26784" y="9979"/>
                    <a:pt x="26701" y="15267"/>
                    <a:pt x="26601" y="21637"/>
                  </a:cubicBezTo>
                  <a:lnTo>
                    <a:pt x="26601" y="21637"/>
                  </a:lnTo>
                  <a:cubicBezTo>
                    <a:pt x="19029" y="21537"/>
                    <a:pt x="9922" y="21404"/>
                    <a:pt x="135" y="21254"/>
                  </a:cubicBezTo>
                  <a:lnTo>
                    <a:pt x="135" y="21254"/>
                  </a:lnTo>
                  <a:cubicBezTo>
                    <a:pt x="251" y="13637"/>
                    <a:pt x="350" y="6433"/>
                    <a:pt x="434" y="134"/>
                  </a:cubicBezTo>
                  <a:lnTo>
                    <a:pt x="434" y="134"/>
                  </a:lnTo>
                  <a:lnTo>
                    <a:pt x="19566" y="368"/>
                  </a:lnTo>
                  <a:lnTo>
                    <a:pt x="25013" y="434"/>
                  </a:lnTo>
                  <a:cubicBezTo>
                    <a:pt x="25648" y="434"/>
                    <a:pt x="26132" y="434"/>
                    <a:pt x="26466" y="451"/>
                  </a:cubicBezTo>
                  <a:lnTo>
                    <a:pt x="26968" y="451"/>
                  </a:lnTo>
                  <a:cubicBezTo>
                    <a:pt x="26968" y="451"/>
                    <a:pt x="26918" y="451"/>
                    <a:pt x="26834" y="434"/>
                  </a:cubicBezTo>
                  <a:lnTo>
                    <a:pt x="26466" y="434"/>
                  </a:lnTo>
                  <a:lnTo>
                    <a:pt x="25046" y="401"/>
                  </a:lnTo>
                  <a:lnTo>
                    <a:pt x="19616" y="317"/>
                  </a:lnTo>
                  <a:lnTo>
                    <a:pt x="36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2"/>
            <p:cNvSpPr/>
            <p:nvPr/>
          </p:nvSpPr>
          <p:spPr>
            <a:xfrm>
              <a:off x="5387426" y="968079"/>
              <a:ext cx="801904" cy="607306"/>
            </a:xfrm>
            <a:custGeom>
              <a:rect b="b" l="l" r="r" t="t"/>
              <a:pathLst>
                <a:path extrusionOk="0" h="18931" w="24997">
                  <a:moveTo>
                    <a:pt x="268" y="0"/>
                  </a:moveTo>
                  <a:lnTo>
                    <a:pt x="1" y="18580"/>
                  </a:lnTo>
                  <a:lnTo>
                    <a:pt x="24730" y="18931"/>
                  </a:lnTo>
                  <a:lnTo>
                    <a:pt x="24997" y="351"/>
                  </a:lnTo>
                  <a:lnTo>
                    <a:pt x="2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2"/>
            <p:cNvSpPr/>
            <p:nvPr/>
          </p:nvSpPr>
          <p:spPr>
            <a:xfrm>
              <a:off x="5391179" y="968079"/>
              <a:ext cx="801390" cy="607306"/>
            </a:xfrm>
            <a:custGeom>
              <a:rect b="b" l="l" r="r" t="t"/>
              <a:pathLst>
                <a:path extrusionOk="0" h="18931" w="24981">
                  <a:moveTo>
                    <a:pt x="251" y="0"/>
                  </a:moveTo>
                  <a:lnTo>
                    <a:pt x="1" y="18580"/>
                  </a:lnTo>
                  <a:lnTo>
                    <a:pt x="24713" y="18931"/>
                  </a:lnTo>
                  <a:lnTo>
                    <a:pt x="24980" y="351"/>
                  </a:lnTo>
                  <a:lnTo>
                    <a:pt x="251" y="0"/>
                  </a:lnTo>
                  <a:close/>
                </a:path>
              </a:pathLst>
            </a:custGeom>
            <a:solidFill>
              <a:srgbClr val="FFFFFF">
                <a:alpha val="27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2"/>
            <p:cNvSpPr/>
            <p:nvPr/>
          </p:nvSpPr>
          <p:spPr>
            <a:xfrm>
              <a:off x="5391725" y="1197483"/>
              <a:ext cx="793338" cy="377902"/>
            </a:xfrm>
            <a:custGeom>
              <a:rect b="b" l="l" r="r" t="t"/>
              <a:pathLst>
                <a:path extrusionOk="0" h="11780" w="24730">
                  <a:moveTo>
                    <a:pt x="8806" y="0"/>
                  </a:moveTo>
                  <a:lnTo>
                    <a:pt x="1" y="11429"/>
                  </a:lnTo>
                  <a:lnTo>
                    <a:pt x="24729" y="11780"/>
                  </a:lnTo>
                  <a:lnTo>
                    <a:pt x="17728" y="3493"/>
                  </a:lnTo>
                  <a:lnTo>
                    <a:pt x="14052" y="7302"/>
                  </a:lnTo>
                  <a:lnTo>
                    <a:pt x="880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2"/>
            <p:cNvSpPr/>
            <p:nvPr/>
          </p:nvSpPr>
          <p:spPr>
            <a:xfrm>
              <a:off x="5773669" y="1092421"/>
              <a:ext cx="146060" cy="124920"/>
            </a:xfrm>
            <a:custGeom>
              <a:rect b="b" l="l" r="r" t="t"/>
              <a:pathLst>
                <a:path extrusionOk="0" h="3894" w="4553">
                  <a:moveTo>
                    <a:pt x="2573" y="0"/>
                  </a:moveTo>
                  <a:cubicBezTo>
                    <a:pt x="863" y="0"/>
                    <a:pt x="1" y="2066"/>
                    <a:pt x="1194" y="3292"/>
                  </a:cubicBezTo>
                  <a:cubicBezTo>
                    <a:pt x="1592" y="3707"/>
                    <a:pt x="2090" y="3893"/>
                    <a:pt x="2578" y="3893"/>
                  </a:cubicBezTo>
                  <a:cubicBezTo>
                    <a:pt x="3564" y="3893"/>
                    <a:pt x="4513" y="3134"/>
                    <a:pt x="4536" y="1972"/>
                  </a:cubicBezTo>
                  <a:cubicBezTo>
                    <a:pt x="4552" y="886"/>
                    <a:pt x="3684" y="17"/>
                    <a:pt x="2614" y="1"/>
                  </a:cubicBezTo>
                  <a:cubicBezTo>
                    <a:pt x="2601" y="0"/>
                    <a:pt x="2587" y="0"/>
                    <a:pt x="25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6" name="Google Shape;606;p22"/>
          <p:cNvGrpSpPr/>
          <p:nvPr/>
        </p:nvGrpSpPr>
        <p:grpSpPr>
          <a:xfrm>
            <a:off x="6614903" y="3328108"/>
            <a:ext cx="361830" cy="293243"/>
            <a:chOff x="6614903" y="3328108"/>
            <a:chExt cx="361830" cy="293243"/>
          </a:xfrm>
        </p:grpSpPr>
        <p:sp>
          <p:nvSpPr>
            <p:cNvPr id="607" name="Google Shape;607;p22"/>
            <p:cNvSpPr/>
            <p:nvPr/>
          </p:nvSpPr>
          <p:spPr>
            <a:xfrm>
              <a:off x="6617052" y="3330257"/>
              <a:ext cx="359681" cy="288945"/>
            </a:xfrm>
            <a:custGeom>
              <a:rect b="b" l="l" r="r" t="t"/>
              <a:pathLst>
                <a:path extrusionOk="0" h="9007" w="11212">
                  <a:moveTo>
                    <a:pt x="134" y="0"/>
                  </a:moveTo>
                  <a:lnTo>
                    <a:pt x="0" y="8856"/>
                  </a:lnTo>
                  <a:lnTo>
                    <a:pt x="11078" y="9006"/>
                  </a:lnTo>
                  <a:lnTo>
                    <a:pt x="11212" y="167"/>
                  </a:lnTo>
                  <a:lnTo>
                    <a:pt x="13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2"/>
            <p:cNvSpPr/>
            <p:nvPr/>
          </p:nvSpPr>
          <p:spPr>
            <a:xfrm>
              <a:off x="6614903" y="3328108"/>
              <a:ext cx="361830" cy="293243"/>
            </a:xfrm>
            <a:custGeom>
              <a:rect b="b" l="l" r="r" t="t"/>
              <a:pathLst>
                <a:path extrusionOk="0" h="9141" w="11279">
                  <a:moveTo>
                    <a:pt x="56" y="8839"/>
                  </a:moveTo>
                  <a:cubicBezTo>
                    <a:pt x="58" y="8839"/>
                    <a:pt x="65" y="8846"/>
                    <a:pt x="75" y="8856"/>
                  </a:cubicBezTo>
                  <a:lnTo>
                    <a:pt x="67" y="8856"/>
                  </a:lnTo>
                  <a:cubicBezTo>
                    <a:pt x="58" y="8844"/>
                    <a:pt x="55" y="8839"/>
                    <a:pt x="56" y="8839"/>
                  </a:cubicBezTo>
                  <a:close/>
                  <a:moveTo>
                    <a:pt x="134" y="8922"/>
                  </a:moveTo>
                  <a:cubicBezTo>
                    <a:pt x="135" y="8923"/>
                    <a:pt x="136" y="8924"/>
                    <a:pt x="136" y="8924"/>
                  </a:cubicBezTo>
                  <a:cubicBezTo>
                    <a:pt x="136" y="8924"/>
                    <a:pt x="135" y="8924"/>
                    <a:pt x="134" y="8923"/>
                  </a:cubicBezTo>
                  <a:cubicBezTo>
                    <a:pt x="134" y="8923"/>
                    <a:pt x="134" y="8922"/>
                    <a:pt x="134" y="8922"/>
                  </a:cubicBezTo>
                  <a:close/>
                  <a:moveTo>
                    <a:pt x="134" y="1"/>
                  </a:moveTo>
                  <a:lnTo>
                    <a:pt x="134" y="67"/>
                  </a:lnTo>
                  <a:cubicBezTo>
                    <a:pt x="101" y="2707"/>
                    <a:pt x="51" y="5732"/>
                    <a:pt x="0" y="8923"/>
                  </a:cubicBezTo>
                  <a:cubicBezTo>
                    <a:pt x="8" y="8930"/>
                    <a:pt x="45" y="8967"/>
                    <a:pt x="67" y="8990"/>
                  </a:cubicBezTo>
                  <a:lnTo>
                    <a:pt x="452" y="8990"/>
                  </a:lnTo>
                  <a:lnTo>
                    <a:pt x="836" y="9006"/>
                  </a:lnTo>
                  <a:lnTo>
                    <a:pt x="1588" y="9006"/>
                  </a:lnTo>
                  <a:cubicBezTo>
                    <a:pt x="2089" y="9023"/>
                    <a:pt x="2590" y="9023"/>
                    <a:pt x="3092" y="9040"/>
                  </a:cubicBezTo>
                  <a:cubicBezTo>
                    <a:pt x="4061" y="9040"/>
                    <a:pt x="5030" y="9057"/>
                    <a:pt x="5949" y="9073"/>
                  </a:cubicBezTo>
                  <a:lnTo>
                    <a:pt x="11145" y="9140"/>
                  </a:lnTo>
                  <a:lnTo>
                    <a:pt x="11195" y="9140"/>
                  </a:lnTo>
                  <a:lnTo>
                    <a:pt x="11195" y="9073"/>
                  </a:lnTo>
                  <a:cubicBezTo>
                    <a:pt x="11229" y="6400"/>
                    <a:pt x="11245" y="4194"/>
                    <a:pt x="11262" y="2624"/>
                  </a:cubicBezTo>
                  <a:cubicBezTo>
                    <a:pt x="11262" y="1872"/>
                    <a:pt x="11279" y="1270"/>
                    <a:pt x="11279" y="853"/>
                  </a:cubicBezTo>
                  <a:lnTo>
                    <a:pt x="11279" y="385"/>
                  </a:lnTo>
                  <a:cubicBezTo>
                    <a:pt x="11279" y="285"/>
                    <a:pt x="11262" y="218"/>
                    <a:pt x="11262" y="218"/>
                  </a:cubicBezTo>
                  <a:cubicBezTo>
                    <a:pt x="11262" y="218"/>
                    <a:pt x="11262" y="285"/>
                    <a:pt x="11262" y="385"/>
                  </a:cubicBezTo>
                  <a:cubicBezTo>
                    <a:pt x="11262" y="502"/>
                    <a:pt x="11245" y="669"/>
                    <a:pt x="11245" y="869"/>
                  </a:cubicBezTo>
                  <a:cubicBezTo>
                    <a:pt x="11245" y="1287"/>
                    <a:pt x="11229" y="1905"/>
                    <a:pt x="11212" y="2674"/>
                  </a:cubicBezTo>
                  <a:cubicBezTo>
                    <a:pt x="11179" y="4201"/>
                    <a:pt x="11129" y="6388"/>
                    <a:pt x="11079" y="9022"/>
                  </a:cubicBezTo>
                  <a:lnTo>
                    <a:pt x="11079" y="9022"/>
                  </a:lnTo>
                  <a:lnTo>
                    <a:pt x="5965" y="8940"/>
                  </a:lnTo>
                  <a:lnTo>
                    <a:pt x="3092" y="8889"/>
                  </a:lnTo>
                  <a:lnTo>
                    <a:pt x="1588" y="8873"/>
                  </a:lnTo>
                  <a:lnTo>
                    <a:pt x="836" y="8856"/>
                  </a:lnTo>
                  <a:lnTo>
                    <a:pt x="135" y="8856"/>
                  </a:lnTo>
                  <a:cubicBezTo>
                    <a:pt x="184" y="5716"/>
                    <a:pt x="217" y="2740"/>
                    <a:pt x="267" y="135"/>
                  </a:cubicBezTo>
                  <a:lnTo>
                    <a:pt x="267" y="135"/>
                  </a:lnTo>
                  <a:lnTo>
                    <a:pt x="8188" y="218"/>
                  </a:lnTo>
                  <a:lnTo>
                    <a:pt x="10443" y="234"/>
                  </a:lnTo>
                  <a:lnTo>
                    <a:pt x="11262" y="234"/>
                  </a:lnTo>
                  <a:cubicBezTo>
                    <a:pt x="11245" y="218"/>
                    <a:pt x="11229" y="218"/>
                    <a:pt x="11212" y="218"/>
                  </a:cubicBezTo>
                  <a:lnTo>
                    <a:pt x="11078" y="218"/>
                  </a:lnTo>
                  <a:lnTo>
                    <a:pt x="10477" y="201"/>
                  </a:lnTo>
                  <a:cubicBezTo>
                    <a:pt x="9942" y="184"/>
                    <a:pt x="9190" y="168"/>
                    <a:pt x="8221" y="151"/>
                  </a:cubicBezTo>
                  <a:lnTo>
                    <a:pt x="20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2"/>
            <p:cNvSpPr/>
            <p:nvPr/>
          </p:nvSpPr>
          <p:spPr>
            <a:xfrm>
              <a:off x="6627767" y="3348479"/>
              <a:ext cx="333953" cy="253015"/>
            </a:xfrm>
            <a:custGeom>
              <a:rect b="b" l="l" r="r" t="t"/>
              <a:pathLst>
                <a:path extrusionOk="0" h="7887" w="10410">
                  <a:moveTo>
                    <a:pt x="117" y="0"/>
                  </a:moveTo>
                  <a:lnTo>
                    <a:pt x="1" y="7736"/>
                  </a:lnTo>
                  <a:lnTo>
                    <a:pt x="10293" y="7887"/>
                  </a:lnTo>
                  <a:lnTo>
                    <a:pt x="10410" y="134"/>
                  </a:lnTo>
                  <a:lnTo>
                    <a:pt x="11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2"/>
            <p:cNvSpPr/>
            <p:nvPr/>
          </p:nvSpPr>
          <p:spPr>
            <a:xfrm>
              <a:off x="6631521" y="3348479"/>
              <a:ext cx="333953" cy="253015"/>
            </a:xfrm>
            <a:custGeom>
              <a:rect b="b" l="l" r="r" t="t"/>
              <a:pathLst>
                <a:path extrusionOk="0" h="7887" w="10410">
                  <a:moveTo>
                    <a:pt x="101" y="0"/>
                  </a:moveTo>
                  <a:lnTo>
                    <a:pt x="0" y="7736"/>
                  </a:lnTo>
                  <a:lnTo>
                    <a:pt x="10293" y="7887"/>
                  </a:lnTo>
                  <a:lnTo>
                    <a:pt x="10410" y="134"/>
                  </a:lnTo>
                  <a:lnTo>
                    <a:pt x="101" y="0"/>
                  </a:lnTo>
                  <a:close/>
                </a:path>
              </a:pathLst>
            </a:custGeom>
            <a:solidFill>
              <a:srgbClr val="FFFFFF">
                <a:alpha val="272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11" name="Google Shape;611;p22"/>
            <p:cNvSpPr/>
            <p:nvPr/>
          </p:nvSpPr>
          <p:spPr>
            <a:xfrm>
              <a:off x="6629917" y="3443885"/>
              <a:ext cx="330199" cy="157609"/>
            </a:xfrm>
            <a:custGeom>
              <a:rect b="b" l="l" r="r" t="t"/>
              <a:pathLst>
                <a:path extrusionOk="0" h="4913" w="10293">
                  <a:moveTo>
                    <a:pt x="3660" y="1"/>
                  </a:moveTo>
                  <a:lnTo>
                    <a:pt x="0" y="4762"/>
                  </a:lnTo>
                  <a:lnTo>
                    <a:pt x="10293" y="4913"/>
                  </a:lnTo>
                  <a:lnTo>
                    <a:pt x="7369" y="1454"/>
                  </a:lnTo>
                  <a:lnTo>
                    <a:pt x="5848" y="3042"/>
                  </a:lnTo>
                  <a:lnTo>
                    <a:pt x="366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2"/>
            <p:cNvSpPr/>
            <p:nvPr/>
          </p:nvSpPr>
          <p:spPr>
            <a:xfrm>
              <a:off x="6788584" y="3399935"/>
              <a:ext cx="61112" cy="52419"/>
            </a:xfrm>
            <a:custGeom>
              <a:rect b="b" l="l" r="r" t="t"/>
              <a:pathLst>
                <a:path extrusionOk="0" h="1634" w="1905">
                  <a:moveTo>
                    <a:pt x="1086" y="0"/>
                  </a:moveTo>
                  <a:cubicBezTo>
                    <a:pt x="368" y="0"/>
                    <a:pt x="0" y="869"/>
                    <a:pt x="501" y="1387"/>
                  </a:cubicBezTo>
                  <a:cubicBezTo>
                    <a:pt x="666" y="1557"/>
                    <a:pt x="872" y="1634"/>
                    <a:pt x="1074" y="1634"/>
                  </a:cubicBezTo>
                  <a:cubicBezTo>
                    <a:pt x="1488" y="1634"/>
                    <a:pt x="1888" y="1313"/>
                    <a:pt x="1888" y="819"/>
                  </a:cubicBezTo>
                  <a:cubicBezTo>
                    <a:pt x="1905" y="385"/>
                    <a:pt x="1537" y="17"/>
                    <a:pt x="10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22"/>
          <p:cNvGrpSpPr/>
          <p:nvPr/>
        </p:nvGrpSpPr>
        <p:grpSpPr>
          <a:xfrm>
            <a:off x="844738" y="1529254"/>
            <a:ext cx="501218" cy="404721"/>
            <a:chOff x="844738" y="1529254"/>
            <a:chExt cx="501218" cy="404721"/>
          </a:xfrm>
        </p:grpSpPr>
        <p:sp>
          <p:nvSpPr>
            <p:cNvPr id="614" name="Google Shape;614;p22"/>
            <p:cNvSpPr/>
            <p:nvPr/>
          </p:nvSpPr>
          <p:spPr>
            <a:xfrm>
              <a:off x="847432" y="1530890"/>
              <a:ext cx="498523" cy="401481"/>
            </a:xfrm>
            <a:custGeom>
              <a:rect b="b" l="l" r="r" t="t"/>
              <a:pathLst>
                <a:path extrusionOk="0" h="12515" w="15540">
                  <a:moveTo>
                    <a:pt x="167" y="0"/>
                  </a:moveTo>
                  <a:lnTo>
                    <a:pt x="0" y="12298"/>
                  </a:lnTo>
                  <a:lnTo>
                    <a:pt x="15355" y="12515"/>
                  </a:lnTo>
                  <a:lnTo>
                    <a:pt x="15539" y="234"/>
                  </a:lnTo>
                  <a:lnTo>
                    <a:pt x="16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2"/>
            <p:cNvSpPr/>
            <p:nvPr/>
          </p:nvSpPr>
          <p:spPr>
            <a:xfrm>
              <a:off x="844738" y="1529254"/>
              <a:ext cx="501218" cy="404721"/>
            </a:xfrm>
            <a:custGeom>
              <a:rect b="b" l="l" r="r" t="t"/>
              <a:pathLst>
                <a:path extrusionOk="0" h="12616" w="15624">
                  <a:moveTo>
                    <a:pt x="1" y="12348"/>
                  </a:moveTo>
                  <a:lnTo>
                    <a:pt x="1" y="12348"/>
                  </a:lnTo>
                  <a:cubicBezTo>
                    <a:pt x="1" y="12348"/>
                    <a:pt x="1" y="12348"/>
                    <a:pt x="1" y="12349"/>
                  </a:cubicBezTo>
                  <a:cubicBezTo>
                    <a:pt x="1" y="12348"/>
                    <a:pt x="1" y="12348"/>
                    <a:pt x="1" y="12348"/>
                  </a:cubicBezTo>
                  <a:close/>
                  <a:moveTo>
                    <a:pt x="185" y="1"/>
                  </a:moveTo>
                  <a:lnTo>
                    <a:pt x="185" y="51"/>
                  </a:lnTo>
                  <a:cubicBezTo>
                    <a:pt x="134" y="3710"/>
                    <a:pt x="68" y="7904"/>
                    <a:pt x="1" y="12348"/>
                  </a:cubicBezTo>
                  <a:lnTo>
                    <a:pt x="1" y="12348"/>
                  </a:lnTo>
                  <a:cubicBezTo>
                    <a:pt x="1" y="12348"/>
                    <a:pt x="1" y="12347"/>
                    <a:pt x="2" y="12347"/>
                  </a:cubicBezTo>
                  <a:cubicBezTo>
                    <a:pt x="13" y="12347"/>
                    <a:pt x="101" y="12433"/>
                    <a:pt x="101" y="12433"/>
                  </a:cubicBezTo>
                  <a:cubicBezTo>
                    <a:pt x="101" y="12433"/>
                    <a:pt x="97" y="12428"/>
                    <a:pt x="84" y="12415"/>
                  </a:cubicBezTo>
                  <a:lnTo>
                    <a:pt x="602" y="12415"/>
                  </a:lnTo>
                  <a:lnTo>
                    <a:pt x="1137" y="12432"/>
                  </a:lnTo>
                  <a:lnTo>
                    <a:pt x="2190" y="12449"/>
                  </a:lnTo>
                  <a:lnTo>
                    <a:pt x="4261" y="12465"/>
                  </a:lnTo>
                  <a:lnTo>
                    <a:pt x="8255" y="12532"/>
                  </a:lnTo>
                  <a:lnTo>
                    <a:pt x="15439" y="12616"/>
                  </a:lnTo>
                  <a:lnTo>
                    <a:pt x="15506" y="12616"/>
                  </a:lnTo>
                  <a:lnTo>
                    <a:pt x="15506" y="12566"/>
                  </a:lnTo>
                  <a:cubicBezTo>
                    <a:pt x="15540" y="8856"/>
                    <a:pt x="15573" y="5782"/>
                    <a:pt x="15607" y="3627"/>
                  </a:cubicBezTo>
                  <a:cubicBezTo>
                    <a:pt x="15607" y="2557"/>
                    <a:pt x="15623" y="1722"/>
                    <a:pt x="15623" y="1137"/>
                  </a:cubicBezTo>
                  <a:cubicBezTo>
                    <a:pt x="15623" y="870"/>
                    <a:pt x="15623" y="653"/>
                    <a:pt x="15623" y="502"/>
                  </a:cubicBezTo>
                  <a:cubicBezTo>
                    <a:pt x="15623" y="352"/>
                    <a:pt x="15623" y="285"/>
                    <a:pt x="15623" y="285"/>
                  </a:cubicBezTo>
                  <a:cubicBezTo>
                    <a:pt x="15623" y="285"/>
                    <a:pt x="15623" y="352"/>
                    <a:pt x="15607" y="502"/>
                  </a:cubicBezTo>
                  <a:cubicBezTo>
                    <a:pt x="15607" y="669"/>
                    <a:pt x="15607" y="887"/>
                    <a:pt x="15590" y="1171"/>
                  </a:cubicBezTo>
                  <a:cubicBezTo>
                    <a:pt x="15590" y="1739"/>
                    <a:pt x="15573" y="2591"/>
                    <a:pt x="15540" y="3660"/>
                  </a:cubicBezTo>
                  <a:cubicBezTo>
                    <a:pt x="15506" y="5786"/>
                    <a:pt x="15457" y="8836"/>
                    <a:pt x="15391" y="12498"/>
                  </a:cubicBezTo>
                  <a:lnTo>
                    <a:pt x="15391" y="12498"/>
                  </a:lnTo>
                  <a:cubicBezTo>
                    <a:pt x="13203" y="12465"/>
                    <a:pt x="10802" y="12432"/>
                    <a:pt x="8255" y="12399"/>
                  </a:cubicBezTo>
                  <a:lnTo>
                    <a:pt x="4261" y="12332"/>
                  </a:lnTo>
                  <a:lnTo>
                    <a:pt x="2190" y="12298"/>
                  </a:lnTo>
                  <a:lnTo>
                    <a:pt x="1137" y="12282"/>
                  </a:lnTo>
                  <a:lnTo>
                    <a:pt x="152" y="12282"/>
                  </a:lnTo>
                  <a:cubicBezTo>
                    <a:pt x="218" y="7883"/>
                    <a:pt x="268" y="3731"/>
                    <a:pt x="317" y="119"/>
                  </a:cubicBezTo>
                  <a:lnTo>
                    <a:pt x="317" y="119"/>
                  </a:lnTo>
                  <a:lnTo>
                    <a:pt x="11346" y="252"/>
                  </a:lnTo>
                  <a:lnTo>
                    <a:pt x="14487" y="268"/>
                  </a:lnTo>
                  <a:cubicBezTo>
                    <a:pt x="14855" y="285"/>
                    <a:pt x="15139" y="285"/>
                    <a:pt x="15322" y="285"/>
                  </a:cubicBezTo>
                  <a:lnTo>
                    <a:pt x="15623" y="285"/>
                  </a:lnTo>
                  <a:cubicBezTo>
                    <a:pt x="15607" y="268"/>
                    <a:pt x="15573" y="268"/>
                    <a:pt x="15556" y="268"/>
                  </a:cubicBezTo>
                  <a:lnTo>
                    <a:pt x="15339" y="268"/>
                  </a:lnTo>
                  <a:lnTo>
                    <a:pt x="14520" y="252"/>
                  </a:lnTo>
                  <a:cubicBezTo>
                    <a:pt x="13785" y="235"/>
                    <a:pt x="12733" y="218"/>
                    <a:pt x="11379" y="185"/>
                  </a:cubicBezTo>
                  <a:lnTo>
                    <a:pt x="25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2"/>
            <p:cNvSpPr/>
            <p:nvPr/>
          </p:nvSpPr>
          <p:spPr>
            <a:xfrm>
              <a:off x="864563" y="1556073"/>
              <a:ext cx="463171" cy="351116"/>
            </a:xfrm>
            <a:custGeom>
              <a:rect b="b" l="l" r="r" t="t"/>
              <a:pathLst>
                <a:path extrusionOk="0" h="10945" w="14438">
                  <a:moveTo>
                    <a:pt x="151" y="0"/>
                  </a:moveTo>
                  <a:lnTo>
                    <a:pt x="1" y="10744"/>
                  </a:lnTo>
                  <a:lnTo>
                    <a:pt x="14287" y="10944"/>
                  </a:lnTo>
                  <a:lnTo>
                    <a:pt x="14437" y="201"/>
                  </a:lnTo>
                  <a:lnTo>
                    <a:pt x="15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2"/>
            <p:cNvSpPr/>
            <p:nvPr/>
          </p:nvSpPr>
          <p:spPr>
            <a:xfrm>
              <a:off x="868316" y="1689013"/>
              <a:ext cx="458327" cy="218176"/>
            </a:xfrm>
            <a:custGeom>
              <a:rect b="b" l="l" r="r" t="t"/>
              <a:pathLst>
                <a:path extrusionOk="0" h="6801" w="14287">
                  <a:moveTo>
                    <a:pt x="5080" y="0"/>
                  </a:moveTo>
                  <a:lnTo>
                    <a:pt x="1" y="6600"/>
                  </a:lnTo>
                  <a:lnTo>
                    <a:pt x="14287" y="6800"/>
                  </a:lnTo>
                  <a:lnTo>
                    <a:pt x="10243" y="2005"/>
                  </a:lnTo>
                  <a:lnTo>
                    <a:pt x="8121" y="4211"/>
                  </a:lnTo>
                  <a:lnTo>
                    <a:pt x="5080" y="0"/>
                  </a:ln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2"/>
            <p:cNvSpPr/>
            <p:nvPr/>
          </p:nvSpPr>
          <p:spPr>
            <a:xfrm>
              <a:off x="1088770" y="1627900"/>
              <a:ext cx="84595" cy="72116"/>
            </a:xfrm>
            <a:custGeom>
              <a:rect b="b" l="l" r="r" t="t"/>
              <a:pathLst>
                <a:path extrusionOk="0" h="2248" w="2637">
                  <a:moveTo>
                    <a:pt x="1496" y="0"/>
                  </a:moveTo>
                  <a:cubicBezTo>
                    <a:pt x="507" y="0"/>
                    <a:pt x="1" y="1192"/>
                    <a:pt x="698" y="1905"/>
                  </a:cubicBezTo>
                  <a:cubicBezTo>
                    <a:pt x="924" y="2142"/>
                    <a:pt x="1207" y="2248"/>
                    <a:pt x="1487" y="2248"/>
                  </a:cubicBezTo>
                  <a:cubicBezTo>
                    <a:pt x="2056" y="2248"/>
                    <a:pt x="2608" y="1809"/>
                    <a:pt x="2619" y="1137"/>
                  </a:cubicBezTo>
                  <a:cubicBezTo>
                    <a:pt x="2636" y="518"/>
                    <a:pt x="2135" y="17"/>
                    <a:pt x="1517" y="0"/>
                  </a:cubicBezTo>
                  <a:cubicBezTo>
                    <a:pt x="1510" y="0"/>
                    <a:pt x="1503" y="0"/>
                    <a:pt x="1496" y="0"/>
                  </a:cubicBez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grpSp>
        <p:nvGrpSpPr>
          <p:cNvPr id="619" name="Google Shape;619;p22"/>
          <p:cNvGrpSpPr/>
          <p:nvPr/>
        </p:nvGrpSpPr>
        <p:grpSpPr>
          <a:xfrm>
            <a:off x="6640599" y="1903403"/>
            <a:ext cx="335621" cy="272327"/>
            <a:chOff x="6640599" y="1903403"/>
            <a:chExt cx="335621" cy="272327"/>
          </a:xfrm>
        </p:grpSpPr>
        <p:sp>
          <p:nvSpPr>
            <p:cNvPr id="620" name="Google Shape;620;p22"/>
            <p:cNvSpPr/>
            <p:nvPr/>
          </p:nvSpPr>
          <p:spPr>
            <a:xfrm>
              <a:off x="6642781" y="1905553"/>
              <a:ext cx="332894" cy="268028"/>
            </a:xfrm>
            <a:custGeom>
              <a:rect b="b" l="l" r="r" t="t"/>
              <a:pathLst>
                <a:path extrusionOk="0" h="8355" w="10377">
                  <a:moveTo>
                    <a:pt x="117" y="0"/>
                  </a:moveTo>
                  <a:lnTo>
                    <a:pt x="0" y="8204"/>
                  </a:lnTo>
                  <a:lnTo>
                    <a:pt x="10259" y="8355"/>
                  </a:lnTo>
                  <a:lnTo>
                    <a:pt x="10376" y="151"/>
                  </a:lnTo>
                  <a:lnTo>
                    <a:pt x="11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2"/>
            <p:cNvSpPr/>
            <p:nvPr/>
          </p:nvSpPr>
          <p:spPr>
            <a:xfrm>
              <a:off x="6640599" y="1903403"/>
              <a:ext cx="335621" cy="272327"/>
            </a:xfrm>
            <a:custGeom>
              <a:rect b="b" l="l" r="r" t="t"/>
              <a:pathLst>
                <a:path extrusionOk="0" h="8489" w="10462">
                  <a:moveTo>
                    <a:pt x="10444" y="218"/>
                  </a:moveTo>
                  <a:cubicBezTo>
                    <a:pt x="10444" y="218"/>
                    <a:pt x="10444" y="262"/>
                    <a:pt x="10444" y="351"/>
                  </a:cubicBezTo>
                  <a:cubicBezTo>
                    <a:pt x="10461" y="318"/>
                    <a:pt x="10444" y="268"/>
                    <a:pt x="10444" y="218"/>
                  </a:cubicBezTo>
                  <a:close/>
                  <a:moveTo>
                    <a:pt x="68" y="8355"/>
                  </a:moveTo>
                  <a:cubicBezTo>
                    <a:pt x="78" y="8362"/>
                    <a:pt x="83" y="8365"/>
                    <a:pt x="85" y="8365"/>
                  </a:cubicBezTo>
                  <a:cubicBezTo>
                    <a:pt x="87" y="8365"/>
                    <a:pt x="85" y="8361"/>
                    <a:pt x="80" y="8355"/>
                  </a:cubicBezTo>
                  <a:close/>
                  <a:moveTo>
                    <a:pt x="118" y="0"/>
                  </a:moveTo>
                  <a:lnTo>
                    <a:pt x="118" y="67"/>
                  </a:lnTo>
                  <a:cubicBezTo>
                    <a:pt x="85" y="2507"/>
                    <a:pt x="35" y="5314"/>
                    <a:pt x="2" y="8271"/>
                  </a:cubicBezTo>
                  <a:cubicBezTo>
                    <a:pt x="1" y="8270"/>
                    <a:pt x="0" y="8270"/>
                    <a:pt x="0" y="8270"/>
                  </a:cubicBezTo>
                  <a:lnTo>
                    <a:pt x="0" y="8270"/>
                  </a:lnTo>
                  <a:cubicBezTo>
                    <a:pt x="0" y="8270"/>
                    <a:pt x="60" y="8330"/>
                    <a:pt x="80" y="8355"/>
                  </a:cubicBezTo>
                  <a:lnTo>
                    <a:pt x="770" y="8355"/>
                  </a:lnTo>
                  <a:lnTo>
                    <a:pt x="1472" y="8371"/>
                  </a:lnTo>
                  <a:lnTo>
                    <a:pt x="2859" y="8388"/>
                  </a:lnTo>
                  <a:lnTo>
                    <a:pt x="5515" y="8422"/>
                  </a:lnTo>
                  <a:lnTo>
                    <a:pt x="10327" y="8488"/>
                  </a:lnTo>
                  <a:lnTo>
                    <a:pt x="10394" y="8488"/>
                  </a:lnTo>
                  <a:lnTo>
                    <a:pt x="10394" y="8422"/>
                  </a:lnTo>
                  <a:cubicBezTo>
                    <a:pt x="10411" y="5949"/>
                    <a:pt x="10428" y="3894"/>
                    <a:pt x="10444" y="2440"/>
                  </a:cubicBezTo>
                  <a:cubicBezTo>
                    <a:pt x="10444" y="1738"/>
                    <a:pt x="10444" y="1187"/>
                    <a:pt x="10444" y="786"/>
                  </a:cubicBezTo>
                  <a:lnTo>
                    <a:pt x="10444" y="368"/>
                  </a:lnTo>
                  <a:cubicBezTo>
                    <a:pt x="10428" y="485"/>
                    <a:pt x="10428" y="619"/>
                    <a:pt x="10428" y="819"/>
                  </a:cubicBezTo>
                  <a:cubicBezTo>
                    <a:pt x="10411" y="1203"/>
                    <a:pt x="10411" y="1772"/>
                    <a:pt x="10394" y="2473"/>
                  </a:cubicBezTo>
                  <a:cubicBezTo>
                    <a:pt x="10361" y="3897"/>
                    <a:pt x="10328" y="5928"/>
                    <a:pt x="10279" y="8354"/>
                  </a:cubicBezTo>
                  <a:lnTo>
                    <a:pt x="10279" y="8354"/>
                  </a:lnTo>
                  <a:lnTo>
                    <a:pt x="5532" y="8288"/>
                  </a:lnTo>
                  <a:cubicBezTo>
                    <a:pt x="4663" y="8271"/>
                    <a:pt x="3778" y="8254"/>
                    <a:pt x="2859" y="8238"/>
                  </a:cubicBezTo>
                  <a:lnTo>
                    <a:pt x="1472" y="8221"/>
                  </a:lnTo>
                  <a:lnTo>
                    <a:pt x="770" y="8221"/>
                  </a:lnTo>
                  <a:lnTo>
                    <a:pt x="419" y="8204"/>
                  </a:lnTo>
                  <a:lnTo>
                    <a:pt x="136" y="8204"/>
                  </a:lnTo>
                  <a:cubicBezTo>
                    <a:pt x="185" y="5299"/>
                    <a:pt x="218" y="2540"/>
                    <a:pt x="251" y="135"/>
                  </a:cubicBezTo>
                  <a:lnTo>
                    <a:pt x="251" y="135"/>
                  </a:lnTo>
                  <a:lnTo>
                    <a:pt x="7587" y="201"/>
                  </a:lnTo>
                  <a:lnTo>
                    <a:pt x="9692" y="218"/>
                  </a:lnTo>
                  <a:lnTo>
                    <a:pt x="10411" y="218"/>
                  </a:lnTo>
                  <a:lnTo>
                    <a:pt x="10261" y="201"/>
                  </a:lnTo>
                  <a:lnTo>
                    <a:pt x="9709" y="201"/>
                  </a:lnTo>
                  <a:lnTo>
                    <a:pt x="7621" y="151"/>
                  </a:lnTo>
                  <a:lnTo>
                    <a:pt x="18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2"/>
            <p:cNvSpPr/>
            <p:nvPr/>
          </p:nvSpPr>
          <p:spPr>
            <a:xfrm>
              <a:off x="6654554" y="1922170"/>
              <a:ext cx="309315" cy="234794"/>
            </a:xfrm>
            <a:custGeom>
              <a:rect b="b" l="l" r="r" t="t"/>
              <a:pathLst>
                <a:path extrusionOk="0" h="7319" w="9642">
                  <a:moveTo>
                    <a:pt x="101" y="0"/>
                  </a:moveTo>
                  <a:lnTo>
                    <a:pt x="1" y="7185"/>
                  </a:lnTo>
                  <a:lnTo>
                    <a:pt x="9542" y="7319"/>
                  </a:lnTo>
                  <a:lnTo>
                    <a:pt x="9642" y="151"/>
                  </a:lnTo>
                  <a:lnTo>
                    <a:pt x="10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2"/>
            <p:cNvSpPr/>
            <p:nvPr/>
          </p:nvSpPr>
          <p:spPr>
            <a:xfrm>
              <a:off x="6654554" y="2011128"/>
              <a:ext cx="306107" cy="145836"/>
            </a:xfrm>
            <a:custGeom>
              <a:rect b="b" l="l" r="r" t="t"/>
              <a:pathLst>
                <a:path extrusionOk="0" h="4546" w="9542">
                  <a:moveTo>
                    <a:pt x="3393" y="1"/>
                  </a:moveTo>
                  <a:lnTo>
                    <a:pt x="1" y="4412"/>
                  </a:lnTo>
                  <a:lnTo>
                    <a:pt x="9542" y="4546"/>
                  </a:lnTo>
                  <a:lnTo>
                    <a:pt x="6835" y="1338"/>
                  </a:lnTo>
                  <a:lnTo>
                    <a:pt x="5415" y="2808"/>
                  </a:lnTo>
                  <a:lnTo>
                    <a:pt x="3393" y="1"/>
                  </a:ln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24" name="Google Shape;624;p22"/>
            <p:cNvSpPr/>
            <p:nvPr/>
          </p:nvSpPr>
          <p:spPr>
            <a:xfrm>
              <a:off x="6801577" y="1970386"/>
              <a:ext cx="56717" cy="48280"/>
            </a:xfrm>
            <a:custGeom>
              <a:rect b="b" l="l" r="r" t="t"/>
              <a:pathLst>
                <a:path extrusionOk="0" h="1505" w="1768">
                  <a:moveTo>
                    <a:pt x="995" y="1"/>
                  </a:moveTo>
                  <a:cubicBezTo>
                    <a:pt x="340" y="1"/>
                    <a:pt x="1" y="791"/>
                    <a:pt x="464" y="1271"/>
                  </a:cubicBezTo>
                  <a:cubicBezTo>
                    <a:pt x="619" y="1432"/>
                    <a:pt x="813" y="1504"/>
                    <a:pt x="1003" y="1504"/>
                  </a:cubicBezTo>
                  <a:cubicBezTo>
                    <a:pt x="1385" y="1504"/>
                    <a:pt x="1750" y="1211"/>
                    <a:pt x="1750" y="753"/>
                  </a:cubicBezTo>
                  <a:cubicBezTo>
                    <a:pt x="1767" y="352"/>
                    <a:pt x="1433" y="1"/>
                    <a:pt x="1015" y="1"/>
                  </a:cubicBezTo>
                  <a:cubicBezTo>
                    <a:pt x="1008" y="1"/>
                    <a:pt x="1002" y="1"/>
                    <a:pt x="995" y="1"/>
                  </a:cubicBez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grpSp>
        <p:nvGrpSpPr>
          <p:cNvPr id="625" name="Google Shape;625;p22"/>
          <p:cNvGrpSpPr/>
          <p:nvPr/>
        </p:nvGrpSpPr>
        <p:grpSpPr>
          <a:xfrm>
            <a:off x="1474019" y="1756541"/>
            <a:ext cx="1295583" cy="1044172"/>
            <a:chOff x="1474019" y="1756541"/>
            <a:chExt cx="1295583" cy="1044172"/>
          </a:xfrm>
        </p:grpSpPr>
        <p:sp>
          <p:nvSpPr>
            <p:cNvPr id="626" name="Google Shape;626;p22"/>
            <p:cNvSpPr/>
            <p:nvPr/>
          </p:nvSpPr>
          <p:spPr>
            <a:xfrm>
              <a:off x="1476714" y="1758145"/>
              <a:ext cx="1292888" cy="1040419"/>
            </a:xfrm>
            <a:custGeom>
              <a:rect b="b" l="l" r="r" t="t"/>
              <a:pathLst>
                <a:path extrusionOk="0" h="32432" w="40302">
                  <a:moveTo>
                    <a:pt x="451" y="0"/>
                  </a:moveTo>
                  <a:lnTo>
                    <a:pt x="0" y="31864"/>
                  </a:lnTo>
                  <a:lnTo>
                    <a:pt x="39850" y="32432"/>
                  </a:lnTo>
                  <a:lnTo>
                    <a:pt x="40301" y="569"/>
                  </a:lnTo>
                  <a:lnTo>
                    <a:pt x="45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2"/>
            <p:cNvSpPr/>
            <p:nvPr/>
          </p:nvSpPr>
          <p:spPr>
            <a:xfrm>
              <a:off x="1474019" y="1756541"/>
              <a:ext cx="1295583" cy="1044172"/>
            </a:xfrm>
            <a:custGeom>
              <a:rect b="b" l="l" r="r" t="t"/>
              <a:pathLst>
                <a:path extrusionOk="0" h="32549" w="40386">
                  <a:moveTo>
                    <a:pt x="601" y="118"/>
                  </a:moveTo>
                  <a:lnTo>
                    <a:pt x="29324" y="502"/>
                  </a:lnTo>
                  <a:lnTo>
                    <a:pt x="37478" y="602"/>
                  </a:lnTo>
                  <a:lnTo>
                    <a:pt x="39633" y="619"/>
                  </a:lnTo>
                  <a:lnTo>
                    <a:pt x="40185" y="619"/>
                  </a:lnTo>
                  <a:cubicBezTo>
                    <a:pt x="40229" y="624"/>
                    <a:pt x="40266" y="626"/>
                    <a:pt x="40296" y="626"/>
                  </a:cubicBezTo>
                  <a:cubicBezTo>
                    <a:pt x="40355" y="626"/>
                    <a:pt x="40385" y="619"/>
                    <a:pt x="40385" y="619"/>
                  </a:cubicBezTo>
                  <a:lnTo>
                    <a:pt x="40385" y="619"/>
                  </a:lnTo>
                  <a:cubicBezTo>
                    <a:pt x="40385" y="619"/>
                    <a:pt x="40368" y="819"/>
                    <a:pt x="40368" y="1203"/>
                  </a:cubicBezTo>
                  <a:cubicBezTo>
                    <a:pt x="40368" y="1604"/>
                    <a:pt x="40352" y="2172"/>
                    <a:pt x="40335" y="2908"/>
                  </a:cubicBezTo>
                  <a:cubicBezTo>
                    <a:pt x="40318" y="4395"/>
                    <a:pt x="40268" y="6583"/>
                    <a:pt x="40235" y="9374"/>
                  </a:cubicBezTo>
                  <a:cubicBezTo>
                    <a:pt x="40135" y="14911"/>
                    <a:pt x="40018" y="22846"/>
                    <a:pt x="39868" y="32431"/>
                  </a:cubicBezTo>
                  <a:lnTo>
                    <a:pt x="39868" y="32431"/>
                  </a:lnTo>
                  <a:lnTo>
                    <a:pt x="152" y="31848"/>
                  </a:lnTo>
                  <a:lnTo>
                    <a:pt x="152" y="31848"/>
                  </a:lnTo>
                  <a:cubicBezTo>
                    <a:pt x="318" y="20387"/>
                    <a:pt x="468" y="9574"/>
                    <a:pt x="601" y="118"/>
                  </a:cubicBezTo>
                  <a:close/>
                  <a:moveTo>
                    <a:pt x="468" y="0"/>
                  </a:moveTo>
                  <a:lnTo>
                    <a:pt x="468" y="50"/>
                  </a:lnTo>
                  <a:cubicBezTo>
                    <a:pt x="335" y="9541"/>
                    <a:pt x="184" y="20401"/>
                    <a:pt x="17" y="31914"/>
                  </a:cubicBezTo>
                  <a:lnTo>
                    <a:pt x="1" y="31980"/>
                  </a:lnTo>
                  <a:lnTo>
                    <a:pt x="84" y="31980"/>
                  </a:lnTo>
                  <a:cubicBezTo>
                    <a:pt x="14838" y="32198"/>
                    <a:pt x="28539" y="32381"/>
                    <a:pt x="39934" y="32548"/>
                  </a:cubicBezTo>
                  <a:lnTo>
                    <a:pt x="39984" y="32548"/>
                  </a:lnTo>
                  <a:lnTo>
                    <a:pt x="39984" y="32482"/>
                  </a:lnTo>
                  <a:cubicBezTo>
                    <a:pt x="40118" y="22874"/>
                    <a:pt x="40218" y="14904"/>
                    <a:pt x="40285" y="9324"/>
                  </a:cubicBezTo>
                  <a:cubicBezTo>
                    <a:pt x="40318" y="6550"/>
                    <a:pt x="40352" y="4378"/>
                    <a:pt x="40368" y="2891"/>
                  </a:cubicBezTo>
                  <a:cubicBezTo>
                    <a:pt x="40368" y="2156"/>
                    <a:pt x="40385" y="1588"/>
                    <a:pt x="40385" y="1203"/>
                  </a:cubicBezTo>
                  <a:cubicBezTo>
                    <a:pt x="40385" y="819"/>
                    <a:pt x="40385" y="619"/>
                    <a:pt x="40385" y="619"/>
                  </a:cubicBezTo>
                  <a:lnTo>
                    <a:pt x="40201" y="619"/>
                  </a:lnTo>
                  <a:lnTo>
                    <a:pt x="39650" y="602"/>
                  </a:lnTo>
                  <a:lnTo>
                    <a:pt x="37495" y="568"/>
                  </a:lnTo>
                  <a:lnTo>
                    <a:pt x="29358" y="435"/>
                  </a:lnTo>
                  <a:lnTo>
                    <a:pt x="53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2"/>
            <p:cNvSpPr/>
            <p:nvPr/>
          </p:nvSpPr>
          <p:spPr>
            <a:xfrm>
              <a:off x="1521722" y="1823524"/>
              <a:ext cx="1201236" cy="910174"/>
            </a:xfrm>
            <a:custGeom>
              <a:rect b="b" l="l" r="r" t="t"/>
              <a:pathLst>
                <a:path extrusionOk="0" h="28372" w="37445">
                  <a:moveTo>
                    <a:pt x="385" y="1"/>
                  </a:moveTo>
                  <a:lnTo>
                    <a:pt x="1" y="27837"/>
                  </a:lnTo>
                  <a:lnTo>
                    <a:pt x="37044" y="28372"/>
                  </a:lnTo>
                  <a:lnTo>
                    <a:pt x="37445" y="519"/>
                  </a:lnTo>
                  <a:lnTo>
                    <a:pt x="38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2"/>
            <p:cNvSpPr/>
            <p:nvPr/>
          </p:nvSpPr>
          <p:spPr>
            <a:xfrm>
              <a:off x="1521722" y="2167133"/>
              <a:ext cx="1188372" cy="566565"/>
            </a:xfrm>
            <a:custGeom>
              <a:rect b="b" l="l" r="r" t="t"/>
              <a:pathLst>
                <a:path extrusionOk="0" h="17661" w="37044">
                  <a:moveTo>
                    <a:pt x="13184" y="0"/>
                  </a:moveTo>
                  <a:lnTo>
                    <a:pt x="1" y="17126"/>
                  </a:lnTo>
                  <a:lnTo>
                    <a:pt x="37044" y="17661"/>
                  </a:lnTo>
                  <a:lnTo>
                    <a:pt x="26567" y="5230"/>
                  </a:lnTo>
                  <a:lnTo>
                    <a:pt x="21037" y="10944"/>
                  </a:lnTo>
                  <a:lnTo>
                    <a:pt x="13184" y="0"/>
                  </a:ln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30" name="Google Shape;630;p22"/>
            <p:cNvSpPr/>
            <p:nvPr/>
          </p:nvSpPr>
          <p:spPr>
            <a:xfrm>
              <a:off x="2093420" y="2009524"/>
              <a:ext cx="218946" cy="187411"/>
            </a:xfrm>
            <a:custGeom>
              <a:rect b="b" l="l" r="r" t="t"/>
              <a:pathLst>
                <a:path extrusionOk="0" h="5842" w="6825">
                  <a:moveTo>
                    <a:pt x="3893" y="0"/>
                  </a:moveTo>
                  <a:cubicBezTo>
                    <a:pt x="1314" y="0"/>
                    <a:pt x="1" y="3102"/>
                    <a:pt x="1796" y="4946"/>
                  </a:cubicBezTo>
                  <a:cubicBezTo>
                    <a:pt x="2397" y="5565"/>
                    <a:pt x="3145" y="5842"/>
                    <a:pt x="3878" y="5842"/>
                  </a:cubicBezTo>
                  <a:cubicBezTo>
                    <a:pt x="5362" y="5842"/>
                    <a:pt x="6786" y="4703"/>
                    <a:pt x="6808" y="2958"/>
                  </a:cubicBezTo>
                  <a:cubicBezTo>
                    <a:pt x="6825" y="1354"/>
                    <a:pt x="5538" y="17"/>
                    <a:pt x="3934" y="1"/>
                  </a:cubicBezTo>
                  <a:cubicBezTo>
                    <a:pt x="3920" y="1"/>
                    <a:pt x="3907" y="0"/>
                    <a:pt x="3893" y="0"/>
                  </a:cubicBez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
        <p:nvSpPr>
          <p:cNvPr id="631" name="Google Shape;631;p22"/>
          <p:cNvSpPr txBox="1"/>
          <p:nvPr>
            <p:ph type="title"/>
          </p:nvPr>
        </p:nvSpPr>
        <p:spPr>
          <a:xfrm>
            <a:off x="2867250" y="2937600"/>
            <a:ext cx="3409500" cy="615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632" name="Google Shape;632;p22"/>
          <p:cNvSpPr txBox="1"/>
          <p:nvPr>
            <p:ph idx="1" type="subTitle"/>
          </p:nvPr>
        </p:nvSpPr>
        <p:spPr>
          <a:xfrm>
            <a:off x="2863575" y="3494775"/>
            <a:ext cx="3409500" cy="11061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4">
  <p:cSld name="CUSTOM_5">
    <p:spTree>
      <p:nvGrpSpPr>
        <p:cNvPr id="633" name="Shape 633"/>
        <p:cNvGrpSpPr/>
        <p:nvPr/>
      </p:nvGrpSpPr>
      <p:grpSpPr>
        <a:xfrm>
          <a:off x="0" y="0"/>
          <a:ext cx="0" cy="0"/>
          <a:chOff x="0" y="0"/>
          <a:chExt cx="0" cy="0"/>
        </a:xfrm>
      </p:grpSpPr>
      <p:sp>
        <p:nvSpPr>
          <p:cNvPr id="634" name="Google Shape;634;p23"/>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3"/>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36" name="Google Shape;636;p23"/>
          <p:cNvSpPr txBox="1"/>
          <p:nvPr>
            <p:ph idx="1" type="subTitle"/>
          </p:nvPr>
        </p:nvSpPr>
        <p:spPr>
          <a:xfrm>
            <a:off x="2030400" y="885025"/>
            <a:ext cx="5076000" cy="7641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grpSp>
        <p:nvGrpSpPr>
          <p:cNvPr id="637" name="Google Shape;637;p23"/>
          <p:cNvGrpSpPr/>
          <p:nvPr/>
        </p:nvGrpSpPr>
        <p:grpSpPr>
          <a:xfrm>
            <a:off x="-145649" y="2212114"/>
            <a:ext cx="1171202" cy="1706979"/>
            <a:chOff x="-145649" y="2212114"/>
            <a:chExt cx="1171202" cy="1706979"/>
          </a:xfrm>
        </p:grpSpPr>
        <p:sp>
          <p:nvSpPr>
            <p:cNvPr id="638" name="Google Shape;638;p23"/>
            <p:cNvSpPr/>
            <p:nvPr/>
          </p:nvSpPr>
          <p:spPr>
            <a:xfrm>
              <a:off x="-145649" y="2212114"/>
              <a:ext cx="1171202" cy="1706979"/>
            </a:xfrm>
            <a:custGeom>
              <a:rect b="b" l="l" r="r" t="t"/>
              <a:pathLst>
                <a:path extrusionOk="0" h="51664" w="35448">
                  <a:moveTo>
                    <a:pt x="665" y="1"/>
                  </a:moveTo>
                  <a:lnTo>
                    <a:pt x="0" y="51209"/>
                  </a:lnTo>
                  <a:lnTo>
                    <a:pt x="34782" y="51664"/>
                  </a:lnTo>
                  <a:lnTo>
                    <a:pt x="35447" y="455"/>
                  </a:lnTo>
                  <a:lnTo>
                    <a:pt x="66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3"/>
            <p:cNvSpPr/>
            <p:nvPr/>
          </p:nvSpPr>
          <p:spPr>
            <a:xfrm>
              <a:off x="32205" y="2506798"/>
              <a:ext cx="517572" cy="8095"/>
            </a:xfrm>
            <a:custGeom>
              <a:rect b="b" l="l" r="r" t="t"/>
              <a:pathLst>
                <a:path extrusionOk="0" h="245" w="15665">
                  <a:moveTo>
                    <a:pt x="1069" y="0"/>
                  </a:moveTo>
                  <a:cubicBezTo>
                    <a:pt x="390" y="0"/>
                    <a:pt x="1" y="6"/>
                    <a:pt x="1" y="17"/>
                  </a:cubicBezTo>
                  <a:cubicBezTo>
                    <a:pt x="1" y="65"/>
                    <a:pt x="3503" y="130"/>
                    <a:pt x="7833" y="195"/>
                  </a:cubicBezTo>
                  <a:cubicBezTo>
                    <a:pt x="10628" y="226"/>
                    <a:pt x="13079" y="244"/>
                    <a:pt x="14465" y="244"/>
                  </a:cubicBezTo>
                  <a:cubicBezTo>
                    <a:pt x="15225" y="244"/>
                    <a:pt x="15665" y="239"/>
                    <a:pt x="15665" y="227"/>
                  </a:cubicBezTo>
                  <a:cubicBezTo>
                    <a:pt x="15665" y="195"/>
                    <a:pt x="12162" y="114"/>
                    <a:pt x="7833" y="65"/>
                  </a:cubicBezTo>
                  <a:cubicBezTo>
                    <a:pt x="4946" y="22"/>
                    <a:pt x="2427" y="0"/>
                    <a:pt x="106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3"/>
            <p:cNvSpPr/>
            <p:nvPr/>
          </p:nvSpPr>
          <p:spPr>
            <a:xfrm>
              <a:off x="30586" y="2629145"/>
              <a:ext cx="858346" cy="11960"/>
            </a:xfrm>
            <a:custGeom>
              <a:rect b="b" l="l" r="r" t="t"/>
              <a:pathLst>
                <a:path extrusionOk="0" h="362" w="25979">
                  <a:moveTo>
                    <a:pt x="755" y="1"/>
                  </a:moveTo>
                  <a:cubicBezTo>
                    <a:pt x="267" y="1"/>
                    <a:pt x="1" y="4"/>
                    <a:pt x="1" y="11"/>
                  </a:cubicBezTo>
                  <a:cubicBezTo>
                    <a:pt x="1" y="43"/>
                    <a:pt x="5822" y="157"/>
                    <a:pt x="12990" y="254"/>
                  </a:cubicBezTo>
                  <a:cubicBezTo>
                    <a:pt x="18625" y="318"/>
                    <a:pt x="23429" y="361"/>
                    <a:pt x="25224" y="361"/>
                  </a:cubicBezTo>
                  <a:cubicBezTo>
                    <a:pt x="25712" y="361"/>
                    <a:pt x="25978" y="358"/>
                    <a:pt x="25978" y="351"/>
                  </a:cubicBezTo>
                  <a:cubicBezTo>
                    <a:pt x="25978" y="319"/>
                    <a:pt x="20173" y="205"/>
                    <a:pt x="12990" y="108"/>
                  </a:cubicBezTo>
                  <a:cubicBezTo>
                    <a:pt x="7354" y="44"/>
                    <a:pt x="2550" y="1"/>
                    <a:pt x="75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3"/>
            <p:cNvSpPr/>
            <p:nvPr/>
          </p:nvSpPr>
          <p:spPr>
            <a:xfrm>
              <a:off x="29000" y="2755820"/>
              <a:ext cx="858313" cy="12027"/>
            </a:xfrm>
            <a:custGeom>
              <a:rect b="b" l="l" r="r" t="t"/>
              <a:pathLst>
                <a:path extrusionOk="0" h="364" w="25978">
                  <a:moveTo>
                    <a:pt x="1168" y="1"/>
                  </a:moveTo>
                  <a:cubicBezTo>
                    <a:pt x="418" y="1"/>
                    <a:pt x="0" y="7"/>
                    <a:pt x="0" y="20"/>
                  </a:cubicBezTo>
                  <a:cubicBezTo>
                    <a:pt x="0" y="52"/>
                    <a:pt x="5822" y="150"/>
                    <a:pt x="12989" y="247"/>
                  </a:cubicBezTo>
                  <a:cubicBezTo>
                    <a:pt x="18236" y="318"/>
                    <a:pt x="22761" y="363"/>
                    <a:pt x="24810" y="363"/>
                  </a:cubicBezTo>
                  <a:cubicBezTo>
                    <a:pt x="25560" y="363"/>
                    <a:pt x="25978" y="357"/>
                    <a:pt x="25978" y="344"/>
                  </a:cubicBezTo>
                  <a:cubicBezTo>
                    <a:pt x="25978" y="312"/>
                    <a:pt x="20172" y="214"/>
                    <a:pt x="12989" y="117"/>
                  </a:cubicBezTo>
                  <a:cubicBezTo>
                    <a:pt x="7742" y="46"/>
                    <a:pt x="3217" y="1"/>
                    <a:pt x="116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3"/>
            <p:cNvSpPr/>
            <p:nvPr/>
          </p:nvSpPr>
          <p:spPr>
            <a:xfrm>
              <a:off x="27381" y="2882496"/>
              <a:ext cx="858313" cy="12027"/>
            </a:xfrm>
            <a:custGeom>
              <a:rect b="b" l="l" r="r" t="t"/>
              <a:pathLst>
                <a:path extrusionOk="0" h="364" w="25978">
                  <a:moveTo>
                    <a:pt x="1022" y="1"/>
                  </a:moveTo>
                  <a:cubicBezTo>
                    <a:pt x="364" y="1"/>
                    <a:pt x="1" y="5"/>
                    <a:pt x="1" y="13"/>
                  </a:cubicBezTo>
                  <a:cubicBezTo>
                    <a:pt x="1" y="45"/>
                    <a:pt x="5822" y="159"/>
                    <a:pt x="12989" y="240"/>
                  </a:cubicBezTo>
                  <a:cubicBezTo>
                    <a:pt x="18661" y="317"/>
                    <a:pt x="23489" y="363"/>
                    <a:pt x="25258" y="363"/>
                  </a:cubicBezTo>
                  <a:cubicBezTo>
                    <a:pt x="25724" y="363"/>
                    <a:pt x="25978" y="360"/>
                    <a:pt x="25978" y="353"/>
                  </a:cubicBezTo>
                  <a:cubicBezTo>
                    <a:pt x="25978" y="305"/>
                    <a:pt x="20173" y="207"/>
                    <a:pt x="12989" y="110"/>
                  </a:cubicBezTo>
                  <a:cubicBezTo>
                    <a:pt x="7614" y="37"/>
                    <a:pt x="2995" y="1"/>
                    <a:pt x="102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3"/>
            <p:cNvSpPr/>
            <p:nvPr/>
          </p:nvSpPr>
          <p:spPr>
            <a:xfrm>
              <a:off x="25762" y="3009006"/>
              <a:ext cx="858346" cy="12027"/>
            </a:xfrm>
            <a:custGeom>
              <a:rect b="b" l="l" r="r" t="t"/>
              <a:pathLst>
                <a:path extrusionOk="0" h="364" w="25979">
                  <a:moveTo>
                    <a:pt x="755" y="0"/>
                  </a:moveTo>
                  <a:cubicBezTo>
                    <a:pt x="267" y="0"/>
                    <a:pt x="1" y="4"/>
                    <a:pt x="1" y="11"/>
                  </a:cubicBezTo>
                  <a:cubicBezTo>
                    <a:pt x="1" y="59"/>
                    <a:pt x="5822" y="156"/>
                    <a:pt x="12990" y="254"/>
                  </a:cubicBezTo>
                  <a:cubicBezTo>
                    <a:pt x="18365" y="327"/>
                    <a:pt x="22983" y="363"/>
                    <a:pt x="24957" y="363"/>
                  </a:cubicBezTo>
                  <a:cubicBezTo>
                    <a:pt x="25614" y="363"/>
                    <a:pt x="25978" y="359"/>
                    <a:pt x="25978" y="351"/>
                  </a:cubicBezTo>
                  <a:cubicBezTo>
                    <a:pt x="25978" y="319"/>
                    <a:pt x="20157" y="205"/>
                    <a:pt x="12990" y="108"/>
                  </a:cubicBezTo>
                  <a:cubicBezTo>
                    <a:pt x="7354" y="44"/>
                    <a:pt x="2550" y="0"/>
                    <a:pt x="75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3"/>
            <p:cNvSpPr/>
            <p:nvPr/>
          </p:nvSpPr>
          <p:spPr>
            <a:xfrm>
              <a:off x="27381" y="3157884"/>
              <a:ext cx="857784" cy="12027"/>
            </a:xfrm>
            <a:custGeom>
              <a:rect b="b" l="l" r="r" t="t"/>
              <a:pathLst>
                <a:path extrusionOk="0" h="364" w="25962">
                  <a:moveTo>
                    <a:pt x="1020" y="0"/>
                  </a:moveTo>
                  <a:cubicBezTo>
                    <a:pt x="363" y="0"/>
                    <a:pt x="1" y="4"/>
                    <a:pt x="1" y="12"/>
                  </a:cubicBezTo>
                  <a:cubicBezTo>
                    <a:pt x="1" y="45"/>
                    <a:pt x="5806" y="158"/>
                    <a:pt x="12973" y="256"/>
                  </a:cubicBezTo>
                  <a:cubicBezTo>
                    <a:pt x="18621" y="319"/>
                    <a:pt x="23418" y="363"/>
                    <a:pt x="25210" y="363"/>
                  </a:cubicBezTo>
                  <a:cubicBezTo>
                    <a:pt x="25697" y="363"/>
                    <a:pt x="25962" y="360"/>
                    <a:pt x="25962" y="353"/>
                  </a:cubicBezTo>
                  <a:cubicBezTo>
                    <a:pt x="25962" y="304"/>
                    <a:pt x="20157" y="207"/>
                    <a:pt x="12989" y="110"/>
                  </a:cubicBezTo>
                  <a:cubicBezTo>
                    <a:pt x="7602" y="37"/>
                    <a:pt x="2989" y="0"/>
                    <a:pt x="102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3"/>
            <p:cNvSpPr/>
            <p:nvPr/>
          </p:nvSpPr>
          <p:spPr>
            <a:xfrm>
              <a:off x="25233" y="3284394"/>
              <a:ext cx="858346" cy="12027"/>
            </a:xfrm>
            <a:custGeom>
              <a:rect b="b" l="l" r="r" t="t"/>
              <a:pathLst>
                <a:path extrusionOk="0" h="364" w="25979">
                  <a:moveTo>
                    <a:pt x="721" y="0"/>
                  </a:moveTo>
                  <a:cubicBezTo>
                    <a:pt x="254" y="0"/>
                    <a:pt x="1" y="4"/>
                    <a:pt x="1" y="10"/>
                  </a:cubicBezTo>
                  <a:cubicBezTo>
                    <a:pt x="1" y="59"/>
                    <a:pt x="5822" y="156"/>
                    <a:pt x="12989" y="254"/>
                  </a:cubicBezTo>
                  <a:cubicBezTo>
                    <a:pt x="18377" y="327"/>
                    <a:pt x="22989" y="363"/>
                    <a:pt x="24959" y="363"/>
                  </a:cubicBezTo>
                  <a:cubicBezTo>
                    <a:pt x="25615" y="363"/>
                    <a:pt x="25978" y="359"/>
                    <a:pt x="25978" y="351"/>
                  </a:cubicBezTo>
                  <a:cubicBezTo>
                    <a:pt x="25978" y="318"/>
                    <a:pt x="20173" y="205"/>
                    <a:pt x="12989" y="124"/>
                  </a:cubicBezTo>
                  <a:cubicBezTo>
                    <a:pt x="7318" y="47"/>
                    <a:pt x="2489" y="0"/>
                    <a:pt x="72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3"/>
            <p:cNvSpPr/>
            <p:nvPr/>
          </p:nvSpPr>
          <p:spPr>
            <a:xfrm>
              <a:off x="23648" y="3411070"/>
              <a:ext cx="858313" cy="11994"/>
            </a:xfrm>
            <a:custGeom>
              <a:rect b="b" l="l" r="r" t="t"/>
              <a:pathLst>
                <a:path extrusionOk="0" h="363" w="25978">
                  <a:moveTo>
                    <a:pt x="1168" y="0"/>
                  </a:moveTo>
                  <a:cubicBezTo>
                    <a:pt x="418" y="0"/>
                    <a:pt x="0" y="6"/>
                    <a:pt x="0" y="19"/>
                  </a:cubicBezTo>
                  <a:cubicBezTo>
                    <a:pt x="0" y="52"/>
                    <a:pt x="5821" y="165"/>
                    <a:pt x="12989" y="246"/>
                  </a:cubicBezTo>
                  <a:cubicBezTo>
                    <a:pt x="18247" y="318"/>
                    <a:pt x="22767" y="363"/>
                    <a:pt x="24812" y="363"/>
                  </a:cubicBezTo>
                  <a:cubicBezTo>
                    <a:pt x="25561" y="363"/>
                    <a:pt x="25977" y="357"/>
                    <a:pt x="25977" y="344"/>
                  </a:cubicBezTo>
                  <a:cubicBezTo>
                    <a:pt x="25977" y="311"/>
                    <a:pt x="20172" y="214"/>
                    <a:pt x="12989" y="117"/>
                  </a:cubicBezTo>
                  <a:cubicBezTo>
                    <a:pt x="7742" y="45"/>
                    <a:pt x="3216" y="0"/>
                    <a:pt x="11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3"/>
            <p:cNvSpPr/>
            <p:nvPr/>
          </p:nvSpPr>
          <p:spPr>
            <a:xfrm>
              <a:off x="22029" y="3537811"/>
              <a:ext cx="858313" cy="11927"/>
            </a:xfrm>
            <a:custGeom>
              <a:rect b="b" l="l" r="r" t="t"/>
              <a:pathLst>
                <a:path extrusionOk="0" h="361" w="25978">
                  <a:moveTo>
                    <a:pt x="754" y="0"/>
                  </a:moveTo>
                  <a:cubicBezTo>
                    <a:pt x="266" y="0"/>
                    <a:pt x="0" y="3"/>
                    <a:pt x="0" y="10"/>
                  </a:cubicBezTo>
                  <a:cubicBezTo>
                    <a:pt x="0" y="43"/>
                    <a:pt x="5822" y="156"/>
                    <a:pt x="12989" y="254"/>
                  </a:cubicBezTo>
                  <a:cubicBezTo>
                    <a:pt x="18625" y="317"/>
                    <a:pt x="23428" y="361"/>
                    <a:pt x="25224" y="361"/>
                  </a:cubicBezTo>
                  <a:cubicBezTo>
                    <a:pt x="25712" y="361"/>
                    <a:pt x="25978" y="358"/>
                    <a:pt x="25978" y="351"/>
                  </a:cubicBezTo>
                  <a:cubicBezTo>
                    <a:pt x="25978" y="318"/>
                    <a:pt x="20173" y="205"/>
                    <a:pt x="12989" y="108"/>
                  </a:cubicBezTo>
                  <a:cubicBezTo>
                    <a:pt x="7353" y="44"/>
                    <a:pt x="2550" y="0"/>
                    <a:pt x="75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8" name="Google Shape;648;p23"/>
          <p:cNvGrpSpPr/>
          <p:nvPr/>
        </p:nvGrpSpPr>
        <p:grpSpPr>
          <a:xfrm>
            <a:off x="1206050" y="1908344"/>
            <a:ext cx="1531767" cy="2249694"/>
            <a:chOff x="1206050" y="1908344"/>
            <a:chExt cx="1531767" cy="2249694"/>
          </a:xfrm>
        </p:grpSpPr>
        <p:sp>
          <p:nvSpPr>
            <p:cNvPr id="649" name="Google Shape;649;p23"/>
            <p:cNvSpPr/>
            <p:nvPr/>
          </p:nvSpPr>
          <p:spPr>
            <a:xfrm>
              <a:off x="1206050" y="1908344"/>
              <a:ext cx="1531767" cy="2249694"/>
            </a:xfrm>
            <a:custGeom>
              <a:rect b="b" l="l" r="r" t="t"/>
              <a:pathLst>
                <a:path extrusionOk="0" h="68090" w="46361">
                  <a:moveTo>
                    <a:pt x="46134" y="1"/>
                  </a:moveTo>
                  <a:lnTo>
                    <a:pt x="1" y="163"/>
                  </a:lnTo>
                  <a:lnTo>
                    <a:pt x="228" y="68090"/>
                  </a:lnTo>
                  <a:lnTo>
                    <a:pt x="46361" y="67927"/>
                  </a:lnTo>
                  <a:lnTo>
                    <a:pt x="4613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3"/>
            <p:cNvSpPr/>
            <p:nvPr/>
          </p:nvSpPr>
          <p:spPr>
            <a:xfrm>
              <a:off x="1419290" y="2297655"/>
              <a:ext cx="686340" cy="6311"/>
            </a:xfrm>
            <a:custGeom>
              <a:rect b="b" l="l" r="r" t="t"/>
              <a:pathLst>
                <a:path extrusionOk="0" h="191" w="20773">
                  <a:moveTo>
                    <a:pt x="14438" y="0"/>
                  </a:moveTo>
                  <a:cubicBezTo>
                    <a:pt x="13196" y="0"/>
                    <a:pt x="11830" y="2"/>
                    <a:pt x="10395" y="6"/>
                  </a:cubicBezTo>
                  <a:cubicBezTo>
                    <a:pt x="4654" y="23"/>
                    <a:pt x="1" y="71"/>
                    <a:pt x="1" y="136"/>
                  </a:cubicBezTo>
                  <a:cubicBezTo>
                    <a:pt x="1" y="173"/>
                    <a:pt x="2618" y="191"/>
                    <a:pt x="6349" y="191"/>
                  </a:cubicBezTo>
                  <a:cubicBezTo>
                    <a:pt x="7592" y="191"/>
                    <a:pt x="8960" y="189"/>
                    <a:pt x="10395" y="185"/>
                  </a:cubicBezTo>
                  <a:cubicBezTo>
                    <a:pt x="16119" y="168"/>
                    <a:pt x="20773" y="104"/>
                    <a:pt x="20773" y="55"/>
                  </a:cubicBezTo>
                  <a:cubicBezTo>
                    <a:pt x="20773" y="18"/>
                    <a:pt x="18164" y="0"/>
                    <a:pt x="1443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3"/>
            <p:cNvSpPr/>
            <p:nvPr/>
          </p:nvSpPr>
          <p:spPr>
            <a:xfrm>
              <a:off x="1419819" y="2458361"/>
              <a:ext cx="1138525" cy="6872"/>
            </a:xfrm>
            <a:custGeom>
              <a:rect b="b" l="l" r="r" t="t"/>
              <a:pathLst>
                <a:path extrusionOk="0" h="208" w="34459">
                  <a:moveTo>
                    <a:pt x="28438" y="1"/>
                  </a:moveTo>
                  <a:cubicBezTo>
                    <a:pt x="25428" y="1"/>
                    <a:pt x="21516" y="9"/>
                    <a:pt x="17238" y="23"/>
                  </a:cubicBezTo>
                  <a:cubicBezTo>
                    <a:pt x="7719" y="39"/>
                    <a:pt x="1" y="104"/>
                    <a:pt x="1" y="169"/>
                  </a:cubicBezTo>
                  <a:cubicBezTo>
                    <a:pt x="1" y="196"/>
                    <a:pt x="2340" y="208"/>
                    <a:pt x="6031" y="208"/>
                  </a:cubicBezTo>
                  <a:cubicBezTo>
                    <a:pt x="9045" y="208"/>
                    <a:pt x="12959" y="200"/>
                    <a:pt x="17238" y="185"/>
                  </a:cubicBezTo>
                  <a:cubicBezTo>
                    <a:pt x="26756" y="169"/>
                    <a:pt x="34459" y="88"/>
                    <a:pt x="34459" y="39"/>
                  </a:cubicBezTo>
                  <a:cubicBezTo>
                    <a:pt x="34459" y="13"/>
                    <a:pt x="32124" y="1"/>
                    <a:pt x="2843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3"/>
            <p:cNvSpPr/>
            <p:nvPr/>
          </p:nvSpPr>
          <p:spPr>
            <a:xfrm>
              <a:off x="1420347" y="2626237"/>
              <a:ext cx="1138525" cy="7038"/>
            </a:xfrm>
            <a:custGeom>
              <a:rect b="b" l="l" r="r" t="t"/>
              <a:pathLst>
                <a:path extrusionOk="0" h="213" w="34459">
                  <a:moveTo>
                    <a:pt x="26408" y="1"/>
                  </a:moveTo>
                  <a:cubicBezTo>
                    <a:pt x="23754" y="1"/>
                    <a:pt x="20610" y="6"/>
                    <a:pt x="17238" y="18"/>
                  </a:cubicBezTo>
                  <a:cubicBezTo>
                    <a:pt x="7720" y="50"/>
                    <a:pt x="1" y="115"/>
                    <a:pt x="1" y="164"/>
                  </a:cubicBezTo>
                  <a:cubicBezTo>
                    <a:pt x="1" y="195"/>
                    <a:pt x="3220" y="213"/>
                    <a:pt x="8063" y="213"/>
                  </a:cubicBezTo>
                  <a:cubicBezTo>
                    <a:pt x="10720" y="213"/>
                    <a:pt x="13866" y="208"/>
                    <a:pt x="17238" y="196"/>
                  </a:cubicBezTo>
                  <a:cubicBezTo>
                    <a:pt x="26757" y="164"/>
                    <a:pt x="34459" y="99"/>
                    <a:pt x="34459" y="50"/>
                  </a:cubicBezTo>
                  <a:cubicBezTo>
                    <a:pt x="34459" y="19"/>
                    <a:pt x="31247" y="1"/>
                    <a:pt x="2640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3"/>
            <p:cNvSpPr/>
            <p:nvPr/>
          </p:nvSpPr>
          <p:spPr>
            <a:xfrm>
              <a:off x="1420909" y="2794477"/>
              <a:ext cx="1139054" cy="7038"/>
            </a:xfrm>
            <a:custGeom>
              <a:rect b="b" l="l" r="r" t="t"/>
              <a:pathLst>
                <a:path extrusionOk="0" h="213" w="34475">
                  <a:moveTo>
                    <a:pt x="26408" y="0"/>
                  </a:moveTo>
                  <a:cubicBezTo>
                    <a:pt x="23753" y="0"/>
                    <a:pt x="20609" y="6"/>
                    <a:pt x="17237" y="17"/>
                  </a:cubicBezTo>
                  <a:cubicBezTo>
                    <a:pt x="7719" y="50"/>
                    <a:pt x="0" y="115"/>
                    <a:pt x="0" y="163"/>
                  </a:cubicBezTo>
                  <a:cubicBezTo>
                    <a:pt x="0" y="195"/>
                    <a:pt x="3219" y="213"/>
                    <a:pt x="8062" y="213"/>
                  </a:cubicBezTo>
                  <a:cubicBezTo>
                    <a:pt x="10719" y="213"/>
                    <a:pt x="13865" y="207"/>
                    <a:pt x="17237" y="196"/>
                  </a:cubicBezTo>
                  <a:cubicBezTo>
                    <a:pt x="26756" y="163"/>
                    <a:pt x="34474" y="98"/>
                    <a:pt x="34474" y="50"/>
                  </a:cubicBezTo>
                  <a:lnTo>
                    <a:pt x="34458" y="50"/>
                  </a:lnTo>
                  <a:cubicBezTo>
                    <a:pt x="34458" y="18"/>
                    <a:pt x="31246" y="0"/>
                    <a:pt x="2640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3"/>
            <p:cNvSpPr/>
            <p:nvPr/>
          </p:nvSpPr>
          <p:spPr>
            <a:xfrm>
              <a:off x="1421438" y="2962155"/>
              <a:ext cx="1139054" cy="7071"/>
            </a:xfrm>
            <a:custGeom>
              <a:rect b="b" l="l" r="r" t="t"/>
              <a:pathLst>
                <a:path extrusionOk="0" h="214" w="34475">
                  <a:moveTo>
                    <a:pt x="26408" y="1"/>
                  </a:moveTo>
                  <a:cubicBezTo>
                    <a:pt x="23753" y="1"/>
                    <a:pt x="20609" y="6"/>
                    <a:pt x="17238" y="18"/>
                  </a:cubicBezTo>
                  <a:cubicBezTo>
                    <a:pt x="7719" y="50"/>
                    <a:pt x="0" y="115"/>
                    <a:pt x="0" y="164"/>
                  </a:cubicBezTo>
                  <a:cubicBezTo>
                    <a:pt x="0" y="195"/>
                    <a:pt x="3219" y="213"/>
                    <a:pt x="8063" y="213"/>
                  </a:cubicBezTo>
                  <a:cubicBezTo>
                    <a:pt x="10720" y="213"/>
                    <a:pt x="13866" y="208"/>
                    <a:pt x="17238" y="196"/>
                  </a:cubicBezTo>
                  <a:cubicBezTo>
                    <a:pt x="26756" y="164"/>
                    <a:pt x="34475" y="99"/>
                    <a:pt x="34475" y="50"/>
                  </a:cubicBezTo>
                  <a:lnTo>
                    <a:pt x="34458" y="50"/>
                  </a:lnTo>
                  <a:cubicBezTo>
                    <a:pt x="34458" y="19"/>
                    <a:pt x="31247" y="1"/>
                    <a:pt x="2640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3"/>
            <p:cNvSpPr/>
            <p:nvPr/>
          </p:nvSpPr>
          <p:spPr>
            <a:xfrm>
              <a:off x="1426790" y="3159338"/>
              <a:ext cx="1138525" cy="7038"/>
            </a:xfrm>
            <a:custGeom>
              <a:rect b="b" l="l" r="r" t="t"/>
              <a:pathLst>
                <a:path extrusionOk="0" h="213" w="34459">
                  <a:moveTo>
                    <a:pt x="26396" y="0"/>
                  </a:moveTo>
                  <a:cubicBezTo>
                    <a:pt x="23739" y="0"/>
                    <a:pt x="20593" y="6"/>
                    <a:pt x="17221" y="17"/>
                  </a:cubicBezTo>
                  <a:cubicBezTo>
                    <a:pt x="7703" y="50"/>
                    <a:pt x="1" y="114"/>
                    <a:pt x="1" y="163"/>
                  </a:cubicBezTo>
                  <a:cubicBezTo>
                    <a:pt x="1" y="194"/>
                    <a:pt x="3212" y="212"/>
                    <a:pt x="8051" y="212"/>
                  </a:cubicBezTo>
                  <a:cubicBezTo>
                    <a:pt x="10706" y="212"/>
                    <a:pt x="13850" y="207"/>
                    <a:pt x="17221" y="195"/>
                  </a:cubicBezTo>
                  <a:cubicBezTo>
                    <a:pt x="26740" y="163"/>
                    <a:pt x="34459" y="98"/>
                    <a:pt x="34459" y="50"/>
                  </a:cubicBezTo>
                  <a:cubicBezTo>
                    <a:pt x="34459" y="18"/>
                    <a:pt x="31240" y="0"/>
                    <a:pt x="2639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3"/>
            <p:cNvSpPr/>
            <p:nvPr/>
          </p:nvSpPr>
          <p:spPr>
            <a:xfrm>
              <a:off x="1427319" y="3327544"/>
              <a:ext cx="1138525" cy="7071"/>
            </a:xfrm>
            <a:custGeom>
              <a:rect b="b" l="l" r="r" t="t"/>
              <a:pathLst>
                <a:path extrusionOk="0" h="214" w="34459">
                  <a:moveTo>
                    <a:pt x="26397" y="1"/>
                  </a:moveTo>
                  <a:cubicBezTo>
                    <a:pt x="23740" y="1"/>
                    <a:pt x="20594" y="6"/>
                    <a:pt x="17222" y="18"/>
                  </a:cubicBezTo>
                  <a:cubicBezTo>
                    <a:pt x="7703" y="50"/>
                    <a:pt x="1" y="115"/>
                    <a:pt x="1" y="164"/>
                  </a:cubicBezTo>
                  <a:cubicBezTo>
                    <a:pt x="1" y="195"/>
                    <a:pt x="3213" y="213"/>
                    <a:pt x="8051" y="213"/>
                  </a:cubicBezTo>
                  <a:cubicBezTo>
                    <a:pt x="10706" y="213"/>
                    <a:pt x="13850" y="208"/>
                    <a:pt x="17222" y="196"/>
                  </a:cubicBezTo>
                  <a:cubicBezTo>
                    <a:pt x="26740" y="164"/>
                    <a:pt x="34459" y="99"/>
                    <a:pt x="34459" y="50"/>
                  </a:cubicBezTo>
                  <a:cubicBezTo>
                    <a:pt x="34459" y="19"/>
                    <a:pt x="31240" y="1"/>
                    <a:pt x="2639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3"/>
            <p:cNvSpPr/>
            <p:nvPr/>
          </p:nvSpPr>
          <p:spPr>
            <a:xfrm>
              <a:off x="1427881" y="3495487"/>
              <a:ext cx="1138492" cy="7004"/>
            </a:xfrm>
            <a:custGeom>
              <a:rect b="b" l="l" r="r" t="t"/>
              <a:pathLst>
                <a:path extrusionOk="0" h="212" w="34458">
                  <a:moveTo>
                    <a:pt x="26659" y="1"/>
                  </a:moveTo>
                  <a:cubicBezTo>
                    <a:pt x="23948" y="1"/>
                    <a:pt x="20705" y="4"/>
                    <a:pt x="17221" y="10"/>
                  </a:cubicBezTo>
                  <a:cubicBezTo>
                    <a:pt x="7702" y="43"/>
                    <a:pt x="0" y="108"/>
                    <a:pt x="0" y="172"/>
                  </a:cubicBezTo>
                  <a:cubicBezTo>
                    <a:pt x="0" y="199"/>
                    <a:pt x="2339" y="211"/>
                    <a:pt x="6027" y="211"/>
                  </a:cubicBezTo>
                  <a:cubicBezTo>
                    <a:pt x="9039" y="211"/>
                    <a:pt x="12950" y="203"/>
                    <a:pt x="17221" y="189"/>
                  </a:cubicBezTo>
                  <a:cubicBezTo>
                    <a:pt x="26739" y="156"/>
                    <a:pt x="34458" y="91"/>
                    <a:pt x="34458" y="43"/>
                  </a:cubicBezTo>
                  <a:cubicBezTo>
                    <a:pt x="34458" y="12"/>
                    <a:pt x="31356" y="1"/>
                    <a:pt x="2665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3"/>
            <p:cNvSpPr/>
            <p:nvPr/>
          </p:nvSpPr>
          <p:spPr>
            <a:xfrm>
              <a:off x="1428409" y="3663495"/>
              <a:ext cx="1138525" cy="7038"/>
            </a:xfrm>
            <a:custGeom>
              <a:rect b="b" l="l" r="r" t="t"/>
              <a:pathLst>
                <a:path extrusionOk="0" h="213" w="34459">
                  <a:moveTo>
                    <a:pt x="26396" y="0"/>
                  </a:moveTo>
                  <a:cubicBezTo>
                    <a:pt x="23739" y="0"/>
                    <a:pt x="20593" y="5"/>
                    <a:pt x="17221" y="17"/>
                  </a:cubicBezTo>
                  <a:cubicBezTo>
                    <a:pt x="7719" y="49"/>
                    <a:pt x="0" y="114"/>
                    <a:pt x="0" y="163"/>
                  </a:cubicBezTo>
                  <a:cubicBezTo>
                    <a:pt x="0" y="194"/>
                    <a:pt x="3219" y="212"/>
                    <a:pt x="8062" y="212"/>
                  </a:cubicBezTo>
                  <a:cubicBezTo>
                    <a:pt x="10719" y="212"/>
                    <a:pt x="13865" y="207"/>
                    <a:pt x="17237" y="195"/>
                  </a:cubicBezTo>
                  <a:cubicBezTo>
                    <a:pt x="26740" y="163"/>
                    <a:pt x="34458" y="98"/>
                    <a:pt x="34458" y="49"/>
                  </a:cubicBezTo>
                  <a:cubicBezTo>
                    <a:pt x="34458" y="18"/>
                    <a:pt x="31240" y="0"/>
                    <a:pt x="2639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9" name="Google Shape;659;p23"/>
          <p:cNvGrpSpPr/>
          <p:nvPr/>
        </p:nvGrpSpPr>
        <p:grpSpPr>
          <a:xfrm>
            <a:off x="8118448" y="2212114"/>
            <a:ext cx="1171202" cy="1706979"/>
            <a:chOff x="8118448" y="2212114"/>
            <a:chExt cx="1171202" cy="1706979"/>
          </a:xfrm>
        </p:grpSpPr>
        <p:sp>
          <p:nvSpPr>
            <p:cNvPr id="660" name="Google Shape;660;p23"/>
            <p:cNvSpPr/>
            <p:nvPr/>
          </p:nvSpPr>
          <p:spPr>
            <a:xfrm>
              <a:off x="8118448" y="2212114"/>
              <a:ext cx="1171202" cy="1706979"/>
            </a:xfrm>
            <a:custGeom>
              <a:rect b="b" l="l" r="r" t="t"/>
              <a:pathLst>
                <a:path extrusionOk="0" h="51664" w="35448">
                  <a:moveTo>
                    <a:pt x="665" y="1"/>
                  </a:moveTo>
                  <a:lnTo>
                    <a:pt x="0" y="51209"/>
                  </a:lnTo>
                  <a:lnTo>
                    <a:pt x="34783" y="51664"/>
                  </a:lnTo>
                  <a:lnTo>
                    <a:pt x="35448" y="455"/>
                  </a:lnTo>
                  <a:lnTo>
                    <a:pt x="66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3"/>
            <p:cNvSpPr/>
            <p:nvPr/>
          </p:nvSpPr>
          <p:spPr>
            <a:xfrm>
              <a:off x="8296335" y="2506798"/>
              <a:ext cx="517572" cy="8095"/>
            </a:xfrm>
            <a:custGeom>
              <a:rect b="b" l="l" r="r" t="t"/>
              <a:pathLst>
                <a:path extrusionOk="0" h="245" w="15665">
                  <a:moveTo>
                    <a:pt x="1068" y="0"/>
                  </a:moveTo>
                  <a:cubicBezTo>
                    <a:pt x="389" y="0"/>
                    <a:pt x="0" y="6"/>
                    <a:pt x="0" y="17"/>
                  </a:cubicBezTo>
                  <a:cubicBezTo>
                    <a:pt x="0" y="65"/>
                    <a:pt x="3503" y="130"/>
                    <a:pt x="7832" y="195"/>
                  </a:cubicBezTo>
                  <a:cubicBezTo>
                    <a:pt x="10628" y="226"/>
                    <a:pt x="13079" y="244"/>
                    <a:pt x="14465" y="244"/>
                  </a:cubicBezTo>
                  <a:cubicBezTo>
                    <a:pt x="15225" y="244"/>
                    <a:pt x="15664" y="239"/>
                    <a:pt x="15664" y="227"/>
                  </a:cubicBezTo>
                  <a:cubicBezTo>
                    <a:pt x="15664" y="195"/>
                    <a:pt x="12162" y="114"/>
                    <a:pt x="7832" y="65"/>
                  </a:cubicBezTo>
                  <a:cubicBezTo>
                    <a:pt x="4946" y="22"/>
                    <a:pt x="2427" y="0"/>
                    <a:pt x="10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3"/>
            <p:cNvSpPr/>
            <p:nvPr/>
          </p:nvSpPr>
          <p:spPr>
            <a:xfrm>
              <a:off x="8294716" y="2629145"/>
              <a:ext cx="858313" cy="11960"/>
            </a:xfrm>
            <a:custGeom>
              <a:rect b="b" l="l" r="r" t="t"/>
              <a:pathLst>
                <a:path extrusionOk="0" h="362" w="25978">
                  <a:moveTo>
                    <a:pt x="754" y="1"/>
                  </a:moveTo>
                  <a:cubicBezTo>
                    <a:pt x="266" y="1"/>
                    <a:pt x="0" y="4"/>
                    <a:pt x="0" y="11"/>
                  </a:cubicBezTo>
                  <a:cubicBezTo>
                    <a:pt x="0" y="43"/>
                    <a:pt x="5822" y="157"/>
                    <a:pt x="12989" y="254"/>
                  </a:cubicBezTo>
                  <a:cubicBezTo>
                    <a:pt x="18625" y="318"/>
                    <a:pt x="23428" y="361"/>
                    <a:pt x="25224" y="361"/>
                  </a:cubicBezTo>
                  <a:cubicBezTo>
                    <a:pt x="25712" y="361"/>
                    <a:pt x="25978" y="358"/>
                    <a:pt x="25978" y="351"/>
                  </a:cubicBezTo>
                  <a:cubicBezTo>
                    <a:pt x="25978" y="319"/>
                    <a:pt x="20173" y="205"/>
                    <a:pt x="12989" y="108"/>
                  </a:cubicBezTo>
                  <a:cubicBezTo>
                    <a:pt x="7353" y="44"/>
                    <a:pt x="2550" y="1"/>
                    <a:pt x="75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3"/>
            <p:cNvSpPr/>
            <p:nvPr/>
          </p:nvSpPr>
          <p:spPr>
            <a:xfrm>
              <a:off x="8293097" y="2755820"/>
              <a:ext cx="858346" cy="12027"/>
            </a:xfrm>
            <a:custGeom>
              <a:rect b="b" l="l" r="r" t="t"/>
              <a:pathLst>
                <a:path extrusionOk="0" h="364" w="25979">
                  <a:moveTo>
                    <a:pt x="1169" y="1"/>
                  </a:moveTo>
                  <a:cubicBezTo>
                    <a:pt x="419" y="1"/>
                    <a:pt x="1" y="7"/>
                    <a:pt x="1" y="20"/>
                  </a:cubicBezTo>
                  <a:cubicBezTo>
                    <a:pt x="1" y="52"/>
                    <a:pt x="5822" y="150"/>
                    <a:pt x="12989" y="247"/>
                  </a:cubicBezTo>
                  <a:cubicBezTo>
                    <a:pt x="18236" y="318"/>
                    <a:pt x="22762" y="363"/>
                    <a:pt x="24810" y="363"/>
                  </a:cubicBezTo>
                  <a:cubicBezTo>
                    <a:pt x="25560" y="363"/>
                    <a:pt x="25978" y="357"/>
                    <a:pt x="25978" y="344"/>
                  </a:cubicBezTo>
                  <a:cubicBezTo>
                    <a:pt x="25978" y="312"/>
                    <a:pt x="20173" y="214"/>
                    <a:pt x="12989" y="117"/>
                  </a:cubicBezTo>
                  <a:cubicBezTo>
                    <a:pt x="7743" y="46"/>
                    <a:pt x="3217" y="1"/>
                    <a:pt x="116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3"/>
            <p:cNvSpPr/>
            <p:nvPr/>
          </p:nvSpPr>
          <p:spPr>
            <a:xfrm>
              <a:off x="8291511" y="2882496"/>
              <a:ext cx="858313" cy="12027"/>
            </a:xfrm>
            <a:custGeom>
              <a:rect b="b" l="l" r="r" t="t"/>
              <a:pathLst>
                <a:path extrusionOk="0" h="364" w="25978">
                  <a:moveTo>
                    <a:pt x="1022" y="1"/>
                  </a:moveTo>
                  <a:cubicBezTo>
                    <a:pt x="364" y="1"/>
                    <a:pt x="0" y="5"/>
                    <a:pt x="0" y="13"/>
                  </a:cubicBezTo>
                  <a:cubicBezTo>
                    <a:pt x="0" y="45"/>
                    <a:pt x="5821" y="159"/>
                    <a:pt x="12989" y="240"/>
                  </a:cubicBezTo>
                  <a:cubicBezTo>
                    <a:pt x="18660" y="317"/>
                    <a:pt x="23489" y="363"/>
                    <a:pt x="25257" y="363"/>
                  </a:cubicBezTo>
                  <a:cubicBezTo>
                    <a:pt x="25724" y="363"/>
                    <a:pt x="25977" y="360"/>
                    <a:pt x="25977" y="353"/>
                  </a:cubicBezTo>
                  <a:cubicBezTo>
                    <a:pt x="25977" y="305"/>
                    <a:pt x="20172" y="207"/>
                    <a:pt x="12989" y="110"/>
                  </a:cubicBezTo>
                  <a:cubicBezTo>
                    <a:pt x="7613" y="37"/>
                    <a:pt x="2995" y="1"/>
                    <a:pt x="102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3"/>
            <p:cNvSpPr/>
            <p:nvPr/>
          </p:nvSpPr>
          <p:spPr>
            <a:xfrm>
              <a:off x="8289892" y="3009006"/>
              <a:ext cx="858313" cy="12027"/>
            </a:xfrm>
            <a:custGeom>
              <a:rect b="b" l="l" r="r" t="t"/>
              <a:pathLst>
                <a:path extrusionOk="0" h="364" w="25978">
                  <a:moveTo>
                    <a:pt x="754" y="0"/>
                  </a:moveTo>
                  <a:cubicBezTo>
                    <a:pt x="266" y="0"/>
                    <a:pt x="0" y="4"/>
                    <a:pt x="0" y="11"/>
                  </a:cubicBezTo>
                  <a:cubicBezTo>
                    <a:pt x="0" y="59"/>
                    <a:pt x="5822" y="156"/>
                    <a:pt x="12989" y="254"/>
                  </a:cubicBezTo>
                  <a:cubicBezTo>
                    <a:pt x="18365" y="327"/>
                    <a:pt x="22983" y="363"/>
                    <a:pt x="24956" y="363"/>
                  </a:cubicBezTo>
                  <a:cubicBezTo>
                    <a:pt x="25614" y="363"/>
                    <a:pt x="25978" y="359"/>
                    <a:pt x="25978" y="351"/>
                  </a:cubicBezTo>
                  <a:cubicBezTo>
                    <a:pt x="25978" y="319"/>
                    <a:pt x="20173" y="205"/>
                    <a:pt x="12989" y="108"/>
                  </a:cubicBezTo>
                  <a:cubicBezTo>
                    <a:pt x="7353" y="44"/>
                    <a:pt x="2550" y="0"/>
                    <a:pt x="75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3"/>
            <p:cNvSpPr/>
            <p:nvPr/>
          </p:nvSpPr>
          <p:spPr>
            <a:xfrm>
              <a:off x="8290949" y="3157884"/>
              <a:ext cx="858346" cy="12027"/>
            </a:xfrm>
            <a:custGeom>
              <a:rect b="b" l="l" r="r" t="t"/>
              <a:pathLst>
                <a:path extrusionOk="0" h="364" w="25979">
                  <a:moveTo>
                    <a:pt x="1036" y="0"/>
                  </a:moveTo>
                  <a:cubicBezTo>
                    <a:pt x="380" y="0"/>
                    <a:pt x="17" y="4"/>
                    <a:pt x="17" y="12"/>
                  </a:cubicBezTo>
                  <a:cubicBezTo>
                    <a:pt x="1" y="45"/>
                    <a:pt x="5822" y="158"/>
                    <a:pt x="12990" y="256"/>
                  </a:cubicBezTo>
                  <a:cubicBezTo>
                    <a:pt x="18638" y="319"/>
                    <a:pt x="23434" y="363"/>
                    <a:pt x="25226" y="363"/>
                  </a:cubicBezTo>
                  <a:cubicBezTo>
                    <a:pt x="25713" y="363"/>
                    <a:pt x="25978" y="360"/>
                    <a:pt x="25978" y="353"/>
                  </a:cubicBezTo>
                  <a:cubicBezTo>
                    <a:pt x="25978" y="304"/>
                    <a:pt x="20173" y="207"/>
                    <a:pt x="13006" y="110"/>
                  </a:cubicBezTo>
                  <a:cubicBezTo>
                    <a:pt x="7618" y="37"/>
                    <a:pt x="3006" y="0"/>
                    <a:pt x="103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3"/>
            <p:cNvSpPr/>
            <p:nvPr/>
          </p:nvSpPr>
          <p:spPr>
            <a:xfrm>
              <a:off x="8289363" y="3284394"/>
              <a:ext cx="858313" cy="12027"/>
            </a:xfrm>
            <a:custGeom>
              <a:rect b="b" l="l" r="r" t="t"/>
              <a:pathLst>
                <a:path extrusionOk="0" h="364" w="25978">
                  <a:moveTo>
                    <a:pt x="720" y="0"/>
                  </a:moveTo>
                  <a:cubicBezTo>
                    <a:pt x="254" y="0"/>
                    <a:pt x="0" y="4"/>
                    <a:pt x="0" y="10"/>
                  </a:cubicBezTo>
                  <a:cubicBezTo>
                    <a:pt x="0" y="59"/>
                    <a:pt x="5822" y="156"/>
                    <a:pt x="12989" y="254"/>
                  </a:cubicBezTo>
                  <a:cubicBezTo>
                    <a:pt x="18377" y="327"/>
                    <a:pt x="22989" y="363"/>
                    <a:pt x="24958" y="363"/>
                  </a:cubicBezTo>
                  <a:cubicBezTo>
                    <a:pt x="25615" y="363"/>
                    <a:pt x="25978" y="359"/>
                    <a:pt x="25978" y="351"/>
                  </a:cubicBezTo>
                  <a:cubicBezTo>
                    <a:pt x="25978" y="318"/>
                    <a:pt x="20172" y="205"/>
                    <a:pt x="12989" y="124"/>
                  </a:cubicBezTo>
                  <a:cubicBezTo>
                    <a:pt x="7318" y="47"/>
                    <a:pt x="2489" y="0"/>
                    <a:pt x="72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3"/>
            <p:cNvSpPr/>
            <p:nvPr/>
          </p:nvSpPr>
          <p:spPr>
            <a:xfrm>
              <a:off x="8287744" y="3411070"/>
              <a:ext cx="858313" cy="11994"/>
            </a:xfrm>
            <a:custGeom>
              <a:rect b="b" l="l" r="r" t="t"/>
              <a:pathLst>
                <a:path extrusionOk="0" h="363" w="25978">
                  <a:moveTo>
                    <a:pt x="1168" y="0"/>
                  </a:moveTo>
                  <a:cubicBezTo>
                    <a:pt x="419" y="0"/>
                    <a:pt x="1" y="6"/>
                    <a:pt x="1" y="19"/>
                  </a:cubicBezTo>
                  <a:cubicBezTo>
                    <a:pt x="1" y="52"/>
                    <a:pt x="5822" y="165"/>
                    <a:pt x="12989" y="246"/>
                  </a:cubicBezTo>
                  <a:cubicBezTo>
                    <a:pt x="18248" y="318"/>
                    <a:pt x="22768" y="363"/>
                    <a:pt x="24813" y="363"/>
                  </a:cubicBezTo>
                  <a:cubicBezTo>
                    <a:pt x="25561" y="363"/>
                    <a:pt x="25978" y="357"/>
                    <a:pt x="25978" y="344"/>
                  </a:cubicBezTo>
                  <a:cubicBezTo>
                    <a:pt x="25978" y="311"/>
                    <a:pt x="20173" y="214"/>
                    <a:pt x="12989" y="117"/>
                  </a:cubicBezTo>
                  <a:cubicBezTo>
                    <a:pt x="7742" y="45"/>
                    <a:pt x="3217" y="0"/>
                    <a:pt x="11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3"/>
            <p:cNvSpPr/>
            <p:nvPr/>
          </p:nvSpPr>
          <p:spPr>
            <a:xfrm>
              <a:off x="8286126" y="3537811"/>
              <a:ext cx="858346" cy="11927"/>
            </a:xfrm>
            <a:custGeom>
              <a:rect b="b" l="l" r="r" t="t"/>
              <a:pathLst>
                <a:path extrusionOk="0" h="361" w="25979">
                  <a:moveTo>
                    <a:pt x="755" y="0"/>
                  </a:moveTo>
                  <a:cubicBezTo>
                    <a:pt x="267" y="0"/>
                    <a:pt x="1" y="3"/>
                    <a:pt x="1" y="10"/>
                  </a:cubicBezTo>
                  <a:cubicBezTo>
                    <a:pt x="1" y="43"/>
                    <a:pt x="5822" y="156"/>
                    <a:pt x="12990" y="254"/>
                  </a:cubicBezTo>
                  <a:cubicBezTo>
                    <a:pt x="18625" y="317"/>
                    <a:pt x="23429" y="361"/>
                    <a:pt x="25224" y="361"/>
                  </a:cubicBezTo>
                  <a:cubicBezTo>
                    <a:pt x="25712" y="361"/>
                    <a:pt x="25978" y="358"/>
                    <a:pt x="25978" y="351"/>
                  </a:cubicBezTo>
                  <a:cubicBezTo>
                    <a:pt x="25978" y="318"/>
                    <a:pt x="20173" y="205"/>
                    <a:pt x="12990" y="108"/>
                  </a:cubicBezTo>
                  <a:cubicBezTo>
                    <a:pt x="7354" y="44"/>
                    <a:pt x="2550" y="0"/>
                    <a:pt x="75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0" name="Google Shape;670;p23"/>
          <p:cNvGrpSpPr/>
          <p:nvPr/>
        </p:nvGrpSpPr>
        <p:grpSpPr>
          <a:xfrm>
            <a:off x="6409916" y="1908344"/>
            <a:ext cx="1531767" cy="2249694"/>
            <a:chOff x="6409916" y="1908344"/>
            <a:chExt cx="1531767" cy="2249694"/>
          </a:xfrm>
        </p:grpSpPr>
        <p:sp>
          <p:nvSpPr>
            <p:cNvPr id="671" name="Google Shape;671;p23"/>
            <p:cNvSpPr/>
            <p:nvPr/>
          </p:nvSpPr>
          <p:spPr>
            <a:xfrm>
              <a:off x="6409916" y="1908344"/>
              <a:ext cx="1531767" cy="2249694"/>
            </a:xfrm>
            <a:custGeom>
              <a:rect b="b" l="l" r="r" t="t"/>
              <a:pathLst>
                <a:path extrusionOk="0" h="68090" w="46361">
                  <a:moveTo>
                    <a:pt x="46133" y="1"/>
                  </a:moveTo>
                  <a:lnTo>
                    <a:pt x="0" y="163"/>
                  </a:lnTo>
                  <a:lnTo>
                    <a:pt x="227" y="68090"/>
                  </a:lnTo>
                  <a:lnTo>
                    <a:pt x="46360" y="67927"/>
                  </a:lnTo>
                  <a:lnTo>
                    <a:pt x="46133"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3"/>
            <p:cNvSpPr/>
            <p:nvPr/>
          </p:nvSpPr>
          <p:spPr>
            <a:xfrm>
              <a:off x="6623123" y="2297655"/>
              <a:ext cx="686373" cy="6311"/>
            </a:xfrm>
            <a:custGeom>
              <a:rect b="b" l="l" r="r" t="t"/>
              <a:pathLst>
                <a:path extrusionOk="0" h="191" w="20774">
                  <a:moveTo>
                    <a:pt x="14425" y="0"/>
                  </a:moveTo>
                  <a:cubicBezTo>
                    <a:pt x="13181" y="0"/>
                    <a:pt x="11814" y="2"/>
                    <a:pt x="10379" y="6"/>
                  </a:cubicBezTo>
                  <a:cubicBezTo>
                    <a:pt x="4655" y="23"/>
                    <a:pt x="1" y="71"/>
                    <a:pt x="1" y="136"/>
                  </a:cubicBezTo>
                  <a:cubicBezTo>
                    <a:pt x="1" y="173"/>
                    <a:pt x="2619" y="191"/>
                    <a:pt x="6343" y="191"/>
                  </a:cubicBezTo>
                  <a:cubicBezTo>
                    <a:pt x="7584" y="191"/>
                    <a:pt x="8948" y="189"/>
                    <a:pt x="10379" y="185"/>
                  </a:cubicBezTo>
                  <a:cubicBezTo>
                    <a:pt x="16119" y="168"/>
                    <a:pt x="20773" y="104"/>
                    <a:pt x="20773" y="55"/>
                  </a:cubicBezTo>
                  <a:cubicBezTo>
                    <a:pt x="20773" y="18"/>
                    <a:pt x="18155" y="0"/>
                    <a:pt x="144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3"/>
            <p:cNvSpPr/>
            <p:nvPr/>
          </p:nvSpPr>
          <p:spPr>
            <a:xfrm>
              <a:off x="6623685" y="2458361"/>
              <a:ext cx="1138525" cy="6872"/>
            </a:xfrm>
            <a:custGeom>
              <a:rect b="b" l="l" r="r" t="t"/>
              <a:pathLst>
                <a:path extrusionOk="0" h="208" w="34459">
                  <a:moveTo>
                    <a:pt x="28428" y="1"/>
                  </a:moveTo>
                  <a:cubicBezTo>
                    <a:pt x="25414" y="1"/>
                    <a:pt x="21500" y="9"/>
                    <a:pt x="17221" y="23"/>
                  </a:cubicBezTo>
                  <a:cubicBezTo>
                    <a:pt x="7703" y="39"/>
                    <a:pt x="0" y="104"/>
                    <a:pt x="0" y="169"/>
                  </a:cubicBezTo>
                  <a:cubicBezTo>
                    <a:pt x="0" y="196"/>
                    <a:pt x="2334" y="208"/>
                    <a:pt x="6021" y="208"/>
                  </a:cubicBezTo>
                  <a:cubicBezTo>
                    <a:pt x="9031" y="208"/>
                    <a:pt x="12943" y="200"/>
                    <a:pt x="17221" y="185"/>
                  </a:cubicBezTo>
                  <a:cubicBezTo>
                    <a:pt x="26740" y="169"/>
                    <a:pt x="34458" y="88"/>
                    <a:pt x="34458" y="39"/>
                  </a:cubicBezTo>
                  <a:cubicBezTo>
                    <a:pt x="34458" y="13"/>
                    <a:pt x="32119" y="1"/>
                    <a:pt x="2842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3"/>
            <p:cNvSpPr/>
            <p:nvPr/>
          </p:nvSpPr>
          <p:spPr>
            <a:xfrm>
              <a:off x="6624214" y="2626237"/>
              <a:ext cx="1138525" cy="7038"/>
            </a:xfrm>
            <a:custGeom>
              <a:rect b="b" l="l" r="r" t="t"/>
              <a:pathLst>
                <a:path extrusionOk="0" h="213" w="34459">
                  <a:moveTo>
                    <a:pt x="26396" y="1"/>
                  </a:moveTo>
                  <a:cubicBezTo>
                    <a:pt x="23739" y="1"/>
                    <a:pt x="20593" y="6"/>
                    <a:pt x="17221" y="18"/>
                  </a:cubicBezTo>
                  <a:cubicBezTo>
                    <a:pt x="7703" y="50"/>
                    <a:pt x="0" y="115"/>
                    <a:pt x="0" y="164"/>
                  </a:cubicBezTo>
                  <a:cubicBezTo>
                    <a:pt x="0" y="195"/>
                    <a:pt x="3219" y="213"/>
                    <a:pt x="8058" y="213"/>
                  </a:cubicBezTo>
                  <a:cubicBezTo>
                    <a:pt x="10713" y="213"/>
                    <a:pt x="13855" y="208"/>
                    <a:pt x="17221" y="196"/>
                  </a:cubicBezTo>
                  <a:cubicBezTo>
                    <a:pt x="26740" y="164"/>
                    <a:pt x="34458" y="99"/>
                    <a:pt x="34458" y="50"/>
                  </a:cubicBezTo>
                  <a:cubicBezTo>
                    <a:pt x="34458" y="19"/>
                    <a:pt x="31240" y="1"/>
                    <a:pt x="2639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3"/>
            <p:cNvSpPr/>
            <p:nvPr/>
          </p:nvSpPr>
          <p:spPr>
            <a:xfrm>
              <a:off x="6624742" y="2794477"/>
              <a:ext cx="1138525" cy="7038"/>
            </a:xfrm>
            <a:custGeom>
              <a:rect b="b" l="l" r="r" t="t"/>
              <a:pathLst>
                <a:path extrusionOk="0" h="213" w="34459">
                  <a:moveTo>
                    <a:pt x="26397" y="0"/>
                  </a:moveTo>
                  <a:cubicBezTo>
                    <a:pt x="23739" y="0"/>
                    <a:pt x="20593" y="6"/>
                    <a:pt x="17221" y="17"/>
                  </a:cubicBezTo>
                  <a:cubicBezTo>
                    <a:pt x="7719" y="50"/>
                    <a:pt x="1" y="115"/>
                    <a:pt x="1" y="163"/>
                  </a:cubicBezTo>
                  <a:cubicBezTo>
                    <a:pt x="1" y="195"/>
                    <a:pt x="3219" y="213"/>
                    <a:pt x="8063" y="213"/>
                  </a:cubicBezTo>
                  <a:cubicBezTo>
                    <a:pt x="10720" y="213"/>
                    <a:pt x="13866" y="207"/>
                    <a:pt x="17238" y="196"/>
                  </a:cubicBezTo>
                  <a:cubicBezTo>
                    <a:pt x="26740" y="163"/>
                    <a:pt x="34459" y="98"/>
                    <a:pt x="34459" y="50"/>
                  </a:cubicBezTo>
                  <a:cubicBezTo>
                    <a:pt x="34459" y="18"/>
                    <a:pt x="31240" y="0"/>
                    <a:pt x="2639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3"/>
            <p:cNvSpPr/>
            <p:nvPr/>
          </p:nvSpPr>
          <p:spPr>
            <a:xfrm>
              <a:off x="6625271" y="2962155"/>
              <a:ext cx="1138525" cy="7071"/>
            </a:xfrm>
            <a:custGeom>
              <a:rect b="b" l="l" r="r" t="t"/>
              <a:pathLst>
                <a:path extrusionOk="0" h="214" w="34459">
                  <a:moveTo>
                    <a:pt x="26397" y="1"/>
                  </a:moveTo>
                  <a:cubicBezTo>
                    <a:pt x="23740" y="1"/>
                    <a:pt x="20594" y="6"/>
                    <a:pt x="17222" y="18"/>
                  </a:cubicBezTo>
                  <a:cubicBezTo>
                    <a:pt x="7719" y="50"/>
                    <a:pt x="1" y="115"/>
                    <a:pt x="1" y="164"/>
                  </a:cubicBezTo>
                  <a:cubicBezTo>
                    <a:pt x="1" y="195"/>
                    <a:pt x="3219" y="213"/>
                    <a:pt x="8063" y="213"/>
                  </a:cubicBezTo>
                  <a:cubicBezTo>
                    <a:pt x="10720" y="213"/>
                    <a:pt x="13866" y="208"/>
                    <a:pt x="17238" y="196"/>
                  </a:cubicBezTo>
                  <a:cubicBezTo>
                    <a:pt x="26740" y="164"/>
                    <a:pt x="34459" y="99"/>
                    <a:pt x="34459" y="50"/>
                  </a:cubicBezTo>
                  <a:cubicBezTo>
                    <a:pt x="34459" y="19"/>
                    <a:pt x="31240" y="1"/>
                    <a:pt x="2639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3"/>
            <p:cNvSpPr/>
            <p:nvPr/>
          </p:nvSpPr>
          <p:spPr>
            <a:xfrm>
              <a:off x="6630095" y="3159338"/>
              <a:ext cx="1138525" cy="7038"/>
            </a:xfrm>
            <a:custGeom>
              <a:rect b="b" l="l" r="r" t="t"/>
              <a:pathLst>
                <a:path extrusionOk="0" h="213" w="34459">
                  <a:moveTo>
                    <a:pt x="26408" y="0"/>
                  </a:moveTo>
                  <a:cubicBezTo>
                    <a:pt x="23754" y="0"/>
                    <a:pt x="20610" y="6"/>
                    <a:pt x="17238" y="17"/>
                  </a:cubicBezTo>
                  <a:cubicBezTo>
                    <a:pt x="7719" y="50"/>
                    <a:pt x="1" y="114"/>
                    <a:pt x="1" y="163"/>
                  </a:cubicBezTo>
                  <a:cubicBezTo>
                    <a:pt x="1" y="194"/>
                    <a:pt x="3219" y="212"/>
                    <a:pt x="8063" y="212"/>
                  </a:cubicBezTo>
                  <a:cubicBezTo>
                    <a:pt x="10720" y="212"/>
                    <a:pt x="13866" y="207"/>
                    <a:pt x="17238" y="195"/>
                  </a:cubicBezTo>
                  <a:cubicBezTo>
                    <a:pt x="26756" y="163"/>
                    <a:pt x="34459" y="98"/>
                    <a:pt x="34459" y="50"/>
                  </a:cubicBezTo>
                  <a:cubicBezTo>
                    <a:pt x="34459" y="18"/>
                    <a:pt x="31247" y="0"/>
                    <a:pt x="2640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3"/>
            <p:cNvSpPr/>
            <p:nvPr/>
          </p:nvSpPr>
          <p:spPr>
            <a:xfrm>
              <a:off x="6630623" y="3327544"/>
              <a:ext cx="1138525" cy="7071"/>
            </a:xfrm>
            <a:custGeom>
              <a:rect b="b" l="l" r="r" t="t"/>
              <a:pathLst>
                <a:path extrusionOk="0" h="214" w="34459">
                  <a:moveTo>
                    <a:pt x="26408" y="1"/>
                  </a:moveTo>
                  <a:cubicBezTo>
                    <a:pt x="23754" y="1"/>
                    <a:pt x="20610" y="6"/>
                    <a:pt x="17238" y="18"/>
                  </a:cubicBezTo>
                  <a:cubicBezTo>
                    <a:pt x="7720" y="50"/>
                    <a:pt x="1" y="115"/>
                    <a:pt x="1" y="164"/>
                  </a:cubicBezTo>
                  <a:cubicBezTo>
                    <a:pt x="1" y="195"/>
                    <a:pt x="3220" y="213"/>
                    <a:pt x="8063" y="213"/>
                  </a:cubicBezTo>
                  <a:cubicBezTo>
                    <a:pt x="10720" y="213"/>
                    <a:pt x="13866" y="208"/>
                    <a:pt x="17238" y="196"/>
                  </a:cubicBezTo>
                  <a:cubicBezTo>
                    <a:pt x="26757" y="164"/>
                    <a:pt x="34459" y="99"/>
                    <a:pt x="34459" y="50"/>
                  </a:cubicBezTo>
                  <a:cubicBezTo>
                    <a:pt x="34459" y="19"/>
                    <a:pt x="31247" y="1"/>
                    <a:pt x="2640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3"/>
            <p:cNvSpPr/>
            <p:nvPr/>
          </p:nvSpPr>
          <p:spPr>
            <a:xfrm>
              <a:off x="6631185" y="3495487"/>
              <a:ext cx="1138525" cy="7004"/>
            </a:xfrm>
            <a:custGeom>
              <a:rect b="b" l="l" r="r" t="t"/>
              <a:pathLst>
                <a:path extrusionOk="0" h="212" w="34459">
                  <a:moveTo>
                    <a:pt x="26671" y="1"/>
                  </a:moveTo>
                  <a:cubicBezTo>
                    <a:pt x="23962" y="1"/>
                    <a:pt x="20721" y="4"/>
                    <a:pt x="17237" y="10"/>
                  </a:cubicBezTo>
                  <a:cubicBezTo>
                    <a:pt x="7719" y="43"/>
                    <a:pt x="0" y="108"/>
                    <a:pt x="0" y="172"/>
                  </a:cubicBezTo>
                  <a:cubicBezTo>
                    <a:pt x="0" y="199"/>
                    <a:pt x="2339" y="211"/>
                    <a:pt x="6030" y="211"/>
                  </a:cubicBezTo>
                  <a:cubicBezTo>
                    <a:pt x="9044" y="211"/>
                    <a:pt x="12959" y="203"/>
                    <a:pt x="17237" y="189"/>
                  </a:cubicBezTo>
                  <a:cubicBezTo>
                    <a:pt x="26756" y="156"/>
                    <a:pt x="34458" y="91"/>
                    <a:pt x="34458" y="43"/>
                  </a:cubicBezTo>
                  <a:cubicBezTo>
                    <a:pt x="34458" y="12"/>
                    <a:pt x="31362" y="1"/>
                    <a:pt x="2667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3"/>
            <p:cNvSpPr/>
            <p:nvPr/>
          </p:nvSpPr>
          <p:spPr>
            <a:xfrm>
              <a:off x="6631714" y="3663495"/>
              <a:ext cx="1139054" cy="7038"/>
            </a:xfrm>
            <a:custGeom>
              <a:rect b="b" l="l" r="r" t="t"/>
              <a:pathLst>
                <a:path extrusionOk="0" h="213" w="34475">
                  <a:moveTo>
                    <a:pt x="26408" y="0"/>
                  </a:moveTo>
                  <a:cubicBezTo>
                    <a:pt x="23753" y="0"/>
                    <a:pt x="20609" y="5"/>
                    <a:pt x="17238" y="17"/>
                  </a:cubicBezTo>
                  <a:cubicBezTo>
                    <a:pt x="7719" y="49"/>
                    <a:pt x="0" y="114"/>
                    <a:pt x="0" y="163"/>
                  </a:cubicBezTo>
                  <a:cubicBezTo>
                    <a:pt x="0" y="194"/>
                    <a:pt x="3219" y="212"/>
                    <a:pt x="8062" y="212"/>
                  </a:cubicBezTo>
                  <a:cubicBezTo>
                    <a:pt x="10720" y="212"/>
                    <a:pt x="13866" y="207"/>
                    <a:pt x="17238" y="195"/>
                  </a:cubicBezTo>
                  <a:cubicBezTo>
                    <a:pt x="26756" y="163"/>
                    <a:pt x="34475" y="98"/>
                    <a:pt x="34475" y="49"/>
                  </a:cubicBezTo>
                  <a:lnTo>
                    <a:pt x="34458" y="49"/>
                  </a:lnTo>
                  <a:cubicBezTo>
                    <a:pt x="34458" y="18"/>
                    <a:pt x="31247" y="0"/>
                    <a:pt x="2640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16">
    <p:spTree>
      <p:nvGrpSpPr>
        <p:cNvPr id="681" name="Shape 681"/>
        <p:cNvGrpSpPr/>
        <p:nvPr/>
      </p:nvGrpSpPr>
      <p:grpSpPr>
        <a:xfrm>
          <a:off x="0" y="0"/>
          <a:ext cx="0" cy="0"/>
          <a:chOff x="0" y="0"/>
          <a:chExt cx="0" cy="0"/>
        </a:xfrm>
      </p:grpSpPr>
      <p:sp>
        <p:nvSpPr>
          <p:cNvPr id="682" name="Google Shape;682;p24"/>
          <p:cNvSpPr txBox="1"/>
          <p:nvPr>
            <p:ph type="title"/>
          </p:nvPr>
        </p:nvSpPr>
        <p:spPr>
          <a:xfrm>
            <a:off x="4572000" y="541350"/>
            <a:ext cx="3852000" cy="4060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52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2">
  <p:cSld name="CUSTOM_10">
    <p:spTree>
      <p:nvGrpSpPr>
        <p:cNvPr id="683" name="Shape 683"/>
        <p:cNvGrpSpPr/>
        <p:nvPr/>
      </p:nvGrpSpPr>
      <p:grpSpPr>
        <a:xfrm>
          <a:off x="0" y="0"/>
          <a:ext cx="0" cy="0"/>
          <a:chOff x="0" y="0"/>
          <a:chExt cx="0" cy="0"/>
        </a:xfrm>
      </p:grpSpPr>
      <p:sp>
        <p:nvSpPr>
          <p:cNvPr id="684" name="Google Shape;684;p25"/>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5" name="Google Shape;685;p25"/>
          <p:cNvGrpSpPr/>
          <p:nvPr/>
        </p:nvGrpSpPr>
        <p:grpSpPr>
          <a:xfrm>
            <a:off x="6510149" y="1965913"/>
            <a:ext cx="2172605" cy="2709763"/>
            <a:chOff x="6510149" y="1949738"/>
            <a:chExt cx="2172605" cy="2709763"/>
          </a:xfrm>
        </p:grpSpPr>
        <p:sp>
          <p:nvSpPr>
            <p:cNvPr id="686" name="Google Shape;686;p25"/>
            <p:cNvSpPr/>
            <p:nvPr/>
          </p:nvSpPr>
          <p:spPr>
            <a:xfrm>
              <a:off x="6510149" y="4267946"/>
              <a:ext cx="120540" cy="388831"/>
            </a:xfrm>
            <a:custGeom>
              <a:rect b="b" l="l" r="r" t="t"/>
              <a:pathLst>
                <a:path extrusionOk="0" h="12132" w="3761">
                  <a:moveTo>
                    <a:pt x="3760" y="1"/>
                  </a:moveTo>
                  <a:lnTo>
                    <a:pt x="1" y="135"/>
                  </a:lnTo>
                  <a:lnTo>
                    <a:pt x="1" y="12131"/>
                  </a:lnTo>
                  <a:lnTo>
                    <a:pt x="1605" y="12131"/>
                  </a:lnTo>
                  <a:lnTo>
                    <a:pt x="376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5"/>
            <p:cNvSpPr/>
            <p:nvPr/>
          </p:nvSpPr>
          <p:spPr>
            <a:xfrm>
              <a:off x="7592958" y="2586860"/>
              <a:ext cx="93201" cy="30960"/>
            </a:xfrm>
            <a:custGeom>
              <a:rect b="b" l="l" r="r" t="t"/>
              <a:pathLst>
                <a:path extrusionOk="0" h="966" w="2908">
                  <a:moveTo>
                    <a:pt x="2875" y="1"/>
                  </a:moveTo>
                  <a:cubicBezTo>
                    <a:pt x="2771" y="1"/>
                    <a:pt x="2159" y="176"/>
                    <a:pt x="1421" y="423"/>
                  </a:cubicBezTo>
                  <a:cubicBezTo>
                    <a:pt x="635" y="690"/>
                    <a:pt x="0" y="924"/>
                    <a:pt x="0" y="957"/>
                  </a:cubicBezTo>
                  <a:cubicBezTo>
                    <a:pt x="2" y="963"/>
                    <a:pt x="12" y="966"/>
                    <a:pt x="29" y="966"/>
                  </a:cubicBezTo>
                  <a:cubicBezTo>
                    <a:pt x="164" y="966"/>
                    <a:pt x="758" y="794"/>
                    <a:pt x="1471" y="556"/>
                  </a:cubicBezTo>
                  <a:cubicBezTo>
                    <a:pt x="2273" y="289"/>
                    <a:pt x="2908" y="38"/>
                    <a:pt x="2891" y="5"/>
                  </a:cubicBezTo>
                  <a:cubicBezTo>
                    <a:pt x="2890" y="2"/>
                    <a:pt x="2884" y="1"/>
                    <a:pt x="287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5"/>
            <p:cNvSpPr/>
            <p:nvPr/>
          </p:nvSpPr>
          <p:spPr>
            <a:xfrm>
              <a:off x="6977662" y="4267946"/>
              <a:ext cx="119963" cy="388831"/>
            </a:xfrm>
            <a:custGeom>
              <a:rect b="b" l="l" r="r" t="t"/>
              <a:pathLst>
                <a:path extrusionOk="0" h="12132" w="3743">
                  <a:moveTo>
                    <a:pt x="3743" y="1"/>
                  </a:moveTo>
                  <a:lnTo>
                    <a:pt x="0" y="135"/>
                  </a:lnTo>
                  <a:lnTo>
                    <a:pt x="0" y="12131"/>
                  </a:lnTo>
                  <a:lnTo>
                    <a:pt x="1604" y="12131"/>
                  </a:lnTo>
                  <a:lnTo>
                    <a:pt x="374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5"/>
            <p:cNvSpPr/>
            <p:nvPr/>
          </p:nvSpPr>
          <p:spPr>
            <a:xfrm>
              <a:off x="7441394" y="4267946"/>
              <a:ext cx="120540" cy="388831"/>
            </a:xfrm>
            <a:custGeom>
              <a:rect b="b" l="l" r="r" t="t"/>
              <a:pathLst>
                <a:path extrusionOk="0" h="12132" w="3761">
                  <a:moveTo>
                    <a:pt x="1" y="1"/>
                  </a:moveTo>
                  <a:lnTo>
                    <a:pt x="2156" y="12131"/>
                  </a:lnTo>
                  <a:lnTo>
                    <a:pt x="3760" y="12131"/>
                  </a:lnTo>
                  <a:lnTo>
                    <a:pt x="3760" y="135"/>
                  </a:lnTo>
                  <a:lnTo>
                    <a:pt x="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5"/>
            <p:cNvSpPr/>
            <p:nvPr/>
          </p:nvSpPr>
          <p:spPr>
            <a:xfrm>
              <a:off x="7769682" y="4267946"/>
              <a:ext cx="120508" cy="388831"/>
            </a:xfrm>
            <a:custGeom>
              <a:rect b="b" l="l" r="r" t="t"/>
              <a:pathLst>
                <a:path extrusionOk="0" h="12132" w="3760">
                  <a:moveTo>
                    <a:pt x="0" y="1"/>
                  </a:moveTo>
                  <a:lnTo>
                    <a:pt x="2156" y="12131"/>
                  </a:lnTo>
                  <a:lnTo>
                    <a:pt x="3760" y="12131"/>
                  </a:lnTo>
                  <a:lnTo>
                    <a:pt x="3760" y="135"/>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5"/>
            <p:cNvSpPr/>
            <p:nvPr/>
          </p:nvSpPr>
          <p:spPr>
            <a:xfrm>
              <a:off x="6510149" y="3406827"/>
              <a:ext cx="375979" cy="873907"/>
            </a:xfrm>
            <a:custGeom>
              <a:rect b="b" l="l" r="r" t="t"/>
              <a:pathLst>
                <a:path extrusionOk="0" h="27267" w="11731">
                  <a:moveTo>
                    <a:pt x="5548" y="0"/>
                  </a:moveTo>
                  <a:cubicBezTo>
                    <a:pt x="4075" y="0"/>
                    <a:pt x="2636" y="293"/>
                    <a:pt x="1939" y="1271"/>
                  </a:cubicBezTo>
                  <a:cubicBezTo>
                    <a:pt x="184" y="3711"/>
                    <a:pt x="1" y="27170"/>
                    <a:pt x="1" y="27170"/>
                  </a:cubicBezTo>
                  <a:cubicBezTo>
                    <a:pt x="1" y="27170"/>
                    <a:pt x="5028" y="27266"/>
                    <a:pt x="8439" y="27266"/>
                  </a:cubicBezTo>
                  <a:cubicBezTo>
                    <a:pt x="10145" y="27266"/>
                    <a:pt x="11446" y="27242"/>
                    <a:pt x="11513" y="27170"/>
                  </a:cubicBezTo>
                  <a:cubicBezTo>
                    <a:pt x="11730" y="26969"/>
                    <a:pt x="10026" y="653"/>
                    <a:pt x="10026" y="653"/>
                  </a:cubicBezTo>
                  <a:cubicBezTo>
                    <a:pt x="10026" y="653"/>
                    <a:pt x="7748" y="0"/>
                    <a:pt x="554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5"/>
            <p:cNvSpPr/>
            <p:nvPr/>
          </p:nvSpPr>
          <p:spPr>
            <a:xfrm>
              <a:off x="6804144" y="2531830"/>
              <a:ext cx="1086046" cy="1608718"/>
            </a:xfrm>
            <a:custGeom>
              <a:rect b="b" l="l" r="r" t="t"/>
              <a:pathLst>
                <a:path extrusionOk="0" h="50194" w="33886">
                  <a:moveTo>
                    <a:pt x="24423" y="1"/>
                  </a:moveTo>
                  <a:cubicBezTo>
                    <a:pt x="24403" y="1"/>
                    <a:pt x="24382" y="1"/>
                    <a:pt x="24362" y="1"/>
                  </a:cubicBezTo>
                  <a:lnTo>
                    <a:pt x="9424" y="1"/>
                  </a:lnTo>
                  <a:cubicBezTo>
                    <a:pt x="4195" y="1"/>
                    <a:pt x="1" y="4295"/>
                    <a:pt x="118" y="9525"/>
                  </a:cubicBezTo>
                  <a:lnTo>
                    <a:pt x="1070" y="50193"/>
                  </a:lnTo>
                  <a:lnTo>
                    <a:pt x="33568" y="50193"/>
                  </a:lnTo>
                  <a:lnTo>
                    <a:pt x="33836" y="9491"/>
                  </a:lnTo>
                  <a:cubicBezTo>
                    <a:pt x="33885" y="4265"/>
                    <a:pt x="29658" y="1"/>
                    <a:pt x="2442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5"/>
            <p:cNvSpPr/>
            <p:nvPr/>
          </p:nvSpPr>
          <p:spPr>
            <a:xfrm>
              <a:off x="6572262" y="3855335"/>
              <a:ext cx="1307768" cy="420143"/>
            </a:xfrm>
            <a:custGeom>
              <a:rect b="b" l="l" r="r" t="t"/>
              <a:pathLst>
                <a:path extrusionOk="0" h="13109" w="40804">
                  <a:moveTo>
                    <a:pt x="19728" y="0"/>
                  </a:moveTo>
                  <a:cubicBezTo>
                    <a:pt x="13401" y="0"/>
                    <a:pt x="6918" y="126"/>
                    <a:pt x="6918" y="126"/>
                  </a:cubicBezTo>
                  <a:cubicBezTo>
                    <a:pt x="6918" y="126"/>
                    <a:pt x="452" y="377"/>
                    <a:pt x="1" y="8380"/>
                  </a:cubicBezTo>
                  <a:lnTo>
                    <a:pt x="1" y="13109"/>
                  </a:lnTo>
                  <a:lnTo>
                    <a:pt x="40803" y="13109"/>
                  </a:lnTo>
                  <a:lnTo>
                    <a:pt x="40803" y="8898"/>
                  </a:lnTo>
                  <a:cubicBezTo>
                    <a:pt x="40803" y="8898"/>
                    <a:pt x="35039" y="410"/>
                    <a:pt x="28272" y="126"/>
                  </a:cubicBezTo>
                  <a:cubicBezTo>
                    <a:pt x="26016" y="32"/>
                    <a:pt x="22892" y="0"/>
                    <a:pt x="1972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5"/>
            <p:cNvSpPr/>
            <p:nvPr/>
          </p:nvSpPr>
          <p:spPr>
            <a:xfrm>
              <a:off x="6554057" y="3855014"/>
              <a:ext cx="907207" cy="413125"/>
            </a:xfrm>
            <a:custGeom>
              <a:rect b="b" l="l" r="r" t="t"/>
              <a:pathLst>
                <a:path extrusionOk="0" h="12890" w="28306">
                  <a:moveTo>
                    <a:pt x="9133" y="0"/>
                  </a:moveTo>
                  <a:cubicBezTo>
                    <a:pt x="7145" y="0"/>
                    <a:pt x="5217" y="133"/>
                    <a:pt x="3543" y="1423"/>
                  </a:cubicBezTo>
                  <a:cubicBezTo>
                    <a:pt x="385" y="3896"/>
                    <a:pt x="1" y="9059"/>
                    <a:pt x="335" y="12751"/>
                  </a:cubicBezTo>
                  <a:cubicBezTo>
                    <a:pt x="343" y="12843"/>
                    <a:pt x="414" y="12889"/>
                    <a:pt x="483" y="12889"/>
                  </a:cubicBezTo>
                  <a:cubicBezTo>
                    <a:pt x="552" y="12889"/>
                    <a:pt x="619" y="12843"/>
                    <a:pt x="619" y="12751"/>
                  </a:cubicBezTo>
                  <a:cubicBezTo>
                    <a:pt x="218" y="8357"/>
                    <a:pt x="953" y="1958"/>
                    <a:pt x="5932" y="554"/>
                  </a:cubicBezTo>
                  <a:cubicBezTo>
                    <a:pt x="6831" y="299"/>
                    <a:pt x="7809" y="238"/>
                    <a:pt x="8789" y="238"/>
                  </a:cubicBezTo>
                  <a:cubicBezTo>
                    <a:pt x="9668" y="238"/>
                    <a:pt x="10550" y="287"/>
                    <a:pt x="11379" y="287"/>
                  </a:cubicBezTo>
                  <a:lnTo>
                    <a:pt x="28121" y="387"/>
                  </a:lnTo>
                  <a:cubicBezTo>
                    <a:pt x="28305" y="370"/>
                    <a:pt x="28305" y="103"/>
                    <a:pt x="28121" y="103"/>
                  </a:cubicBezTo>
                  <a:cubicBezTo>
                    <a:pt x="21973" y="70"/>
                    <a:pt x="15807" y="36"/>
                    <a:pt x="9658" y="3"/>
                  </a:cubicBezTo>
                  <a:cubicBezTo>
                    <a:pt x="9483" y="1"/>
                    <a:pt x="9308" y="0"/>
                    <a:pt x="913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5"/>
            <p:cNvSpPr/>
            <p:nvPr/>
          </p:nvSpPr>
          <p:spPr>
            <a:xfrm>
              <a:off x="6955708" y="2557534"/>
              <a:ext cx="706895" cy="844005"/>
            </a:xfrm>
            <a:custGeom>
              <a:rect b="b" l="l" r="r" t="t"/>
              <a:pathLst>
                <a:path extrusionOk="0" h="26334" w="22056">
                  <a:moveTo>
                    <a:pt x="6416" y="1"/>
                  </a:moveTo>
                  <a:cubicBezTo>
                    <a:pt x="4428" y="18"/>
                    <a:pt x="2807" y="68"/>
                    <a:pt x="1705" y="168"/>
                  </a:cubicBezTo>
                  <a:cubicBezTo>
                    <a:pt x="1420" y="201"/>
                    <a:pt x="1187" y="235"/>
                    <a:pt x="969" y="252"/>
                  </a:cubicBezTo>
                  <a:cubicBezTo>
                    <a:pt x="752" y="285"/>
                    <a:pt x="568" y="318"/>
                    <a:pt x="435" y="335"/>
                  </a:cubicBezTo>
                  <a:cubicBezTo>
                    <a:pt x="284" y="369"/>
                    <a:pt x="134" y="419"/>
                    <a:pt x="0" y="469"/>
                  </a:cubicBezTo>
                  <a:cubicBezTo>
                    <a:pt x="34" y="469"/>
                    <a:pt x="67" y="452"/>
                    <a:pt x="117" y="452"/>
                  </a:cubicBezTo>
                  <a:cubicBezTo>
                    <a:pt x="184" y="435"/>
                    <a:pt x="284" y="402"/>
                    <a:pt x="435" y="369"/>
                  </a:cubicBezTo>
                  <a:lnTo>
                    <a:pt x="969" y="302"/>
                  </a:lnTo>
                  <a:cubicBezTo>
                    <a:pt x="1187" y="285"/>
                    <a:pt x="1420" y="252"/>
                    <a:pt x="1705" y="235"/>
                  </a:cubicBezTo>
                  <a:cubicBezTo>
                    <a:pt x="2679" y="162"/>
                    <a:pt x="4022" y="115"/>
                    <a:pt x="5665" y="115"/>
                  </a:cubicBezTo>
                  <a:cubicBezTo>
                    <a:pt x="5909" y="115"/>
                    <a:pt x="6159" y="116"/>
                    <a:pt x="6416" y="118"/>
                  </a:cubicBezTo>
                  <a:cubicBezTo>
                    <a:pt x="7419" y="118"/>
                    <a:pt x="8505" y="118"/>
                    <a:pt x="9674" y="151"/>
                  </a:cubicBezTo>
                  <a:cubicBezTo>
                    <a:pt x="10844" y="185"/>
                    <a:pt x="12097" y="151"/>
                    <a:pt x="13401" y="335"/>
                  </a:cubicBezTo>
                  <a:cubicBezTo>
                    <a:pt x="14069" y="402"/>
                    <a:pt x="14737" y="536"/>
                    <a:pt x="15389" y="686"/>
                  </a:cubicBezTo>
                  <a:cubicBezTo>
                    <a:pt x="16074" y="853"/>
                    <a:pt x="16726" y="1087"/>
                    <a:pt x="17360" y="1388"/>
                  </a:cubicBezTo>
                  <a:cubicBezTo>
                    <a:pt x="17995" y="1739"/>
                    <a:pt x="18563" y="2173"/>
                    <a:pt x="19081" y="2691"/>
                  </a:cubicBezTo>
                  <a:cubicBezTo>
                    <a:pt x="19616" y="3209"/>
                    <a:pt x="20067" y="3810"/>
                    <a:pt x="20418" y="4462"/>
                  </a:cubicBezTo>
                  <a:cubicBezTo>
                    <a:pt x="20585" y="4796"/>
                    <a:pt x="20719" y="5147"/>
                    <a:pt x="20819" y="5498"/>
                  </a:cubicBezTo>
                  <a:cubicBezTo>
                    <a:pt x="20903" y="5866"/>
                    <a:pt x="20953" y="6233"/>
                    <a:pt x="20986" y="6601"/>
                  </a:cubicBezTo>
                  <a:cubicBezTo>
                    <a:pt x="21070" y="7336"/>
                    <a:pt x="21153" y="8054"/>
                    <a:pt x="21220" y="8773"/>
                  </a:cubicBezTo>
                  <a:cubicBezTo>
                    <a:pt x="21354" y="10193"/>
                    <a:pt x="21454" y="11580"/>
                    <a:pt x="21554" y="12883"/>
                  </a:cubicBezTo>
                  <a:cubicBezTo>
                    <a:pt x="21721" y="15523"/>
                    <a:pt x="21805" y="17896"/>
                    <a:pt x="21872" y="19884"/>
                  </a:cubicBezTo>
                  <a:cubicBezTo>
                    <a:pt x="21922" y="21872"/>
                    <a:pt x="21955" y="23476"/>
                    <a:pt x="21989" y="24596"/>
                  </a:cubicBezTo>
                  <a:cubicBezTo>
                    <a:pt x="22005" y="25147"/>
                    <a:pt x="22022" y="25582"/>
                    <a:pt x="22022" y="25882"/>
                  </a:cubicBezTo>
                  <a:cubicBezTo>
                    <a:pt x="22039" y="26016"/>
                    <a:pt x="22039" y="26133"/>
                    <a:pt x="22039" y="26217"/>
                  </a:cubicBezTo>
                  <a:cubicBezTo>
                    <a:pt x="22039" y="26250"/>
                    <a:pt x="22039" y="26283"/>
                    <a:pt x="22056" y="26334"/>
                  </a:cubicBezTo>
                  <a:cubicBezTo>
                    <a:pt x="22056" y="26283"/>
                    <a:pt x="22056" y="26250"/>
                    <a:pt x="22056" y="26217"/>
                  </a:cubicBezTo>
                  <a:cubicBezTo>
                    <a:pt x="22056" y="26133"/>
                    <a:pt x="22056" y="26016"/>
                    <a:pt x="22056" y="25882"/>
                  </a:cubicBezTo>
                  <a:cubicBezTo>
                    <a:pt x="22056" y="25582"/>
                    <a:pt x="22056" y="25147"/>
                    <a:pt x="22039" y="24596"/>
                  </a:cubicBezTo>
                  <a:cubicBezTo>
                    <a:pt x="22039" y="23476"/>
                    <a:pt x="22022" y="21872"/>
                    <a:pt x="21972" y="19867"/>
                  </a:cubicBezTo>
                  <a:cubicBezTo>
                    <a:pt x="21922" y="17879"/>
                    <a:pt x="21838" y="15506"/>
                    <a:pt x="21688" y="12883"/>
                  </a:cubicBezTo>
                  <a:cubicBezTo>
                    <a:pt x="21604" y="11563"/>
                    <a:pt x="21487" y="10176"/>
                    <a:pt x="21354" y="8756"/>
                  </a:cubicBezTo>
                  <a:cubicBezTo>
                    <a:pt x="21287" y="8038"/>
                    <a:pt x="21220" y="7319"/>
                    <a:pt x="21120" y="6584"/>
                  </a:cubicBezTo>
                  <a:cubicBezTo>
                    <a:pt x="21103" y="6200"/>
                    <a:pt x="21036" y="5832"/>
                    <a:pt x="20953" y="5465"/>
                  </a:cubicBezTo>
                  <a:cubicBezTo>
                    <a:pt x="20853" y="5097"/>
                    <a:pt x="20719" y="4729"/>
                    <a:pt x="20535" y="4395"/>
                  </a:cubicBezTo>
                  <a:cubicBezTo>
                    <a:pt x="20184" y="3727"/>
                    <a:pt x="19716" y="3109"/>
                    <a:pt x="19182" y="2591"/>
                  </a:cubicBezTo>
                  <a:cubicBezTo>
                    <a:pt x="18664" y="2056"/>
                    <a:pt x="18062" y="1622"/>
                    <a:pt x="17427" y="1271"/>
                  </a:cubicBezTo>
                  <a:cubicBezTo>
                    <a:pt x="16776" y="953"/>
                    <a:pt x="16107" y="719"/>
                    <a:pt x="15422" y="552"/>
                  </a:cubicBezTo>
                  <a:cubicBezTo>
                    <a:pt x="14771" y="402"/>
                    <a:pt x="14102" y="268"/>
                    <a:pt x="13417" y="201"/>
                  </a:cubicBezTo>
                  <a:cubicBezTo>
                    <a:pt x="12114" y="18"/>
                    <a:pt x="10844" y="51"/>
                    <a:pt x="9674" y="18"/>
                  </a:cubicBezTo>
                  <a:cubicBezTo>
                    <a:pt x="8505" y="1"/>
                    <a:pt x="7419" y="1"/>
                    <a:pt x="64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5"/>
            <p:cNvSpPr/>
            <p:nvPr/>
          </p:nvSpPr>
          <p:spPr>
            <a:xfrm>
              <a:off x="7646514" y="2915500"/>
              <a:ext cx="74997" cy="26313"/>
            </a:xfrm>
            <a:custGeom>
              <a:rect b="b" l="l" r="r" t="t"/>
              <a:pathLst>
                <a:path extrusionOk="0" h="821" w="2340">
                  <a:moveTo>
                    <a:pt x="2311" y="1"/>
                  </a:moveTo>
                  <a:cubicBezTo>
                    <a:pt x="2192" y="1"/>
                    <a:pt x="1711" y="153"/>
                    <a:pt x="1153" y="344"/>
                  </a:cubicBezTo>
                  <a:cubicBezTo>
                    <a:pt x="502" y="561"/>
                    <a:pt x="0" y="779"/>
                    <a:pt x="17" y="812"/>
                  </a:cubicBezTo>
                  <a:cubicBezTo>
                    <a:pt x="19" y="818"/>
                    <a:pt x="28" y="821"/>
                    <a:pt x="44" y="821"/>
                  </a:cubicBezTo>
                  <a:cubicBezTo>
                    <a:pt x="161" y="821"/>
                    <a:pt x="631" y="669"/>
                    <a:pt x="1203" y="478"/>
                  </a:cubicBezTo>
                  <a:cubicBezTo>
                    <a:pt x="1838" y="261"/>
                    <a:pt x="2339" y="43"/>
                    <a:pt x="2339" y="10"/>
                  </a:cubicBezTo>
                  <a:cubicBezTo>
                    <a:pt x="2337" y="4"/>
                    <a:pt x="2328" y="1"/>
                    <a:pt x="231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5"/>
            <p:cNvSpPr/>
            <p:nvPr/>
          </p:nvSpPr>
          <p:spPr>
            <a:xfrm>
              <a:off x="7647059" y="2987356"/>
              <a:ext cx="33749" cy="4743"/>
            </a:xfrm>
            <a:custGeom>
              <a:rect b="b" l="l" r="r" t="t"/>
              <a:pathLst>
                <a:path extrusionOk="0" h="148" w="1053">
                  <a:moveTo>
                    <a:pt x="324" y="1"/>
                  </a:moveTo>
                  <a:cubicBezTo>
                    <a:pt x="132" y="1"/>
                    <a:pt x="0" y="19"/>
                    <a:pt x="0" y="57"/>
                  </a:cubicBezTo>
                  <a:cubicBezTo>
                    <a:pt x="0" y="90"/>
                    <a:pt x="234" y="141"/>
                    <a:pt x="518" y="141"/>
                  </a:cubicBezTo>
                  <a:cubicBezTo>
                    <a:pt x="599" y="145"/>
                    <a:pt x="674" y="147"/>
                    <a:pt x="742" y="147"/>
                  </a:cubicBezTo>
                  <a:cubicBezTo>
                    <a:pt x="927" y="147"/>
                    <a:pt x="1053" y="132"/>
                    <a:pt x="1053" y="107"/>
                  </a:cubicBezTo>
                  <a:cubicBezTo>
                    <a:pt x="1053" y="57"/>
                    <a:pt x="819" y="24"/>
                    <a:pt x="535" y="7"/>
                  </a:cubicBezTo>
                  <a:cubicBezTo>
                    <a:pt x="459" y="3"/>
                    <a:pt x="388" y="1"/>
                    <a:pt x="32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5"/>
            <p:cNvSpPr/>
            <p:nvPr/>
          </p:nvSpPr>
          <p:spPr>
            <a:xfrm>
              <a:off x="7353577" y="2960787"/>
              <a:ext cx="47690" cy="45575"/>
            </a:xfrm>
            <a:custGeom>
              <a:rect b="b" l="l" r="r" t="t"/>
              <a:pathLst>
                <a:path extrusionOk="0" h="1422" w="1488">
                  <a:moveTo>
                    <a:pt x="652" y="0"/>
                  </a:moveTo>
                  <a:lnTo>
                    <a:pt x="652" y="0"/>
                  </a:lnTo>
                  <a:cubicBezTo>
                    <a:pt x="652" y="0"/>
                    <a:pt x="585" y="0"/>
                    <a:pt x="485" y="34"/>
                  </a:cubicBezTo>
                  <a:cubicBezTo>
                    <a:pt x="352" y="84"/>
                    <a:pt x="218" y="201"/>
                    <a:pt x="151" y="318"/>
                  </a:cubicBezTo>
                  <a:cubicBezTo>
                    <a:pt x="17" y="518"/>
                    <a:pt x="1" y="769"/>
                    <a:pt x="101" y="986"/>
                  </a:cubicBezTo>
                  <a:cubicBezTo>
                    <a:pt x="213" y="1257"/>
                    <a:pt x="476" y="1422"/>
                    <a:pt x="747" y="1422"/>
                  </a:cubicBezTo>
                  <a:cubicBezTo>
                    <a:pt x="760" y="1422"/>
                    <a:pt x="773" y="1421"/>
                    <a:pt x="786" y="1421"/>
                  </a:cubicBezTo>
                  <a:cubicBezTo>
                    <a:pt x="1087" y="1387"/>
                    <a:pt x="1337" y="1187"/>
                    <a:pt x="1421" y="903"/>
                  </a:cubicBezTo>
                  <a:cubicBezTo>
                    <a:pt x="1488" y="669"/>
                    <a:pt x="1404" y="418"/>
                    <a:pt x="1204" y="251"/>
                  </a:cubicBezTo>
                  <a:cubicBezTo>
                    <a:pt x="1087" y="151"/>
                    <a:pt x="936" y="101"/>
                    <a:pt x="786" y="101"/>
                  </a:cubicBezTo>
                  <a:cubicBezTo>
                    <a:pt x="686" y="117"/>
                    <a:pt x="619" y="151"/>
                    <a:pt x="636" y="151"/>
                  </a:cubicBezTo>
                  <a:cubicBezTo>
                    <a:pt x="636" y="159"/>
                    <a:pt x="648" y="159"/>
                    <a:pt x="673" y="159"/>
                  </a:cubicBezTo>
                  <a:cubicBezTo>
                    <a:pt x="698" y="159"/>
                    <a:pt x="736" y="159"/>
                    <a:pt x="786" y="168"/>
                  </a:cubicBezTo>
                  <a:cubicBezTo>
                    <a:pt x="920" y="184"/>
                    <a:pt x="1053" y="234"/>
                    <a:pt x="1137" y="335"/>
                  </a:cubicBezTo>
                  <a:cubicBezTo>
                    <a:pt x="1287" y="468"/>
                    <a:pt x="1354" y="669"/>
                    <a:pt x="1287" y="853"/>
                  </a:cubicBezTo>
                  <a:cubicBezTo>
                    <a:pt x="1220" y="1087"/>
                    <a:pt x="1020" y="1254"/>
                    <a:pt x="786" y="1287"/>
                  </a:cubicBezTo>
                  <a:cubicBezTo>
                    <a:pt x="535" y="1287"/>
                    <a:pt x="318" y="1153"/>
                    <a:pt x="218" y="936"/>
                  </a:cubicBezTo>
                  <a:cubicBezTo>
                    <a:pt x="134" y="752"/>
                    <a:pt x="134" y="552"/>
                    <a:pt x="235" y="368"/>
                  </a:cubicBezTo>
                  <a:cubicBezTo>
                    <a:pt x="335" y="218"/>
                    <a:pt x="469" y="84"/>
                    <a:pt x="65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5"/>
            <p:cNvSpPr/>
            <p:nvPr/>
          </p:nvSpPr>
          <p:spPr>
            <a:xfrm>
              <a:off x="7345564" y="2844574"/>
              <a:ext cx="46056" cy="123745"/>
            </a:xfrm>
            <a:custGeom>
              <a:rect b="b" l="l" r="r" t="t"/>
              <a:pathLst>
                <a:path extrusionOk="0" h="3861" w="1437">
                  <a:moveTo>
                    <a:pt x="1420" y="1"/>
                  </a:moveTo>
                  <a:cubicBezTo>
                    <a:pt x="1421" y="3"/>
                    <a:pt x="1422" y="6"/>
                    <a:pt x="1421" y="9"/>
                  </a:cubicBezTo>
                  <a:lnTo>
                    <a:pt x="1421" y="9"/>
                  </a:lnTo>
                  <a:cubicBezTo>
                    <a:pt x="1426" y="6"/>
                    <a:pt x="1432" y="3"/>
                    <a:pt x="1437" y="1"/>
                  </a:cubicBezTo>
                  <a:close/>
                  <a:moveTo>
                    <a:pt x="1421" y="9"/>
                  </a:moveTo>
                  <a:cubicBezTo>
                    <a:pt x="1228" y="108"/>
                    <a:pt x="1066" y="239"/>
                    <a:pt x="936" y="402"/>
                  </a:cubicBezTo>
                  <a:cubicBezTo>
                    <a:pt x="201" y="1187"/>
                    <a:pt x="0" y="2323"/>
                    <a:pt x="401" y="3309"/>
                  </a:cubicBezTo>
                  <a:cubicBezTo>
                    <a:pt x="468" y="3509"/>
                    <a:pt x="568" y="3710"/>
                    <a:pt x="719" y="3860"/>
                  </a:cubicBezTo>
                  <a:cubicBezTo>
                    <a:pt x="752" y="3844"/>
                    <a:pt x="618" y="3643"/>
                    <a:pt x="485" y="3276"/>
                  </a:cubicBezTo>
                  <a:cubicBezTo>
                    <a:pt x="167" y="2323"/>
                    <a:pt x="351" y="1254"/>
                    <a:pt x="1003" y="469"/>
                  </a:cubicBezTo>
                  <a:cubicBezTo>
                    <a:pt x="1236" y="188"/>
                    <a:pt x="1412" y="53"/>
                    <a:pt x="1421" y="9"/>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5"/>
            <p:cNvSpPr/>
            <p:nvPr/>
          </p:nvSpPr>
          <p:spPr>
            <a:xfrm>
              <a:off x="7348769" y="3002420"/>
              <a:ext cx="31633" cy="132431"/>
            </a:xfrm>
            <a:custGeom>
              <a:rect b="b" l="l" r="r" t="t"/>
              <a:pathLst>
                <a:path extrusionOk="0" h="4132" w="987">
                  <a:moveTo>
                    <a:pt x="919" y="1"/>
                  </a:moveTo>
                  <a:cubicBezTo>
                    <a:pt x="886" y="1"/>
                    <a:pt x="836" y="5"/>
                    <a:pt x="769" y="21"/>
                  </a:cubicBezTo>
                  <a:cubicBezTo>
                    <a:pt x="602" y="72"/>
                    <a:pt x="451" y="172"/>
                    <a:pt x="334" y="305"/>
                  </a:cubicBezTo>
                  <a:cubicBezTo>
                    <a:pt x="184" y="523"/>
                    <a:pt x="84" y="757"/>
                    <a:pt x="50" y="1024"/>
                  </a:cubicBezTo>
                  <a:cubicBezTo>
                    <a:pt x="17" y="1341"/>
                    <a:pt x="0" y="1642"/>
                    <a:pt x="34" y="1960"/>
                  </a:cubicBezTo>
                  <a:cubicBezTo>
                    <a:pt x="84" y="2528"/>
                    <a:pt x="268" y="3079"/>
                    <a:pt x="535" y="3564"/>
                  </a:cubicBezTo>
                  <a:cubicBezTo>
                    <a:pt x="652" y="3781"/>
                    <a:pt x="786" y="3965"/>
                    <a:pt x="953" y="4132"/>
                  </a:cubicBezTo>
                  <a:cubicBezTo>
                    <a:pt x="986" y="4115"/>
                    <a:pt x="819" y="3898"/>
                    <a:pt x="635" y="3530"/>
                  </a:cubicBezTo>
                  <a:cubicBezTo>
                    <a:pt x="385" y="3029"/>
                    <a:pt x="234" y="2494"/>
                    <a:pt x="184" y="1943"/>
                  </a:cubicBezTo>
                  <a:cubicBezTo>
                    <a:pt x="117" y="1308"/>
                    <a:pt x="167" y="706"/>
                    <a:pt x="418" y="372"/>
                  </a:cubicBezTo>
                  <a:cubicBezTo>
                    <a:pt x="552" y="189"/>
                    <a:pt x="752" y="55"/>
                    <a:pt x="969" y="5"/>
                  </a:cubicBezTo>
                  <a:cubicBezTo>
                    <a:pt x="969" y="5"/>
                    <a:pt x="953" y="1"/>
                    <a:pt x="91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5"/>
            <p:cNvSpPr/>
            <p:nvPr/>
          </p:nvSpPr>
          <p:spPr>
            <a:xfrm>
              <a:off x="7304316" y="2972581"/>
              <a:ext cx="47146" cy="9262"/>
            </a:xfrm>
            <a:custGeom>
              <a:rect b="b" l="l" r="r" t="t"/>
              <a:pathLst>
                <a:path extrusionOk="0" h="289" w="1471">
                  <a:moveTo>
                    <a:pt x="736" y="0"/>
                  </a:moveTo>
                  <a:cubicBezTo>
                    <a:pt x="285" y="0"/>
                    <a:pt x="1" y="251"/>
                    <a:pt x="34" y="284"/>
                  </a:cubicBezTo>
                  <a:cubicBezTo>
                    <a:pt x="35" y="287"/>
                    <a:pt x="39" y="288"/>
                    <a:pt x="44" y="288"/>
                  </a:cubicBezTo>
                  <a:cubicBezTo>
                    <a:pt x="99" y="288"/>
                    <a:pt x="368" y="134"/>
                    <a:pt x="736" y="134"/>
                  </a:cubicBezTo>
                  <a:cubicBezTo>
                    <a:pt x="1100" y="134"/>
                    <a:pt x="1368" y="272"/>
                    <a:pt x="1426" y="272"/>
                  </a:cubicBezTo>
                  <a:cubicBezTo>
                    <a:pt x="1432" y="272"/>
                    <a:pt x="1436" y="270"/>
                    <a:pt x="1437" y="267"/>
                  </a:cubicBezTo>
                  <a:cubicBezTo>
                    <a:pt x="1471" y="251"/>
                    <a:pt x="1187" y="0"/>
                    <a:pt x="73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5"/>
            <p:cNvSpPr/>
            <p:nvPr/>
          </p:nvSpPr>
          <p:spPr>
            <a:xfrm>
              <a:off x="7048877" y="2960787"/>
              <a:ext cx="47690" cy="45575"/>
            </a:xfrm>
            <a:custGeom>
              <a:rect b="b" l="l" r="r" t="t"/>
              <a:pathLst>
                <a:path extrusionOk="0" h="1422" w="1488">
                  <a:moveTo>
                    <a:pt x="652" y="0"/>
                  </a:moveTo>
                  <a:cubicBezTo>
                    <a:pt x="652" y="0"/>
                    <a:pt x="585" y="0"/>
                    <a:pt x="485" y="34"/>
                  </a:cubicBezTo>
                  <a:cubicBezTo>
                    <a:pt x="351" y="84"/>
                    <a:pt x="234" y="201"/>
                    <a:pt x="151" y="318"/>
                  </a:cubicBezTo>
                  <a:cubicBezTo>
                    <a:pt x="17" y="518"/>
                    <a:pt x="1" y="769"/>
                    <a:pt x="101" y="986"/>
                  </a:cubicBezTo>
                  <a:cubicBezTo>
                    <a:pt x="212" y="1257"/>
                    <a:pt x="476" y="1422"/>
                    <a:pt x="761" y="1422"/>
                  </a:cubicBezTo>
                  <a:cubicBezTo>
                    <a:pt x="775" y="1422"/>
                    <a:pt x="789" y="1421"/>
                    <a:pt x="803" y="1421"/>
                  </a:cubicBezTo>
                  <a:cubicBezTo>
                    <a:pt x="1087" y="1387"/>
                    <a:pt x="1337" y="1187"/>
                    <a:pt x="1421" y="903"/>
                  </a:cubicBezTo>
                  <a:cubicBezTo>
                    <a:pt x="1488" y="652"/>
                    <a:pt x="1404" y="418"/>
                    <a:pt x="1220" y="251"/>
                  </a:cubicBezTo>
                  <a:cubicBezTo>
                    <a:pt x="1103" y="151"/>
                    <a:pt x="936" y="101"/>
                    <a:pt x="786" y="101"/>
                  </a:cubicBezTo>
                  <a:cubicBezTo>
                    <a:pt x="686" y="117"/>
                    <a:pt x="635" y="151"/>
                    <a:pt x="635" y="151"/>
                  </a:cubicBezTo>
                  <a:cubicBezTo>
                    <a:pt x="635" y="159"/>
                    <a:pt x="648" y="159"/>
                    <a:pt x="673" y="159"/>
                  </a:cubicBezTo>
                  <a:cubicBezTo>
                    <a:pt x="698" y="159"/>
                    <a:pt x="736" y="159"/>
                    <a:pt x="786" y="168"/>
                  </a:cubicBezTo>
                  <a:cubicBezTo>
                    <a:pt x="919" y="184"/>
                    <a:pt x="1053" y="234"/>
                    <a:pt x="1153" y="335"/>
                  </a:cubicBezTo>
                  <a:cubicBezTo>
                    <a:pt x="1287" y="468"/>
                    <a:pt x="1354" y="669"/>
                    <a:pt x="1287" y="853"/>
                  </a:cubicBezTo>
                  <a:cubicBezTo>
                    <a:pt x="1220" y="1087"/>
                    <a:pt x="1020" y="1254"/>
                    <a:pt x="786" y="1287"/>
                  </a:cubicBezTo>
                  <a:cubicBezTo>
                    <a:pt x="552" y="1287"/>
                    <a:pt x="318" y="1153"/>
                    <a:pt x="218" y="936"/>
                  </a:cubicBezTo>
                  <a:cubicBezTo>
                    <a:pt x="134" y="752"/>
                    <a:pt x="134" y="552"/>
                    <a:pt x="234" y="368"/>
                  </a:cubicBezTo>
                  <a:cubicBezTo>
                    <a:pt x="335" y="218"/>
                    <a:pt x="468" y="84"/>
                    <a:pt x="65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5"/>
            <p:cNvSpPr/>
            <p:nvPr/>
          </p:nvSpPr>
          <p:spPr>
            <a:xfrm>
              <a:off x="7040833" y="2844574"/>
              <a:ext cx="46088" cy="123745"/>
            </a:xfrm>
            <a:custGeom>
              <a:rect b="b" l="l" r="r" t="t"/>
              <a:pathLst>
                <a:path extrusionOk="0" h="3861" w="1438">
                  <a:moveTo>
                    <a:pt x="1438" y="1"/>
                  </a:moveTo>
                  <a:lnTo>
                    <a:pt x="1438" y="1"/>
                  </a:lnTo>
                  <a:cubicBezTo>
                    <a:pt x="1237" y="101"/>
                    <a:pt x="1070" y="235"/>
                    <a:pt x="937" y="402"/>
                  </a:cubicBezTo>
                  <a:cubicBezTo>
                    <a:pt x="201" y="1187"/>
                    <a:pt x="1" y="2323"/>
                    <a:pt x="402" y="3309"/>
                  </a:cubicBezTo>
                  <a:cubicBezTo>
                    <a:pt x="469" y="3509"/>
                    <a:pt x="569" y="3710"/>
                    <a:pt x="719" y="3860"/>
                  </a:cubicBezTo>
                  <a:cubicBezTo>
                    <a:pt x="753" y="3844"/>
                    <a:pt x="619" y="3643"/>
                    <a:pt x="485" y="3276"/>
                  </a:cubicBezTo>
                  <a:cubicBezTo>
                    <a:pt x="168" y="2323"/>
                    <a:pt x="352" y="1254"/>
                    <a:pt x="1003" y="469"/>
                  </a:cubicBezTo>
                  <a:cubicBezTo>
                    <a:pt x="1254" y="168"/>
                    <a:pt x="1438" y="34"/>
                    <a:pt x="143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5"/>
            <p:cNvSpPr/>
            <p:nvPr/>
          </p:nvSpPr>
          <p:spPr>
            <a:xfrm>
              <a:off x="7044070" y="3002420"/>
              <a:ext cx="31601" cy="132431"/>
            </a:xfrm>
            <a:custGeom>
              <a:rect b="b" l="l" r="r" t="t"/>
              <a:pathLst>
                <a:path extrusionOk="0" h="4132" w="986">
                  <a:moveTo>
                    <a:pt x="919" y="1"/>
                  </a:moveTo>
                  <a:cubicBezTo>
                    <a:pt x="886" y="1"/>
                    <a:pt x="836" y="5"/>
                    <a:pt x="769" y="21"/>
                  </a:cubicBezTo>
                  <a:cubicBezTo>
                    <a:pt x="602" y="72"/>
                    <a:pt x="451" y="172"/>
                    <a:pt x="351" y="305"/>
                  </a:cubicBezTo>
                  <a:cubicBezTo>
                    <a:pt x="184" y="523"/>
                    <a:pt x="84" y="757"/>
                    <a:pt x="50" y="1024"/>
                  </a:cubicBezTo>
                  <a:cubicBezTo>
                    <a:pt x="17" y="1341"/>
                    <a:pt x="0" y="1642"/>
                    <a:pt x="34" y="1960"/>
                  </a:cubicBezTo>
                  <a:cubicBezTo>
                    <a:pt x="84" y="2528"/>
                    <a:pt x="267" y="3079"/>
                    <a:pt x="552" y="3564"/>
                  </a:cubicBezTo>
                  <a:cubicBezTo>
                    <a:pt x="652" y="3781"/>
                    <a:pt x="785" y="3965"/>
                    <a:pt x="969" y="4132"/>
                  </a:cubicBezTo>
                  <a:cubicBezTo>
                    <a:pt x="986" y="4115"/>
                    <a:pt x="819" y="3898"/>
                    <a:pt x="635" y="3530"/>
                  </a:cubicBezTo>
                  <a:cubicBezTo>
                    <a:pt x="384" y="3029"/>
                    <a:pt x="234" y="2494"/>
                    <a:pt x="184" y="1943"/>
                  </a:cubicBezTo>
                  <a:cubicBezTo>
                    <a:pt x="117" y="1308"/>
                    <a:pt x="167" y="706"/>
                    <a:pt x="418" y="372"/>
                  </a:cubicBezTo>
                  <a:cubicBezTo>
                    <a:pt x="552" y="189"/>
                    <a:pt x="752" y="55"/>
                    <a:pt x="969" y="5"/>
                  </a:cubicBezTo>
                  <a:cubicBezTo>
                    <a:pt x="969" y="5"/>
                    <a:pt x="953" y="1"/>
                    <a:pt x="91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5"/>
            <p:cNvSpPr/>
            <p:nvPr/>
          </p:nvSpPr>
          <p:spPr>
            <a:xfrm>
              <a:off x="6999616" y="2972581"/>
              <a:ext cx="47146" cy="9262"/>
            </a:xfrm>
            <a:custGeom>
              <a:rect b="b" l="l" r="r" t="t"/>
              <a:pathLst>
                <a:path extrusionOk="0" h="289" w="1471">
                  <a:moveTo>
                    <a:pt x="736" y="0"/>
                  </a:moveTo>
                  <a:cubicBezTo>
                    <a:pt x="284" y="0"/>
                    <a:pt x="0" y="251"/>
                    <a:pt x="34" y="284"/>
                  </a:cubicBezTo>
                  <a:cubicBezTo>
                    <a:pt x="35" y="287"/>
                    <a:pt x="39" y="288"/>
                    <a:pt x="44" y="288"/>
                  </a:cubicBezTo>
                  <a:cubicBezTo>
                    <a:pt x="101" y="288"/>
                    <a:pt x="383" y="134"/>
                    <a:pt x="736" y="134"/>
                  </a:cubicBezTo>
                  <a:cubicBezTo>
                    <a:pt x="1100" y="134"/>
                    <a:pt x="1368" y="272"/>
                    <a:pt x="1426" y="272"/>
                  </a:cubicBezTo>
                  <a:cubicBezTo>
                    <a:pt x="1432" y="272"/>
                    <a:pt x="1436" y="270"/>
                    <a:pt x="1437" y="267"/>
                  </a:cubicBezTo>
                  <a:cubicBezTo>
                    <a:pt x="1471" y="251"/>
                    <a:pt x="1187" y="0"/>
                    <a:pt x="73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5"/>
            <p:cNvSpPr/>
            <p:nvPr/>
          </p:nvSpPr>
          <p:spPr>
            <a:xfrm>
              <a:off x="7441394" y="3389904"/>
              <a:ext cx="450943" cy="895573"/>
            </a:xfrm>
            <a:custGeom>
              <a:rect b="b" l="l" r="r" t="t"/>
              <a:pathLst>
                <a:path extrusionOk="0" h="27943" w="14070">
                  <a:moveTo>
                    <a:pt x="6802" y="1"/>
                  </a:moveTo>
                  <a:cubicBezTo>
                    <a:pt x="4711" y="1"/>
                    <a:pt x="2768" y="395"/>
                    <a:pt x="2073" y="1699"/>
                  </a:cubicBezTo>
                  <a:cubicBezTo>
                    <a:pt x="318" y="5008"/>
                    <a:pt x="1" y="27731"/>
                    <a:pt x="1" y="27731"/>
                  </a:cubicBezTo>
                  <a:cubicBezTo>
                    <a:pt x="1" y="27731"/>
                    <a:pt x="5721" y="27943"/>
                    <a:pt x="9858" y="27943"/>
                  </a:cubicBezTo>
                  <a:cubicBezTo>
                    <a:pt x="12193" y="27943"/>
                    <a:pt x="14024" y="27875"/>
                    <a:pt x="14036" y="27664"/>
                  </a:cubicBezTo>
                  <a:cubicBezTo>
                    <a:pt x="14070" y="27063"/>
                    <a:pt x="13501" y="914"/>
                    <a:pt x="13501" y="914"/>
                  </a:cubicBezTo>
                  <a:lnTo>
                    <a:pt x="13518" y="914"/>
                  </a:lnTo>
                  <a:cubicBezTo>
                    <a:pt x="13518" y="914"/>
                    <a:pt x="9987" y="1"/>
                    <a:pt x="6802"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5"/>
            <p:cNvSpPr/>
            <p:nvPr/>
          </p:nvSpPr>
          <p:spPr>
            <a:xfrm>
              <a:off x="7559209" y="3398398"/>
              <a:ext cx="340627" cy="889259"/>
            </a:xfrm>
            <a:custGeom>
              <a:rect b="b" l="l" r="r" t="t"/>
              <a:pathLst>
                <a:path extrusionOk="0" h="27746" w="10628">
                  <a:moveTo>
                    <a:pt x="6106" y="1"/>
                  </a:moveTo>
                  <a:cubicBezTo>
                    <a:pt x="4532" y="1"/>
                    <a:pt x="2951" y="299"/>
                    <a:pt x="2206" y="1334"/>
                  </a:cubicBezTo>
                  <a:cubicBezTo>
                    <a:pt x="452" y="3773"/>
                    <a:pt x="1" y="27583"/>
                    <a:pt x="1" y="27583"/>
                  </a:cubicBezTo>
                  <a:cubicBezTo>
                    <a:pt x="1" y="27583"/>
                    <a:pt x="5511" y="27745"/>
                    <a:pt x="8521" y="27745"/>
                  </a:cubicBezTo>
                  <a:cubicBezTo>
                    <a:pt x="9608" y="27745"/>
                    <a:pt x="10369" y="27724"/>
                    <a:pt x="10427" y="27667"/>
                  </a:cubicBezTo>
                  <a:cubicBezTo>
                    <a:pt x="10627" y="27466"/>
                    <a:pt x="10360" y="549"/>
                    <a:pt x="10360" y="549"/>
                  </a:cubicBezTo>
                  <a:cubicBezTo>
                    <a:pt x="10360" y="549"/>
                    <a:pt x="8240" y="1"/>
                    <a:pt x="610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5"/>
            <p:cNvSpPr/>
            <p:nvPr/>
          </p:nvSpPr>
          <p:spPr>
            <a:xfrm>
              <a:off x="7756285" y="3790818"/>
              <a:ext cx="31088" cy="40319"/>
            </a:xfrm>
            <a:custGeom>
              <a:rect b="b" l="l" r="r" t="t"/>
              <a:pathLst>
                <a:path extrusionOk="0" h="1258" w="970">
                  <a:moveTo>
                    <a:pt x="318" y="1"/>
                  </a:moveTo>
                  <a:cubicBezTo>
                    <a:pt x="304" y="14"/>
                    <a:pt x="346" y="39"/>
                    <a:pt x="415" y="65"/>
                  </a:cubicBezTo>
                  <a:lnTo>
                    <a:pt x="415" y="65"/>
                  </a:lnTo>
                  <a:cubicBezTo>
                    <a:pt x="256" y="164"/>
                    <a:pt x="126" y="304"/>
                    <a:pt x="51" y="485"/>
                  </a:cubicBezTo>
                  <a:cubicBezTo>
                    <a:pt x="1" y="619"/>
                    <a:pt x="1" y="769"/>
                    <a:pt x="51" y="920"/>
                  </a:cubicBezTo>
                  <a:cubicBezTo>
                    <a:pt x="101" y="1087"/>
                    <a:pt x="251" y="1220"/>
                    <a:pt x="435" y="1254"/>
                  </a:cubicBezTo>
                  <a:cubicBezTo>
                    <a:pt x="457" y="1257"/>
                    <a:pt x="480" y="1258"/>
                    <a:pt x="502" y="1258"/>
                  </a:cubicBezTo>
                  <a:cubicBezTo>
                    <a:pt x="612" y="1258"/>
                    <a:pt x="716" y="1223"/>
                    <a:pt x="786" y="1154"/>
                  </a:cubicBezTo>
                  <a:cubicBezTo>
                    <a:pt x="886" y="1070"/>
                    <a:pt x="936" y="953"/>
                    <a:pt x="953" y="836"/>
                  </a:cubicBezTo>
                  <a:cubicBezTo>
                    <a:pt x="970" y="652"/>
                    <a:pt x="953" y="468"/>
                    <a:pt x="886" y="301"/>
                  </a:cubicBezTo>
                  <a:cubicBezTo>
                    <a:pt x="836" y="168"/>
                    <a:pt x="719" y="101"/>
                    <a:pt x="585" y="101"/>
                  </a:cubicBezTo>
                  <a:cubicBezTo>
                    <a:pt x="485" y="101"/>
                    <a:pt x="452" y="151"/>
                    <a:pt x="452" y="168"/>
                  </a:cubicBezTo>
                  <a:lnTo>
                    <a:pt x="468" y="168"/>
                  </a:lnTo>
                  <a:cubicBezTo>
                    <a:pt x="468" y="168"/>
                    <a:pt x="502" y="151"/>
                    <a:pt x="585" y="151"/>
                  </a:cubicBezTo>
                  <a:cubicBezTo>
                    <a:pt x="686" y="168"/>
                    <a:pt x="769" y="235"/>
                    <a:pt x="803" y="335"/>
                  </a:cubicBezTo>
                  <a:cubicBezTo>
                    <a:pt x="836" y="502"/>
                    <a:pt x="853" y="652"/>
                    <a:pt x="819" y="819"/>
                  </a:cubicBezTo>
                  <a:cubicBezTo>
                    <a:pt x="804" y="984"/>
                    <a:pt x="669" y="1109"/>
                    <a:pt x="508" y="1109"/>
                  </a:cubicBezTo>
                  <a:cubicBezTo>
                    <a:pt x="490" y="1109"/>
                    <a:pt x="471" y="1107"/>
                    <a:pt x="452" y="1103"/>
                  </a:cubicBezTo>
                  <a:cubicBezTo>
                    <a:pt x="335" y="1087"/>
                    <a:pt x="218" y="986"/>
                    <a:pt x="184" y="869"/>
                  </a:cubicBezTo>
                  <a:cubicBezTo>
                    <a:pt x="134" y="753"/>
                    <a:pt x="134" y="636"/>
                    <a:pt x="168" y="519"/>
                  </a:cubicBezTo>
                  <a:cubicBezTo>
                    <a:pt x="234" y="352"/>
                    <a:pt x="351" y="201"/>
                    <a:pt x="502" y="84"/>
                  </a:cubicBezTo>
                  <a:lnTo>
                    <a:pt x="552" y="51"/>
                  </a:lnTo>
                  <a:lnTo>
                    <a:pt x="485" y="34"/>
                  </a:lnTo>
                  <a:cubicBezTo>
                    <a:pt x="385" y="1"/>
                    <a:pt x="318" y="1"/>
                    <a:pt x="31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5"/>
            <p:cNvSpPr/>
            <p:nvPr/>
          </p:nvSpPr>
          <p:spPr>
            <a:xfrm>
              <a:off x="7712376" y="3657490"/>
              <a:ext cx="61087" cy="140315"/>
            </a:xfrm>
            <a:custGeom>
              <a:rect b="b" l="l" r="r" t="t"/>
              <a:pathLst>
                <a:path extrusionOk="0" h="4378" w="1906">
                  <a:moveTo>
                    <a:pt x="0" y="0"/>
                  </a:moveTo>
                  <a:lnTo>
                    <a:pt x="0" y="0"/>
                  </a:lnTo>
                  <a:cubicBezTo>
                    <a:pt x="101" y="217"/>
                    <a:pt x="201" y="435"/>
                    <a:pt x="318" y="635"/>
                  </a:cubicBezTo>
                  <a:cubicBezTo>
                    <a:pt x="518" y="1019"/>
                    <a:pt x="786" y="1554"/>
                    <a:pt x="1053" y="2156"/>
                  </a:cubicBezTo>
                  <a:cubicBezTo>
                    <a:pt x="1304" y="2757"/>
                    <a:pt x="1521" y="3325"/>
                    <a:pt x="1655" y="3726"/>
                  </a:cubicBezTo>
                  <a:cubicBezTo>
                    <a:pt x="1721" y="3960"/>
                    <a:pt x="1805" y="4177"/>
                    <a:pt x="1905" y="4378"/>
                  </a:cubicBezTo>
                  <a:cubicBezTo>
                    <a:pt x="1889" y="4144"/>
                    <a:pt x="1838" y="3910"/>
                    <a:pt x="1755" y="3693"/>
                  </a:cubicBezTo>
                  <a:cubicBezTo>
                    <a:pt x="1437" y="2607"/>
                    <a:pt x="986" y="1554"/>
                    <a:pt x="401" y="585"/>
                  </a:cubicBezTo>
                  <a:cubicBezTo>
                    <a:pt x="301" y="368"/>
                    <a:pt x="168" y="184"/>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5"/>
            <p:cNvSpPr/>
            <p:nvPr/>
          </p:nvSpPr>
          <p:spPr>
            <a:xfrm>
              <a:off x="7779329" y="3670342"/>
              <a:ext cx="55703" cy="129610"/>
            </a:xfrm>
            <a:custGeom>
              <a:rect b="b" l="l" r="r" t="t"/>
              <a:pathLst>
                <a:path extrusionOk="0" h="4044" w="1738">
                  <a:moveTo>
                    <a:pt x="1738" y="0"/>
                  </a:moveTo>
                  <a:cubicBezTo>
                    <a:pt x="1604" y="167"/>
                    <a:pt x="1487" y="351"/>
                    <a:pt x="1404" y="552"/>
                  </a:cubicBezTo>
                  <a:cubicBezTo>
                    <a:pt x="1220" y="902"/>
                    <a:pt x="969" y="1404"/>
                    <a:pt x="718" y="1955"/>
                  </a:cubicBezTo>
                  <a:cubicBezTo>
                    <a:pt x="485" y="2523"/>
                    <a:pt x="284" y="3041"/>
                    <a:pt x="167" y="3425"/>
                  </a:cubicBezTo>
                  <a:cubicBezTo>
                    <a:pt x="84" y="3626"/>
                    <a:pt x="17" y="3826"/>
                    <a:pt x="0" y="4044"/>
                  </a:cubicBezTo>
                  <a:cubicBezTo>
                    <a:pt x="100" y="3860"/>
                    <a:pt x="184" y="3659"/>
                    <a:pt x="251" y="3459"/>
                  </a:cubicBezTo>
                  <a:cubicBezTo>
                    <a:pt x="401" y="3091"/>
                    <a:pt x="618" y="2573"/>
                    <a:pt x="852" y="2022"/>
                  </a:cubicBezTo>
                  <a:cubicBezTo>
                    <a:pt x="1103" y="1471"/>
                    <a:pt x="1320" y="969"/>
                    <a:pt x="1487" y="602"/>
                  </a:cubicBezTo>
                  <a:cubicBezTo>
                    <a:pt x="1587" y="418"/>
                    <a:pt x="1671" y="217"/>
                    <a:pt x="173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5"/>
            <p:cNvSpPr/>
            <p:nvPr/>
          </p:nvSpPr>
          <p:spPr>
            <a:xfrm>
              <a:off x="7713979" y="3826169"/>
              <a:ext cx="49293" cy="217972"/>
            </a:xfrm>
            <a:custGeom>
              <a:rect b="b" l="l" r="r" t="t"/>
              <a:pathLst>
                <a:path extrusionOk="0" h="6801" w="1538">
                  <a:moveTo>
                    <a:pt x="1538" y="0"/>
                  </a:moveTo>
                  <a:lnTo>
                    <a:pt x="1538" y="0"/>
                  </a:lnTo>
                  <a:cubicBezTo>
                    <a:pt x="1488" y="84"/>
                    <a:pt x="1454" y="168"/>
                    <a:pt x="1438" y="268"/>
                  </a:cubicBezTo>
                  <a:cubicBezTo>
                    <a:pt x="1371" y="435"/>
                    <a:pt x="1304" y="669"/>
                    <a:pt x="1204" y="970"/>
                  </a:cubicBezTo>
                  <a:cubicBezTo>
                    <a:pt x="1037" y="1588"/>
                    <a:pt x="803" y="2423"/>
                    <a:pt x="585" y="3376"/>
                  </a:cubicBezTo>
                  <a:cubicBezTo>
                    <a:pt x="385" y="4311"/>
                    <a:pt x="218" y="5163"/>
                    <a:pt x="118" y="5798"/>
                  </a:cubicBezTo>
                  <a:cubicBezTo>
                    <a:pt x="67" y="6099"/>
                    <a:pt x="34" y="6350"/>
                    <a:pt x="17" y="6533"/>
                  </a:cubicBezTo>
                  <a:cubicBezTo>
                    <a:pt x="1" y="6617"/>
                    <a:pt x="1" y="6717"/>
                    <a:pt x="1" y="6801"/>
                  </a:cubicBezTo>
                  <a:cubicBezTo>
                    <a:pt x="101" y="6483"/>
                    <a:pt x="168" y="6149"/>
                    <a:pt x="218" y="5815"/>
                  </a:cubicBezTo>
                  <a:cubicBezTo>
                    <a:pt x="351" y="5197"/>
                    <a:pt x="519" y="4345"/>
                    <a:pt x="736" y="3392"/>
                  </a:cubicBezTo>
                  <a:cubicBezTo>
                    <a:pt x="936" y="2457"/>
                    <a:pt x="1153" y="1621"/>
                    <a:pt x="1304" y="1003"/>
                  </a:cubicBezTo>
                  <a:cubicBezTo>
                    <a:pt x="1404" y="669"/>
                    <a:pt x="1488" y="351"/>
                    <a:pt x="153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5"/>
            <p:cNvSpPr/>
            <p:nvPr/>
          </p:nvSpPr>
          <p:spPr>
            <a:xfrm>
              <a:off x="7780387" y="3827227"/>
              <a:ext cx="54645" cy="133392"/>
            </a:xfrm>
            <a:custGeom>
              <a:rect b="b" l="l" r="r" t="t"/>
              <a:pathLst>
                <a:path extrusionOk="0" h="4162" w="1705">
                  <a:moveTo>
                    <a:pt x="0" y="1"/>
                  </a:moveTo>
                  <a:lnTo>
                    <a:pt x="0" y="1"/>
                  </a:lnTo>
                  <a:cubicBezTo>
                    <a:pt x="67" y="201"/>
                    <a:pt x="168" y="402"/>
                    <a:pt x="268" y="602"/>
                  </a:cubicBezTo>
                  <a:cubicBezTo>
                    <a:pt x="452" y="970"/>
                    <a:pt x="685" y="1471"/>
                    <a:pt x="919" y="2056"/>
                  </a:cubicBezTo>
                  <a:cubicBezTo>
                    <a:pt x="1153" y="2624"/>
                    <a:pt x="1337" y="3159"/>
                    <a:pt x="1471" y="3543"/>
                  </a:cubicBezTo>
                  <a:cubicBezTo>
                    <a:pt x="1521" y="3760"/>
                    <a:pt x="1604" y="3961"/>
                    <a:pt x="1705" y="4161"/>
                  </a:cubicBezTo>
                  <a:cubicBezTo>
                    <a:pt x="1688" y="3944"/>
                    <a:pt x="1638" y="3727"/>
                    <a:pt x="1571" y="3510"/>
                  </a:cubicBezTo>
                  <a:cubicBezTo>
                    <a:pt x="1287" y="2490"/>
                    <a:pt x="869" y="1488"/>
                    <a:pt x="351" y="552"/>
                  </a:cubicBezTo>
                  <a:cubicBezTo>
                    <a:pt x="268" y="352"/>
                    <a:pt x="134" y="168"/>
                    <a:pt x="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5"/>
            <p:cNvSpPr/>
            <p:nvPr/>
          </p:nvSpPr>
          <p:spPr>
            <a:xfrm>
              <a:off x="7800193" y="2062201"/>
              <a:ext cx="842402" cy="398446"/>
            </a:xfrm>
            <a:custGeom>
              <a:rect b="b" l="l" r="r" t="t"/>
              <a:pathLst>
                <a:path extrusionOk="0" h="12432" w="26284">
                  <a:moveTo>
                    <a:pt x="235" y="1"/>
                  </a:moveTo>
                  <a:lnTo>
                    <a:pt x="1" y="502"/>
                  </a:lnTo>
                  <a:lnTo>
                    <a:pt x="26049" y="12432"/>
                  </a:lnTo>
                  <a:lnTo>
                    <a:pt x="26283" y="11947"/>
                  </a:lnTo>
                  <a:lnTo>
                    <a:pt x="23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5"/>
            <p:cNvSpPr/>
            <p:nvPr/>
          </p:nvSpPr>
          <p:spPr>
            <a:xfrm>
              <a:off x="8429431" y="2361003"/>
              <a:ext cx="17692" cy="2295774"/>
            </a:xfrm>
            <a:custGeom>
              <a:rect b="b" l="l" r="r" t="t"/>
              <a:pathLst>
                <a:path extrusionOk="0" h="71631" w="552">
                  <a:moveTo>
                    <a:pt x="0" y="1"/>
                  </a:moveTo>
                  <a:lnTo>
                    <a:pt x="0" y="71630"/>
                  </a:lnTo>
                  <a:lnTo>
                    <a:pt x="552" y="71630"/>
                  </a:lnTo>
                  <a:lnTo>
                    <a:pt x="552"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5"/>
            <p:cNvSpPr/>
            <p:nvPr/>
          </p:nvSpPr>
          <p:spPr>
            <a:xfrm>
              <a:off x="8417092" y="2967742"/>
              <a:ext cx="45575" cy="308481"/>
            </a:xfrm>
            <a:custGeom>
              <a:rect b="b" l="l" r="r" t="t"/>
              <a:pathLst>
                <a:path extrusionOk="0" h="9625" w="1422">
                  <a:moveTo>
                    <a:pt x="636" y="1"/>
                  </a:moveTo>
                  <a:cubicBezTo>
                    <a:pt x="285" y="1"/>
                    <a:pt x="1" y="285"/>
                    <a:pt x="1" y="636"/>
                  </a:cubicBezTo>
                  <a:lnTo>
                    <a:pt x="1" y="8990"/>
                  </a:lnTo>
                  <a:cubicBezTo>
                    <a:pt x="1" y="9341"/>
                    <a:pt x="285" y="9625"/>
                    <a:pt x="636" y="9625"/>
                  </a:cubicBezTo>
                  <a:lnTo>
                    <a:pt x="786" y="9625"/>
                  </a:lnTo>
                  <a:cubicBezTo>
                    <a:pt x="1137" y="9625"/>
                    <a:pt x="1421" y="9341"/>
                    <a:pt x="1421" y="8990"/>
                  </a:cubicBezTo>
                  <a:lnTo>
                    <a:pt x="1421" y="636"/>
                  </a:lnTo>
                  <a:cubicBezTo>
                    <a:pt x="1421" y="285"/>
                    <a:pt x="1137" y="1"/>
                    <a:pt x="786"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5"/>
            <p:cNvSpPr/>
            <p:nvPr/>
          </p:nvSpPr>
          <p:spPr>
            <a:xfrm>
              <a:off x="7696832" y="1980730"/>
              <a:ext cx="143039" cy="128617"/>
            </a:xfrm>
            <a:custGeom>
              <a:rect b="b" l="l" r="r" t="t"/>
              <a:pathLst>
                <a:path extrusionOk="0" h="4013" w="4463">
                  <a:moveTo>
                    <a:pt x="2365" y="1"/>
                  </a:moveTo>
                  <a:cubicBezTo>
                    <a:pt x="1759" y="1"/>
                    <a:pt x="1166" y="297"/>
                    <a:pt x="820" y="838"/>
                  </a:cubicBezTo>
                  <a:lnTo>
                    <a:pt x="1" y="2125"/>
                  </a:lnTo>
                  <a:lnTo>
                    <a:pt x="3242" y="4013"/>
                  </a:lnTo>
                  <a:lnTo>
                    <a:pt x="3961" y="2760"/>
                  </a:lnTo>
                  <a:cubicBezTo>
                    <a:pt x="4462" y="1891"/>
                    <a:pt x="4178" y="788"/>
                    <a:pt x="3326" y="270"/>
                  </a:cubicBezTo>
                  <a:cubicBezTo>
                    <a:pt x="3026" y="88"/>
                    <a:pt x="2693" y="1"/>
                    <a:pt x="2365"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5"/>
            <p:cNvSpPr/>
            <p:nvPr/>
          </p:nvSpPr>
          <p:spPr>
            <a:xfrm>
              <a:off x="7433894" y="2048804"/>
              <a:ext cx="428989" cy="324570"/>
            </a:xfrm>
            <a:custGeom>
              <a:rect b="b" l="l" r="r" t="t"/>
              <a:pathLst>
                <a:path extrusionOk="0" h="10127" w="13385">
                  <a:moveTo>
                    <a:pt x="8205" y="1"/>
                  </a:moveTo>
                  <a:lnTo>
                    <a:pt x="1" y="2541"/>
                  </a:lnTo>
                  <a:lnTo>
                    <a:pt x="13385" y="10126"/>
                  </a:lnTo>
                  <a:lnTo>
                    <a:pt x="11547" y="1388"/>
                  </a:lnTo>
                  <a:lnTo>
                    <a:pt x="820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5"/>
            <p:cNvSpPr/>
            <p:nvPr/>
          </p:nvSpPr>
          <p:spPr>
            <a:xfrm>
              <a:off x="7392133" y="2122423"/>
              <a:ext cx="494307" cy="283354"/>
            </a:xfrm>
            <a:custGeom>
              <a:rect b="b" l="l" r="r" t="t"/>
              <a:pathLst>
                <a:path extrusionOk="0" h="8841" w="15423">
                  <a:moveTo>
                    <a:pt x="2252" y="1"/>
                  </a:moveTo>
                  <a:cubicBezTo>
                    <a:pt x="1456" y="1"/>
                    <a:pt x="893" y="198"/>
                    <a:pt x="669" y="611"/>
                  </a:cubicBezTo>
                  <a:cubicBezTo>
                    <a:pt x="1" y="1848"/>
                    <a:pt x="2607" y="4554"/>
                    <a:pt x="6500" y="6660"/>
                  </a:cubicBezTo>
                  <a:cubicBezTo>
                    <a:pt x="9092" y="8061"/>
                    <a:pt x="11594" y="8840"/>
                    <a:pt x="13175" y="8840"/>
                  </a:cubicBezTo>
                  <a:cubicBezTo>
                    <a:pt x="13969" y="8840"/>
                    <a:pt x="14531" y="8644"/>
                    <a:pt x="14754" y="8230"/>
                  </a:cubicBezTo>
                  <a:cubicBezTo>
                    <a:pt x="15423" y="6994"/>
                    <a:pt x="12816" y="4287"/>
                    <a:pt x="8923" y="2182"/>
                  </a:cubicBezTo>
                  <a:cubicBezTo>
                    <a:pt x="6343" y="780"/>
                    <a:pt x="3837" y="1"/>
                    <a:pt x="225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5"/>
            <p:cNvSpPr/>
            <p:nvPr/>
          </p:nvSpPr>
          <p:spPr>
            <a:xfrm>
              <a:off x="8186845" y="4588222"/>
              <a:ext cx="495910" cy="68555"/>
            </a:xfrm>
            <a:custGeom>
              <a:rect b="b" l="l" r="r" t="t"/>
              <a:pathLst>
                <a:path extrusionOk="0" h="2139" w="15473">
                  <a:moveTo>
                    <a:pt x="7073" y="0"/>
                  </a:moveTo>
                  <a:cubicBezTo>
                    <a:pt x="2093" y="0"/>
                    <a:pt x="0" y="2138"/>
                    <a:pt x="0" y="2138"/>
                  </a:cubicBezTo>
                  <a:lnTo>
                    <a:pt x="15472" y="2138"/>
                  </a:lnTo>
                  <a:cubicBezTo>
                    <a:pt x="15472" y="2138"/>
                    <a:pt x="13384" y="234"/>
                    <a:pt x="7837" y="16"/>
                  </a:cubicBezTo>
                  <a:cubicBezTo>
                    <a:pt x="7575" y="5"/>
                    <a:pt x="7321" y="0"/>
                    <a:pt x="707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5"/>
            <p:cNvSpPr/>
            <p:nvPr/>
          </p:nvSpPr>
          <p:spPr>
            <a:xfrm>
              <a:off x="8404240" y="2327799"/>
              <a:ext cx="78779" cy="67049"/>
            </a:xfrm>
            <a:custGeom>
              <a:rect b="b" l="l" r="r" t="t"/>
              <a:pathLst>
                <a:path extrusionOk="0" h="2092" w="2458">
                  <a:moveTo>
                    <a:pt x="1054" y="1"/>
                  </a:moveTo>
                  <a:cubicBezTo>
                    <a:pt x="469" y="1"/>
                    <a:pt x="1" y="469"/>
                    <a:pt x="1" y="1037"/>
                  </a:cubicBezTo>
                  <a:cubicBezTo>
                    <a:pt x="1" y="1672"/>
                    <a:pt x="525" y="2092"/>
                    <a:pt x="1070" y="2092"/>
                  </a:cubicBezTo>
                  <a:cubicBezTo>
                    <a:pt x="1328" y="2092"/>
                    <a:pt x="1591" y="1998"/>
                    <a:pt x="1805" y="1789"/>
                  </a:cubicBezTo>
                  <a:cubicBezTo>
                    <a:pt x="2457" y="1120"/>
                    <a:pt x="1989" y="1"/>
                    <a:pt x="1054"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5"/>
            <p:cNvSpPr/>
            <p:nvPr/>
          </p:nvSpPr>
          <p:spPr>
            <a:xfrm>
              <a:off x="7788944" y="1949738"/>
              <a:ext cx="39133" cy="47178"/>
            </a:xfrm>
            <a:custGeom>
              <a:rect b="b" l="l" r="r" t="t"/>
              <a:pathLst>
                <a:path extrusionOk="0" h="1472" w="1221">
                  <a:moveTo>
                    <a:pt x="586" y="1"/>
                  </a:moveTo>
                  <a:lnTo>
                    <a:pt x="1" y="1304"/>
                  </a:lnTo>
                  <a:lnTo>
                    <a:pt x="485" y="1471"/>
                  </a:lnTo>
                  <a:lnTo>
                    <a:pt x="1220" y="235"/>
                  </a:lnTo>
                  <a:lnTo>
                    <a:pt x="586"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5"/>
            <p:cNvSpPr/>
            <p:nvPr/>
          </p:nvSpPr>
          <p:spPr>
            <a:xfrm>
              <a:off x="7696319" y="2045054"/>
              <a:ext cx="113008" cy="53620"/>
            </a:xfrm>
            <a:custGeom>
              <a:rect b="b" l="l" r="r" t="t"/>
              <a:pathLst>
                <a:path extrusionOk="0" h="1673" w="3526">
                  <a:moveTo>
                    <a:pt x="389" y="0"/>
                  </a:moveTo>
                  <a:cubicBezTo>
                    <a:pt x="261" y="0"/>
                    <a:pt x="136" y="19"/>
                    <a:pt x="17" y="51"/>
                  </a:cubicBezTo>
                  <a:cubicBezTo>
                    <a:pt x="0" y="101"/>
                    <a:pt x="936" y="34"/>
                    <a:pt x="1938" y="502"/>
                  </a:cubicBezTo>
                  <a:cubicBezTo>
                    <a:pt x="2919" y="960"/>
                    <a:pt x="3468" y="1673"/>
                    <a:pt x="3523" y="1673"/>
                  </a:cubicBezTo>
                  <a:cubicBezTo>
                    <a:pt x="3524" y="1673"/>
                    <a:pt x="3525" y="1672"/>
                    <a:pt x="3526" y="1672"/>
                  </a:cubicBezTo>
                  <a:cubicBezTo>
                    <a:pt x="3442" y="1488"/>
                    <a:pt x="3308" y="1338"/>
                    <a:pt x="3158" y="1204"/>
                  </a:cubicBezTo>
                  <a:cubicBezTo>
                    <a:pt x="2473" y="519"/>
                    <a:pt x="1571" y="84"/>
                    <a:pt x="602" y="18"/>
                  </a:cubicBezTo>
                  <a:cubicBezTo>
                    <a:pt x="531" y="6"/>
                    <a:pt x="460" y="0"/>
                    <a:pt x="38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5"/>
            <p:cNvSpPr/>
            <p:nvPr/>
          </p:nvSpPr>
          <p:spPr>
            <a:xfrm>
              <a:off x="7569401" y="2185914"/>
              <a:ext cx="140315" cy="146757"/>
            </a:xfrm>
            <a:custGeom>
              <a:rect b="b" l="l" r="r" t="t"/>
              <a:pathLst>
                <a:path extrusionOk="0" h="4579" w="4378">
                  <a:moveTo>
                    <a:pt x="3025" y="0"/>
                  </a:moveTo>
                  <a:lnTo>
                    <a:pt x="936" y="1220"/>
                  </a:lnTo>
                  <a:cubicBezTo>
                    <a:pt x="719" y="1354"/>
                    <a:pt x="552" y="1537"/>
                    <a:pt x="435" y="1755"/>
                  </a:cubicBezTo>
                  <a:cubicBezTo>
                    <a:pt x="167" y="2289"/>
                    <a:pt x="0" y="3258"/>
                    <a:pt x="1654" y="4127"/>
                  </a:cubicBezTo>
                  <a:cubicBezTo>
                    <a:pt x="2285" y="4457"/>
                    <a:pt x="2770" y="4579"/>
                    <a:pt x="3144" y="4579"/>
                  </a:cubicBezTo>
                  <a:cubicBezTo>
                    <a:pt x="3603" y="4579"/>
                    <a:pt x="3893" y="4397"/>
                    <a:pt x="4077" y="4194"/>
                  </a:cubicBezTo>
                  <a:cubicBezTo>
                    <a:pt x="4278" y="3960"/>
                    <a:pt x="4378" y="3659"/>
                    <a:pt x="4361" y="3359"/>
                  </a:cubicBezTo>
                  <a:lnTo>
                    <a:pt x="4361" y="752"/>
                  </a:lnTo>
                  <a:lnTo>
                    <a:pt x="3025"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5"/>
            <p:cNvSpPr/>
            <p:nvPr/>
          </p:nvSpPr>
          <p:spPr>
            <a:xfrm>
              <a:off x="7624015" y="2195016"/>
              <a:ext cx="73939" cy="89996"/>
            </a:xfrm>
            <a:custGeom>
              <a:rect b="b" l="l" r="r" t="t"/>
              <a:pathLst>
                <a:path extrusionOk="0" h="2808" w="2307">
                  <a:moveTo>
                    <a:pt x="351" y="1471"/>
                  </a:moveTo>
                  <a:cubicBezTo>
                    <a:pt x="485" y="1471"/>
                    <a:pt x="602" y="1504"/>
                    <a:pt x="719" y="1554"/>
                  </a:cubicBezTo>
                  <a:cubicBezTo>
                    <a:pt x="758" y="1574"/>
                    <a:pt x="797" y="1593"/>
                    <a:pt x="836" y="1613"/>
                  </a:cubicBezTo>
                  <a:lnTo>
                    <a:pt x="836" y="1613"/>
                  </a:lnTo>
                  <a:cubicBezTo>
                    <a:pt x="830" y="1621"/>
                    <a:pt x="825" y="1629"/>
                    <a:pt x="819" y="1638"/>
                  </a:cubicBezTo>
                  <a:cubicBezTo>
                    <a:pt x="752" y="1721"/>
                    <a:pt x="686" y="1805"/>
                    <a:pt x="585" y="1872"/>
                  </a:cubicBezTo>
                  <a:cubicBezTo>
                    <a:pt x="540" y="1929"/>
                    <a:pt x="471" y="1955"/>
                    <a:pt x="399" y="1955"/>
                  </a:cubicBezTo>
                  <a:cubicBezTo>
                    <a:pt x="366" y="1955"/>
                    <a:pt x="333" y="1949"/>
                    <a:pt x="301" y="1938"/>
                  </a:cubicBezTo>
                  <a:cubicBezTo>
                    <a:pt x="67" y="1855"/>
                    <a:pt x="101" y="1504"/>
                    <a:pt x="351" y="1471"/>
                  </a:cubicBezTo>
                  <a:close/>
                  <a:moveTo>
                    <a:pt x="1410" y="1962"/>
                  </a:moveTo>
                  <a:cubicBezTo>
                    <a:pt x="1430" y="1976"/>
                    <a:pt x="1451" y="1991"/>
                    <a:pt x="1471" y="2005"/>
                  </a:cubicBezTo>
                  <a:cubicBezTo>
                    <a:pt x="1588" y="2089"/>
                    <a:pt x="1688" y="2172"/>
                    <a:pt x="1671" y="2289"/>
                  </a:cubicBezTo>
                  <a:cubicBezTo>
                    <a:pt x="1655" y="2406"/>
                    <a:pt x="1605" y="2523"/>
                    <a:pt x="1521" y="2624"/>
                  </a:cubicBezTo>
                  <a:cubicBezTo>
                    <a:pt x="1494" y="2657"/>
                    <a:pt x="1462" y="2672"/>
                    <a:pt x="1428" y="2672"/>
                  </a:cubicBezTo>
                  <a:cubicBezTo>
                    <a:pt x="1379" y="2672"/>
                    <a:pt x="1327" y="2640"/>
                    <a:pt x="1287" y="2590"/>
                  </a:cubicBezTo>
                  <a:cubicBezTo>
                    <a:pt x="1220" y="2507"/>
                    <a:pt x="1204" y="2390"/>
                    <a:pt x="1254" y="2289"/>
                  </a:cubicBezTo>
                  <a:cubicBezTo>
                    <a:pt x="1287" y="2172"/>
                    <a:pt x="1354" y="2072"/>
                    <a:pt x="1404" y="1972"/>
                  </a:cubicBezTo>
                  <a:cubicBezTo>
                    <a:pt x="1406" y="1969"/>
                    <a:pt x="1408" y="1965"/>
                    <a:pt x="1410" y="1962"/>
                  </a:cubicBezTo>
                  <a:close/>
                  <a:moveTo>
                    <a:pt x="1788" y="0"/>
                  </a:moveTo>
                  <a:cubicBezTo>
                    <a:pt x="1722" y="84"/>
                    <a:pt x="1671" y="184"/>
                    <a:pt x="1638" y="301"/>
                  </a:cubicBezTo>
                  <a:cubicBezTo>
                    <a:pt x="1504" y="568"/>
                    <a:pt x="1337" y="836"/>
                    <a:pt x="1187" y="1103"/>
                  </a:cubicBezTo>
                  <a:cubicBezTo>
                    <a:pt x="1099" y="1229"/>
                    <a:pt x="1011" y="1355"/>
                    <a:pt x="916" y="1495"/>
                  </a:cubicBezTo>
                  <a:lnTo>
                    <a:pt x="916" y="1495"/>
                  </a:lnTo>
                  <a:cubicBezTo>
                    <a:pt x="872" y="1473"/>
                    <a:pt x="829" y="1453"/>
                    <a:pt x="786" y="1437"/>
                  </a:cubicBezTo>
                  <a:cubicBezTo>
                    <a:pt x="661" y="1368"/>
                    <a:pt x="535" y="1333"/>
                    <a:pt x="400" y="1333"/>
                  </a:cubicBezTo>
                  <a:cubicBezTo>
                    <a:pt x="373" y="1333"/>
                    <a:pt x="346" y="1334"/>
                    <a:pt x="318" y="1337"/>
                  </a:cubicBezTo>
                  <a:cubicBezTo>
                    <a:pt x="151" y="1370"/>
                    <a:pt x="17" y="1504"/>
                    <a:pt x="1" y="1688"/>
                  </a:cubicBezTo>
                  <a:cubicBezTo>
                    <a:pt x="1" y="1855"/>
                    <a:pt x="101" y="2005"/>
                    <a:pt x="251" y="2072"/>
                  </a:cubicBezTo>
                  <a:cubicBezTo>
                    <a:pt x="290" y="2081"/>
                    <a:pt x="329" y="2085"/>
                    <a:pt x="367" y="2085"/>
                  </a:cubicBezTo>
                  <a:cubicBezTo>
                    <a:pt x="477" y="2085"/>
                    <a:pt x="582" y="2051"/>
                    <a:pt x="669" y="1989"/>
                  </a:cubicBezTo>
                  <a:cubicBezTo>
                    <a:pt x="769" y="1905"/>
                    <a:pt x="853" y="1805"/>
                    <a:pt x="920" y="1705"/>
                  </a:cubicBezTo>
                  <a:cubicBezTo>
                    <a:pt x="927" y="1693"/>
                    <a:pt x="935" y="1682"/>
                    <a:pt x="942" y="1670"/>
                  </a:cubicBezTo>
                  <a:lnTo>
                    <a:pt x="942" y="1670"/>
                  </a:lnTo>
                  <a:cubicBezTo>
                    <a:pt x="998" y="1702"/>
                    <a:pt x="1052" y="1735"/>
                    <a:pt x="1103" y="1771"/>
                  </a:cubicBezTo>
                  <a:cubicBezTo>
                    <a:pt x="1179" y="1809"/>
                    <a:pt x="1249" y="1852"/>
                    <a:pt x="1317" y="1898"/>
                  </a:cubicBezTo>
                  <a:lnTo>
                    <a:pt x="1317" y="1898"/>
                  </a:lnTo>
                  <a:lnTo>
                    <a:pt x="1304" y="1922"/>
                  </a:lnTo>
                  <a:cubicBezTo>
                    <a:pt x="1237" y="2022"/>
                    <a:pt x="1187" y="2139"/>
                    <a:pt x="1137" y="2239"/>
                  </a:cubicBezTo>
                  <a:cubicBezTo>
                    <a:pt x="1103" y="2306"/>
                    <a:pt x="1103" y="2390"/>
                    <a:pt x="1103" y="2456"/>
                  </a:cubicBezTo>
                  <a:cubicBezTo>
                    <a:pt x="1103" y="2540"/>
                    <a:pt x="1137" y="2607"/>
                    <a:pt x="1170" y="2674"/>
                  </a:cubicBezTo>
                  <a:cubicBezTo>
                    <a:pt x="1220" y="2740"/>
                    <a:pt x="1304" y="2791"/>
                    <a:pt x="1387" y="2807"/>
                  </a:cubicBezTo>
                  <a:cubicBezTo>
                    <a:pt x="1471" y="2807"/>
                    <a:pt x="1554" y="2774"/>
                    <a:pt x="1621" y="2707"/>
                  </a:cubicBezTo>
                  <a:cubicBezTo>
                    <a:pt x="1671" y="2657"/>
                    <a:pt x="1722" y="2590"/>
                    <a:pt x="1738" y="2523"/>
                  </a:cubicBezTo>
                  <a:cubicBezTo>
                    <a:pt x="1772" y="2456"/>
                    <a:pt x="1805" y="2373"/>
                    <a:pt x="1805" y="2289"/>
                  </a:cubicBezTo>
                  <a:cubicBezTo>
                    <a:pt x="1822" y="2206"/>
                    <a:pt x="1788" y="2122"/>
                    <a:pt x="1738" y="2055"/>
                  </a:cubicBezTo>
                  <a:cubicBezTo>
                    <a:pt x="1671" y="1989"/>
                    <a:pt x="1621" y="1938"/>
                    <a:pt x="1554" y="1888"/>
                  </a:cubicBezTo>
                  <a:cubicBezTo>
                    <a:pt x="1531" y="1871"/>
                    <a:pt x="1506" y="1854"/>
                    <a:pt x="1482" y="1838"/>
                  </a:cubicBezTo>
                  <a:lnTo>
                    <a:pt x="1482" y="1838"/>
                  </a:lnTo>
                  <a:cubicBezTo>
                    <a:pt x="1567" y="1689"/>
                    <a:pt x="1644" y="1550"/>
                    <a:pt x="1722" y="1420"/>
                  </a:cubicBezTo>
                  <a:lnTo>
                    <a:pt x="2156" y="602"/>
                  </a:lnTo>
                  <a:cubicBezTo>
                    <a:pt x="2223" y="502"/>
                    <a:pt x="2273" y="401"/>
                    <a:pt x="2306" y="284"/>
                  </a:cubicBezTo>
                  <a:lnTo>
                    <a:pt x="2306" y="284"/>
                  </a:lnTo>
                  <a:cubicBezTo>
                    <a:pt x="2223" y="368"/>
                    <a:pt x="2156" y="468"/>
                    <a:pt x="2106" y="568"/>
                  </a:cubicBezTo>
                  <a:cubicBezTo>
                    <a:pt x="1972" y="786"/>
                    <a:pt x="1822" y="1053"/>
                    <a:pt x="1621" y="1370"/>
                  </a:cubicBezTo>
                  <a:lnTo>
                    <a:pt x="1388" y="1775"/>
                  </a:lnTo>
                  <a:lnTo>
                    <a:pt x="1388" y="1775"/>
                  </a:lnTo>
                  <a:cubicBezTo>
                    <a:pt x="1320" y="1729"/>
                    <a:pt x="1251" y="1683"/>
                    <a:pt x="1187" y="1638"/>
                  </a:cubicBezTo>
                  <a:cubicBezTo>
                    <a:pt x="1132" y="1610"/>
                    <a:pt x="1077" y="1580"/>
                    <a:pt x="1021" y="1550"/>
                  </a:cubicBezTo>
                  <a:lnTo>
                    <a:pt x="1021" y="1550"/>
                  </a:lnTo>
                  <a:cubicBezTo>
                    <a:pt x="1113" y="1409"/>
                    <a:pt x="1196" y="1276"/>
                    <a:pt x="1270" y="1153"/>
                  </a:cubicBezTo>
                  <a:cubicBezTo>
                    <a:pt x="1421" y="886"/>
                    <a:pt x="1571" y="602"/>
                    <a:pt x="1688" y="318"/>
                  </a:cubicBezTo>
                  <a:cubicBezTo>
                    <a:pt x="1738" y="217"/>
                    <a:pt x="1772" y="101"/>
                    <a:pt x="178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5"/>
            <p:cNvSpPr/>
            <p:nvPr/>
          </p:nvSpPr>
          <p:spPr>
            <a:xfrm>
              <a:off x="6516591" y="4613894"/>
              <a:ext cx="63747" cy="45607"/>
            </a:xfrm>
            <a:custGeom>
              <a:rect b="b" l="l" r="r" t="t"/>
              <a:pathLst>
                <a:path extrusionOk="0" h="1423" w="1989">
                  <a:moveTo>
                    <a:pt x="418" y="1"/>
                  </a:moveTo>
                  <a:cubicBezTo>
                    <a:pt x="318" y="1"/>
                    <a:pt x="217" y="1"/>
                    <a:pt x="117" y="17"/>
                  </a:cubicBezTo>
                  <a:cubicBezTo>
                    <a:pt x="84" y="17"/>
                    <a:pt x="34" y="34"/>
                    <a:pt x="0" y="51"/>
                  </a:cubicBezTo>
                  <a:cubicBezTo>
                    <a:pt x="11" y="51"/>
                    <a:pt x="82" y="43"/>
                    <a:pt x="202" y="43"/>
                  </a:cubicBezTo>
                  <a:cubicBezTo>
                    <a:pt x="262" y="43"/>
                    <a:pt x="334" y="45"/>
                    <a:pt x="418" y="51"/>
                  </a:cubicBezTo>
                  <a:cubicBezTo>
                    <a:pt x="735" y="67"/>
                    <a:pt x="1036" y="184"/>
                    <a:pt x="1303" y="368"/>
                  </a:cubicBezTo>
                  <a:cubicBezTo>
                    <a:pt x="1554" y="535"/>
                    <a:pt x="1755" y="786"/>
                    <a:pt x="1872" y="1070"/>
                  </a:cubicBezTo>
                  <a:cubicBezTo>
                    <a:pt x="1951" y="1276"/>
                    <a:pt x="1970" y="1422"/>
                    <a:pt x="1986" y="1422"/>
                  </a:cubicBezTo>
                  <a:cubicBezTo>
                    <a:pt x="1987" y="1422"/>
                    <a:pt x="1988" y="1422"/>
                    <a:pt x="1989" y="1421"/>
                  </a:cubicBezTo>
                  <a:cubicBezTo>
                    <a:pt x="1989" y="1387"/>
                    <a:pt x="1989" y="1354"/>
                    <a:pt x="1989" y="1321"/>
                  </a:cubicBezTo>
                  <a:cubicBezTo>
                    <a:pt x="1972" y="1237"/>
                    <a:pt x="1938" y="1137"/>
                    <a:pt x="1922" y="1053"/>
                  </a:cubicBezTo>
                  <a:cubicBezTo>
                    <a:pt x="1805" y="753"/>
                    <a:pt x="1604" y="502"/>
                    <a:pt x="1337" y="318"/>
                  </a:cubicBezTo>
                  <a:cubicBezTo>
                    <a:pt x="1070" y="134"/>
                    <a:pt x="752" y="17"/>
                    <a:pt x="4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6" name="Google Shape;726;p25"/>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27" name="Google Shape;727;p25"/>
          <p:cNvSpPr txBox="1"/>
          <p:nvPr>
            <p:ph idx="1" type="subTitle"/>
          </p:nvPr>
        </p:nvSpPr>
        <p:spPr>
          <a:xfrm>
            <a:off x="1157675" y="2391276"/>
            <a:ext cx="1836900" cy="27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28" name="Google Shape;728;p25"/>
          <p:cNvSpPr txBox="1"/>
          <p:nvPr>
            <p:ph idx="2" type="subTitle"/>
          </p:nvPr>
        </p:nvSpPr>
        <p:spPr>
          <a:xfrm>
            <a:off x="1157675" y="2667877"/>
            <a:ext cx="1836900" cy="45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29" name="Google Shape;729;p25"/>
          <p:cNvSpPr txBox="1"/>
          <p:nvPr>
            <p:ph idx="3" type="subTitle"/>
          </p:nvPr>
        </p:nvSpPr>
        <p:spPr>
          <a:xfrm>
            <a:off x="3346475" y="2391276"/>
            <a:ext cx="1836900" cy="27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30" name="Google Shape;730;p25"/>
          <p:cNvSpPr txBox="1"/>
          <p:nvPr>
            <p:ph idx="4" type="subTitle"/>
          </p:nvPr>
        </p:nvSpPr>
        <p:spPr>
          <a:xfrm>
            <a:off x="3346475" y="2667877"/>
            <a:ext cx="1836900" cy="45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31" name="Google Shape;731;p25"/>
          <p:cNvSpPr txBox="1"/>
          <p:nvPr>
            <p:ph idx="5" type="subTitle"/>
          </p:nvPr>
        </p:nvSpPr>
        <p:spPr>
          <a:xfrm>
            <a:off x="1157675" y="3360600"/>
            <a:ext cx="1836900" cy="27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32" name="Google Shape;732;p25"/>
          <p:cNvSpPr txBox="1"/>
          <p:nvPr>
            <p:ph idx="6" type="subTitle"/>
          </p:nvPr>
        </p:nvSpPr>
        <p:spPr>
          <a:xfrm>
            <a:off x="1157675" y="3637201"/>
            <a:ext cx="1836900" cy="45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33" name="Google Shape;733;p25"/>
          <p:cNvSpPr txBox="1"/>
          <p:nvPr>
            <p:ph idx="7" type="subTitle"/>
          </p:nvPr>
        </p:nvSpPr>
        <p:spPr>
          <a:xfrm>
            <a:off x="3346475" y="3360600"/>
            <a:ext cx="1836900" cy="27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34" name="Google Shape;734;p25"/>
          <p:cNvSpPr txBox="1"/>
          <p:nvPr>
            <p:ph idx="8" type="subTitle"/>
          </p:nvPr>
        </p:nvSpPr>
        <p:spPr>
          <a:xfrm>
            <a:off x="3346475" y="3637201"/>
            <a:ext cx="1836900" cy="45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3">
  <p:cSld name="CUSTOM_17">
    <p:spTree>
      <p:nvGrpSpPr>
        <p:cNvPr id="735" name="Shape 735"/>
        <p:cNvGrpSpPr/>
        <p:nvPr/>
      </p:nvGrpSpPr>
      <p:grpSpPr>
        <a:xfrm>
          <a:off x="0" y="0"/>
          <a:ext cx="0" cy="0"/>
          <a:chOff x="0" y="0"/>
          <a:chExt cx="0" cy="0"/>
        </a:xfrm>
      </p:grpSpPr>
      <p:sp>
        <p:nvSpPr>
          <p:cNvPr id="736" name="Google Shape;736;p26"/>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37" name="Google Shape;737;p26"/>
          <p:cNvSpPr txBox="1"/>
          <p:nvPr>
            <p:ph idx="1" type="subTitle"/>
          </p:nvPr>
        </p:nvSpPr>
        <p:spPr>
          <a:xfrm>
            <a:off x="6845725" y="1359250"/>
            <a:ext cx="1578300" cy="27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38" name="Google Shape;738;p26"/>
          <p:cNvSpPr txBox="1"/>
          <p:nvPr>
            <p:ph idx="2" type="subTitle"/>
          </p:nvPr>
        </p:nvSpPr>
        <p:spPr>
          <a:xfrm>
            <a:off x="6845725" y="1636550"/>
            <a:ext cx="1578300" cy="53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39" name="Google Shape;739;p26"/>
          <p:cNvSpPr txBox="1"/>
          <p:nvPr>
            <p:ph idx="3" type="subTitle"/>
          </p:nvPr>
        </p:nvSpPr>
        <p:spPr>
          <a:xfrm>
            <a:off x="6845725" y="3234850"/>
            <a:ext cx="1578300" cy="27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40" name="Google Shape;740;p26"/>
          <p:cNvSpPr txBox="1"/>
          <p:nvPr>
            <p:ph idx="4" type="subTitle"/>
          </p:nvPr>
        </p:nvSpPr>
        <p:spPr>
          <a:xfrm>
            <a:off x="6845725" y="3512150"/>
            <a:ext cx="1578300" cy="53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41" name="Google Shape;741;p26"/>
          <p:cNvSpPr txBox="1"/>
          <p:nvPr>
            <p:ph idx="5" type="subTitle"/>
          </p:nvPr>
        </p:nvSpPr>
        <p:spPr>
          <a:xfrm>
            <a:off x="6845725" y="2297050"/>
            <a:ext cx="1578300" cy="27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42" name="Google Shape;742;p26"/>
          <p:cNvSpPr txBox="1"/>
          <p:nvPr>
            <p:ph idx="6" type="subTitle"/>
          </p:nvPr>
        </p:nvSpPr>
        <p:spPr>
          <a:xfrm>
            <a:off x="6845725" y="2574350"/>
            <a:ext cx="1578300" cy="53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columns">
  <p:cSld name="CUSTOM_11">
    <p:spTree>
      <p:nvGrpSpPr>
        <p:cNvPr id="743" name="Shape 743"/>
        <p:cNvGrpSpPr/>
        <p:nvPr/>
      </p:nvGrpSpPr>
      <p:grpSpPr>
        <a:xfrm>
          <a:off x="0" y="0"/>
          <a:ext cx="0" cy="0"/>
          <a:chOff x="0" y="0"/>
          <a:chExt cx="0" cy="0"/>
        </a:xfrm>
      </p:grpSpPr>
      <p:sp>
        <p:nvSpPr>
          <p:cNvPr id="744" name="Google Shape;744;p27"/>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7"/>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46" name="Google Shape;746;p27"/>
          <p:cNvSpPr txBox="1"/>
          <p:nvPr>
            <p:ph idx="1" type="subTitle"/>
          </p:nvPr>
        </p:nvSpPr>
        <p:spPr>
          <a:xfrm>
            <a:off x="1492988" y="3667825"/>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47" name="Google Shape;747;p27"/>
          <p:cNvSpPr txBox="1"/>
          <p:nvPr>
            <p:ph idx="2" type="subTitle"/>
          </p:nvPr>
        </p:nvSpPr>
        <p:spPr>
          <a:xfrm>
            <a:off x="1493000" y="4018042"/>
            <a:ext cx="1695600" cy="45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48" name="Google Shape;748;p27"/>
          <p:cNvSpPr txBox="1"/>
          <p:nvPr>
            <p:ph idx="3" type="subTitle"/>
          </p:nvPr>
        </p:nvSpPr>
        <p:spPr>
          <a:xfrm>
            <a:off x="3724188" y="3667825"/>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49" name="Google Shape;749;p27"/>
          <p:cNvSpPr txBox="1"/>
          <p:nvPr>
            <p:ph idx="4" type="subTitle"/>
          </p:nvPr>
        </p:nvSpPr>
        <p:spPr>
          <a:xfrm>
            <a:off x="3724200" y="4018042"/>
            <a:ext cx="1695600" cy="45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50" name="Google Shape;750;p27"/>
          <p:cNvSpPr txBox="1"/>
          <p:nvPr>
            <p:ph idx="5" type="subTitle"/>
          </p:nvPr>
        </p:nvSpPr>
        <p:spPr>
          <a:xfrm>
            <a:off x="5955388" y="3667825"/>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51" name="Google Shape;751;p27"/>
          <p:cNvSpPr txBox="1"/>
          <p:nvPr>
            <p:ph idx="6" type="subTitle"/>
          </p:nvPr>
        </p:nvSpPr>
        <p:spPr>
          <a:xfrm>
            <a:off x="5955400" y="4018042"/>
            <a:ext cx="1695600" cy="45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52" name="Google Shape;752;p27"/>
          <p:cNvSpPr txBox="1"/>
          <p:nvPr>
            <p:ph idx="7" type="subTitle"/>
          </p:nvPr>
        </p:nvSpPr>
        <p:spPr>
          <a:xfrm>
            <a:off x="2591325" y="1677726"/>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53" name="Google Shape;753;p27"/>
          <p:cNvSpPr txBox="1"/>
          <p:nvPr>
            <p:ph idx="8" type="subTitle"/>
          </p:nvPr>
        </p:nvSpPr>
        <p:spPr>
          <a:xfrm>
            <a:off x="2591350" y="1217625"/>
            <a:ext cx="1695600" cy="51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54" name="Google Shape;754;p27"/>
          <p:cNvSpPr txBox="1"/>
          <p:nvPr>
            <p:ph idx="9" type="subTitle"/>
          </p:nvPr>
        </p:nvSpPr>
        <p:spPr>
          <a:xfrm>
            <a:off x="4839788" y="1677726"/>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55" name="Google Shape;755;p27"/>
          <p:cNvSpPr txBox="1"/>
          <p:nvPr>
            <p:ph idx="13" type="subTitle"/>
          </p:nvPr>
        </p:nvSpPr>
        <p:spPr>
          <a:xfrm>
            <a:off x="4839825" y="1217863"/>
            <a:ext cx="1695600" cy="51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4 ">
  <p:cSld name="CUSTOM_13">
    <p:spTree>
      <p:nvGrpSpPr>
        <p:cNvPr id="756" name="Shape 756"/>
        <p:cNvGrpSpPr/>
        <p:nvPr/>
      </p:nvGrpSpPr>
      <p:grpSpPr>
        <a:xfrm>
          <a:off x="0" y="0"/>
          <a:ext cx="0" cy="0"/>
          <a:chOff x="0" y="0"/>
          <a:chExt cx="0" cy="0"/>
        </a:xfrm>
      </p:grpSpPr>
      <p:grpSp>
        <p:nvGrpSpPr>
          <p:cNvPr id="757" name="Google Shape;757;p28"/>
          <p:cNvGrpSpPr/>
          <p:nvPr/>
        </p:nvGrpSpPr>
        <p:grpSpPr>
          <a:xfrm>
            <a:off x="7000534" y="340657"/>
            <a:ext cx="1206554" cy="2111005"/>
            <a:chOff x="4052859" y="1076757"/>
            <a:chExt cx="1206554" cy="2111005"/>
          </a:xfrm>
        </p:grpSpPr>
        <p:sp>
          <p:nvSpPr>
            <p:cNvPr id="758" name="Google Shape;758;p28"/>
            <p:cNvSpPr/>
            <p:nvPr/>
          </p:nvSpPr>
          <p:spPr>
            <a:xfrm>
              <a:off x="4052859" y="1583884"/>
              <a:ext cx="256015" cy="548408"/>
            </a:xfrm>
            <a:custGeom>
              <a:rect b="b" l="l" r="r" t="t"/>
              <a:pathLst>
                <a:path extrusionOk="0" h="17111" w="7988">
                  <a:moveTo>
                    <a:pt x="1" y="1"/>
                  </a:moveTo>
                  <a:lnTo>
                    <a:pt x="1" y="17110"/>
                  </a:lnTo>
                  <a:lnTo>
                    <a:pt x="7987" y="17110"/>
                  </a:lnTo>
                  <a:lnTo>
                    <a:pt x="798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8"/>
            <p:cNvSpPr/>
            <p:nvPr/>
          </p:nvSpPr>
          <p:spPr>
            <a:xfrm>
              <a:off x="4319547" y="2170816"/>
              <a:ext cx="314923" cy="529626"/>
            </a:xfrm>
            <a:custGeom>
              <a:rect b="b" l="l" r="r" t="t"/>
              <a:pathLst>
                <a:path extrusionOk="0" h="16525" w="9826">
                  <a:moveTo>
                    <a:pt x="1" y="0"/>
                  </a:moveTo>
                  <a:lnTo>
                    <a:pt x="1" y="16525"/>
                  </a:lnTo>
                  <a:lnTo>
                    <a:pt x="9825" y="16525"/>
                  </a:lnTo>
                  <a:lnTo>
                    <a:pt x="9825"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8"/>
            <p:cNvSpPr/>
            <p:nvPr/>
          </p:nvSpPr>
          <p:spPr>
            <a:xfrm>
              <a:off x="4672994" y="1076757"/>
              <a:ext cx="586419" cy="497512"/>
            </a:xfrm>
            <a:custGeom>
              <a:rect b="b" l="l" r="r" t="t"/>
              <a:pathLst>
                <a:path extrusionOk="0" h="15523" w="18297">
                  <a:moveTo>
                    <a:pt x="0" y="1"/>
                  </a:moveTo>
                  <a:lnTo>
                    <a:pt x="0" y="15523"/>
                  </a:lnTo>
                  <a:lnTo>
                    <a:pt x="9324" y="15523"/>
                  </a:lnTo>
                  <a:lnTo>
                    <a:pt x="9324" y="335"/>
                  </a:lnTo>
                  <a:lnTo>
                    <a:pt x="9658" y="335"/>
                  </a:lnTo>
                  <a:lnTo>
                    <a:pt x="9658" y="15523"/>
                  </a:lnTo>
                  <a:lnTo>
                    <a:pt x="18296" y="15523"/>
                  </a:lnTo>
                  <a:lnTo>
                    <a:pt x="1829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8"/>
            <p:cNvSpPr/>
            <p:nvPr/>
          </p:nvSpPr>
          <p:spPr>
            <a:xfrm>
              <a:off x="4052859" y="2170816"/>
              <a:ext cx="256015" cy="529626"/>
            </a:xfrm>
            <a:custGeom>
              <a:rect b="b" l="l" r="r" t="t"/>
              <a:pathLst>
                <a:path extrusionOk="0" h="16525" w="7988">
                  <a:moveTo>
                    <a:pt x="1" y="0"/>
                  </a:moveTo>
                  <a:lnTo>
                    <a:pt x="1" y="16525"/>
                  </a:lnTo>
                  <a:lnTo>
                    <a:pt x="7987" y="16525"/>
                  </a:lnTo>
                  <a:lnTo>
                    <a:pt x="7987"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8"/>
            <p:cNvSpPr/>
            <p:nvPr/>
          </p:nvSpPr>
          <p:spPr>
            <a:xfrm>
              <a:off x="4982501" y="2170816"/>
              <a:ext cx="276912" cy="529626"/>
            </a:xfrm>
            <a:custGeom>
              <a:rect b="b" l="l" r="r" t="t"/>
              <a:pathLst>
                <a:path extrusionOk="0" h="16525" w="8640">
                  <a:moveTo>
                    <a:pt x="1" y="0"/>
                  </a:moveTo>
                  <a:lnTo>
                    <a:pt x="1" y="16525"/>
                  </a:lnTo>
                  <a:lnTo>
                    <a:pt x="8639" y="16525"/>
                  </a:lnTo>
                  <a:lnTo>
                    <a:pt x="8639"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8"/>
            <p:cNvSpPr/>
            <p:nvPr/>
          </p:nvSpPr>
          <p:spPr>
            <a:xfrm>
              <a:off x="4319547" y="1583884"/>
              <a:ext cx="314923" cy="548408"/>
            </a:xfrm>
            <a:custGeom>
              <a:rect b="b" l="l" r="r" t="t"/>
              <a:pathLst>
                <a:path extrusionOk="0" h="17111" w="9826">
                  <a:moveTo>
                    <a:pt x="1" y="1"/>
                  </a:moveTo>
                  <a:lnTo>
                    <a:pt x="1" y="17110"/>
                  </a:lnTo>
                  <a:lnTo>
                    <a:pt x="9825" y="17110"/>
                  </a:lnTo>
                  <a:lnTo>
                    <a:pt x="982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8"/>
            <p:cNvSpPr/>
            <p:nvPr/>
          </p:nvSpPr>
          <p:spPr>
            <a:xfrm>
              <a:off x="4982501" y="1583884"/>
              <a:ext cx="276912" cy="548408"/>
            </a:xfrm>
            <a:custGeom>
              <a:rect b="b" l="l" r="r" t="t"/>
              <a:pathLst>
                <a:path extrusionOk="0" h="17111" w="8640">
                  <a:moveTo>
                    <a:pt x="1" y="1"/>
                  </a:moveTo>
                  <a:lnTo>
                    <a:pt x="1" y="17110"/>
                  </a:lnTo>
                  <a:lnTo>
                    <a:pt x="8639" y="17110"/>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8"/>
            <p:cNvSpPr/>
            <p:nvPr/>
          </p:nvSpPr>
          <p:spPr>
            <a:xfrm>
              <a:off x="4052859" y="2710057"/>
              <a:ext cx="256015" cy="477705"/>
            </a:xfrm>
            <a:custGeom>
              <a:rect b="b" l="l" r="r" t="t"/>
              <a:pathLst>
                <a:path extrusionOk="0" h="14905" w="7988">
                  <a:moveTo>
                    <a:pt x="1" y="1"/>
                  </a:moveTo>
                  <a:lnTo>
                    <a:pt x="1" y="14905"/>
                  </a:lnTo>
                  <a:lnTo>
                    <a:pt x="7987" y="14905"/>
                  </a:lnTo>
                  <a:lnTo>
                    <a:pt x="798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8"/>
            <p:cNvSpPr/>
            <p:nvPr/>
          </p:nvSpPr>
          <p:spPr>
            <a:xfrm>
              <a:off x="4052859" y="1076757"/>
              <a:ext cx="581611" cy="497512"/>
            </a:xfrm>
            <a:custGeom>
              <a:rect b="b" l="l" r="r" t="t"/>
              <a:pathLst>
                <a:path extrusionOk="0" h="15523" w="18147">
                  <a:moveTo>
                    <a:pt x="1" y="1"/>
                  </a:moveTo>
                  <a:lnTo>
                    <a:pt x="1" y="15523"/>
                  </a:lnTo>
                  <a:lnTo>
                    <a:pt x="7987" y="15523"/>
                  </a:lnTo>
                  <a:lnTo>
                    <a:pt x="7987" y="335"/>
                  </a:lnTo>
                  <a:lnTo>
                    <a:pt x="8322" y="335"/>
                  </a:lnTo>
                  <a:lnTo>
                    <a:pt x="8322" y="15523"/>
                  </a:lnTo>
                  <a:lnTo>
                    <a:pt x="18146" y="15523"/>
                  </a:lnTo>
                  <a:lnTo>
                    <a:pt x="1814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8"/>
            <p:cNvSpPr/>
            <p:nvPr/>
          </p:nvSpPr>
          <p:spPr>
            <a:xfrm>
              <a:off x="4319547" y="2710057"/>
              <a:ext cx="314923" cy="477705"/>
            </a:xfrm>
            <a:custGeom>
              <a:rect b="b" l="l" r="r" t="t"/>
              <a:pathLst>
                <a:path extrusionOk="0" h="14905" w="9826">
                  <a:moveTo>
                    <a:pt x="1" y="1"/>
                  </a:moveTo>
                  <a:lnTo>
                    <a:pt x="1" y="14905"/>
                  </a:lnTo>
                  <a:lnTo>
                    <a:pt x="9825" y="14905"/>
                  </a:lnTo>
                  <a:lnTo>
                    <a:pt x="982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8"/>
            <p:cNvSpPr/>
            <p:nvPr/>
          </p:nvSpPr>
          <p:spPr>
            <a:xfrm>
              <a:off x="4982501" y="2710057"/>
              <a:ext cx="276912" cy="477705"/>
            </a:xfrm>
            <a:custGeom>
              <a:rect b="b" l="l" r="r" t="t"/>
              <a:pathLst>
                <a:path extrusionOk="0" h="14905" w="8640">
                  <a:moveTo>
                    <a:pt x="1" y="1"/>
                  </a:moveTo>
                  <a:lnTo>
                    <a:pt x="1" y="14905"/>
                  </a:lnTo>
                  <a:lnTo>
                    <a:pt x="8639" y="14905"/>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8"/>
            <p:cNvSpPr/>
            <p:nvPr/>
          </p:nvSpPr>
          <p:spPr>
            <a:xfrm>
              <a:off x="4672994" y="1583884"/>
              <a:ext cx="298834" cy="548408"/>
            </a:xfrm>
            <a:custGeom>
              <a:rect b="b" l="l" r="r" t="t"/>
              <a:pathLst>
                <a:path extrusionOk="0" h="17111" w="9324">
                  <a:moveTo>
                    <a:pt x="0" y="1"/>
                  </a:moveTo>
                  <a:lnTo>
                    <a:pt x="0" y="17110"/>
                  </a:lnTo>
                  <a:lnTo>
                    <a:pt x="9324" y="17110"/>
                  </a:lnTo>
                  <a:lnTo>
                    <a:pt x="932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8"/>
            <p:cNvSpPr/>
            <p:nvPr/>
          </p:nvSpPr>
          <p:spPr>
            <a:xfrm>
              <a:off x="4672994" y="2710057"/>
              <a:ext cx="298834" cy="477705"/>
            </a:xfrm>
            <a:custGeom>
              <a:rect b="b" l="l" r="r" t="t"/>
              <a:pathLst>
                <a:path extrusionOk="0" h="14905" w="9324">
                  <a:moveTo>
                    <a:pt x="0" y="1"/>
                  </a:moveTo>
                  <a:lnTo>
                    <a:pt x="0" y="14905"/>
                  </a:lnTo>
                  <a:lnTo>
                    <a:pt x="9324" y="14905"/>
                  </a:lnTo>
                  <a:lnTo>
                    <a:pt x="932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8"/>
            <p:cNvSpPr/>
            <p:nvPr/>
          </p:nvSpPr>
          <p:spPr>
            <a:xfrm>
              <a:off x="4672994" y="2170816"/>
              <a:ext cx="298834" cy="529626"/>
            </a:xfrm>
            <a:custGeom>
              <a:rect b="b" l="l" r="r" t="t"/>
              <a:pathLst>
                <a:path extrusionOk="0" h="16525" w="9324">
                  <a:moveTo>
                    <a:pt x="0" y="0"/>
                  </a:moveTo>
                  <a:lnTo>
                    <a:pt x="0" y="16525"/>
                  </a:lnTo>
                  <a:lnTo>
                    <a:pt x="9324" y="16525"/>
                  </a:lnTo>
                  <a:lnTo>
                    <a:pt x="9324"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2" name="Google Shape;772;p28"/>
          <p:cNvGrpSpPr/>
          <p:nvPr/>
        </p:nvGrpSpPr>
        <p:grpSpPr>
          <a:xfrm>
            <a:off x="936909" y="340657"/>
            <a:ext cx="1206554" cy="2111005"/>
            <a:chOff x="4052859" y="1076757"/>
            <a:chExt cx="1206554" cy="2111005"/>
          </a:xfrm>
        </p:grpSpPr>
        <p:sp>
          <p:nvSpPr>
            <p:cNvPr id="773" name="Google Shape;773;p28"/>
            <p:cNvSpPr/>
            <p:nvPr/>
          </p:nvSpPr>
          <p:spPr>
            <a:xfrm>
              <a:off x="4052859" y="1583884"/>
              <a:ext cx="256015" cy="548408"/>
            </a:xfrm>
            <a:custGeom>
              <a:rect b="b" l="l" r="r" t="t"/>
              <a:pathLst>
                <a:path extrusionOk="0" h="17111" w="7988">
                  <a:moveTo>
                    <a:pt x="1" y="1"/>
                  </a:moveTo>
                  <a:lnTo>
                    <a:pt x="1" y="17110"/>
                  </a:lnTo>
                  <a:lnTo>
                    <a:pt x="7987" y="17110"/>
                  </a:lnTo>
                  <a:lnTo>
                    <a:pt x="798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8"/>
            <p:cNvSpPr/>
            <p:nvPr/>
          </p:nvSpPr>
          <p:spPr>
            <a:xfrm>
              <a:off x="4319547" y="2170816"/>
              <a:ext cx="314923" cy="529626"/>
            </a:xfrm>
            <a:custGeom>
              <a:rect b="b" l="l" r="r" t="t"/>
              <a:pathLst>
                <a:path extrusionOk="0" h="16525" w="9826">
                  <a:moveTo>
                    <a:pt x="1" y="0"/>
                  </a:moveTo>
                  <a:lnTo>
                    <a:pt x="1" y="16525"/>
                  </a:lnTo>
                  <a:lnTo>
                    <a:pt x="9825" y="16525"/>
                  </a:lnTo>
                  <a:lnTo>
                    <a:pt x="9825"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8"/>
            <p:cNvSpPr/>
            <p:nvPr/>
          </p:nvSpPr>
          <p:spPr>
            <a:xfrm>
              <a:off x="4672994" y="1076757"/>
              <a:ext cx="586419" cy="497512"/>
            </a:xfrm>
            <a:custGeom>
              <a:rect b="b" l="l" r="r" t="t"/>
              <a:pathLst>
                <a:path extrusionOk="0" h="15523" w="18297">
                  <a:moveTo>
                    <a:pt x="0" y="1"/>
                  </a:moveTo>
                  <a:lnTo>
                    <a:pt x="0" y="15523"/>
                  </a:lnTo>
                  <a:lnTo>
                    <a:pt x="9324" y="15523"/>
                  </a:lnTo>
                  <a:lnTo>
                    <a:pt x="9324" y="335"/>
                  </a:lnTo>
                  <a:lnTo>
                    <a:pt x="9658" y="335"/>
                  </a:lnTo>
                  <a:lnTo>
                    <a:pt x="9658" y="15523"/>
                  </a:lnTo>
                  <a:lnTo>
                    <a:pt x="18296" y="15523"/>
                  </a:lnTo>
                  <a:lnTo>
                    <a:pt x="1829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8"/>
            <p:cNvSpPr/>
            <p:nvPr/>
          </p:nvSpPr>
          <p:spPr>
            <a:xfrm>
              <a:off x="4052859" y="2170816"/>
              <a:ext cx="256015" cy="529626"/>
            </a:xfrm>
            <a:custGeom>
              <a:rect b="b" l="l" r="r" t="t"/>
              <a:pathLst>
                <a:path extrusionOk="0" h="16525" w="7988">
                  <a:moveTo>
                    <a:pt x="1" y="0"/>
                  </a:moveTo>
                  <a:lnTo>
                    <a:pt x="1" y="16525"/>
                  </a:lnTo>
                  <a:lnTo>
                    <a:pt x="7987" y="16525"/>
                  </a:lnTo>
                  <a:lnTo>
                    <a:pt x="7987"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8"/>
            <p:cNvSpPr/>
            <p:nvPr/>
          </p:nvSpPr>
          <p:spPr>
            <a:xfrm>
              <a:off x="4982501" y="2170816"/>
              <a:ext cx="276912" cy="529626"/>
            </a:xfrm>
            <a:custGeom>
              <a:rect b="b" l="l" r="r" t="t"/>
              <a:pathLst>
                <a:path extrusionOk="0" h="16525" w="8640">
                  <a:moveTo>
                    <a:pt x="1" y="0"/>
                  </a:moveTo>
                  <a:lnTo>
                    <a:pt x="1" y="16525"/>
                  </a:lnTo>
                  <a:lnTo>
                    <a:pt x="8639" y="16525"/>
                  </a:lnTo>
                  <a:lnTo>
                    <a:pt x="8639"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8"/>
            <p:cNvSpPr/>
            <p:nvPr/>
          </p:nvSpPr>
          <p:spPr>
            <a:xfrm>
              <a:off x="4319547" y="1583884"/>
              <a:ext cx="314923" cy="548408"/>
            </a:xfrm>
            <a:custGeom>
              <a:rect b="b" l="l" r="r" t="t"/>
              <a:pathLst>
                <a:path extrusionOk="0" h="17111" w="9826">
                  <a:moveTo>
                    <a:pt x="1" y="1"/>
                  </a:moveTo>
                  <a:lnTo>
                    <a:pt x="1" y="17110"/>
                  </a:lnTo>
                  <a:lnTo>
                    <a:pt x="9825" y="17110"/>
                  </a:lnTo>
                  <a:lnTo>
                    <a:pt x="982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8"/>
            <p:cNvSpPr/>
            <p:nvPr/>
          </p:nvSpPr>
          <p:spPr>
            <a:xfrm>
              <a:off x="4982501" y="1583884"/>
              <a:ext cx="276912" cy="548408"/>
            </a:xfrm>
            <a:custGeom>
              <a:rect b="b" l="l" r="r" t="t"/>
              <a:pathLst>
                <a:path extrusionOk="0" h="17111" w="8640">
                  <a:moveTo>
                    <a:pt x="1" y="1"/>
                  </a:moveTo>
                  <a:lnTo>
                    <a:pt x="1" y="17110"/>
                  </a:lnTo>
                  <a:lnTo>
                    <a:pt x="8639" y="17110"/>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8"/>
            <p:cNvSpPr/>
            <p:nvPr/>
          </p:nvSpPr>
          <p:spPr>
            <a:xfrm>
              <a:off x="4052859" y="2710057"/>
              <a:ext cx="256015" cy="477705"/>
            </a:xfrm>
            <a:custGeom>
              <a:rect b="b" l="l" r="r" t="t"/>
              <a:pathLst>
                <a:path extrusionOk="0" h="14905" w="7988">
                  <a:moveTo>
                    <a:pt x="1" y="1"/>
                  </a:moveTo>
                  <a:lnTo>
                    <a:pt x="1" y="14905"/>
                  </a:lnTo>
                  <a:lnTo>
                    <a:pt x="7987" y="14905"/>
                  </a:lnTo>
                  <a:lnTo>
                    <a:pt x="798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8"/>
            <p:cNvSpPr/>
            <p:nvPr/>
          </p:nvSpPr>
          <p:spPr>
            <a:xfrm>
              <a:off x="4052859" y="1076757"/>
              <a:ext cx="581611" cy="497512"/>
            </a:xfrm>
            <a:custGeom>
              <a:rect b="b" l="l" r="r" t="t"/>
              <a:pathLst>
                <a:path extrusionOk="0" h="15523" w="18147">
                  <a:moveTo>
                    <a:pt x="1" y="1"/>
                  </a:moveTo>
                  <a:lnTo>
                    <a:pt x="1" y="15523"/>
                  </a:lnTo>
                  <a:lnTo>
                    <a:pt x="7987" y="15523"/>
                  </a:lnTo>
                  <a:lnTo>
                    <a:pt x="7987" y="335"/>
                  </a:lnTo>
                  <a:lnTo>
                    <a:pt x="8322" y="335"/>
                  </a:lnTo>
                  <a:lnTo>
                    <a:pt x="8322" y="15523"/>
                  </a:lnTo>
                  <a:lnTo>
                    <a:pt x="18146" y="15523"/>
                  </a:lnTo>
                  <a:lnTo>
                    <a:pt x="1814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8"/>
            <p:cNvSpPr/>
            <p:nvPr/>
          </p:nvSpPr>
          <p:spPr>
            <a:xfrm>
              <a:off x="4319547" y="2710057"/>
              <a:ext cx="314923" cy="477705"/>
            </a:xfrm>
            <a:custGeom>
              <a:rect b="b" l="l" r="r" t="t"/>
              <a:pathLst>
                <a:path extrusionOk="0" h="14905" w="9826">
                  <a:moveTo>
                    <a:pt x="1" y="1"/>
                  </a:moveTo>
                  <a:lnTo>
                    <a:pt x="1" y="14905"/>
                  </a:lnTo>
                  <a:lnTo>
                    <a:pt x="9825" y="14905"/>
                  </a:lnTo>
                  <a:lnTo>
                    <a:pt x="982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8"/>
            <p:cNvSpPr/>
            <p:nvPr/>
          </p:nvSpPr>
          <p:spPr>
            <a:xfrm>
              <a:off x="4982501" y="2710057"/>
              <a:ext cx="276912" cy="477705"/>
            </a:xfrm>
            <a:custGeom>
              <a:rect b="b" l="l" r="r" t="t"/>
              <a:pathLst>
                <a:path extrusionOk="0" h="14905" w="8640">
                  <a:moveTo>
                    <a:pt x="1" y="1"/>
                  </a:moveTo>
                  <a:lnTo>
                    <a:pt x="1" y="14905"/>
                  </a:lnTo>
                  <a:lnTo>
                    <a:pt x="8639" y="14905"/>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8"/>
            <p:cNvSpPr/>
            <p:nvPr/>
          </p:nvSpPr>
          <p:spPr>
            <a:xfrm>
              <a:off x="4672994" y="1583884"/>
              <a:ext cx="298834" cy="548408"/>
            </a:xfrm>
            <a:custGeom>
              <a:rect b="b" l="l" r="r" t="t"/>
              <a:pathLst>
                <a:path extrusionOk="0" h="17111" w="9324">
                  <a:moveTo>
                    <a:pt x="0" y="1"/>
                  </a:moveTo>
                  <a:lnTo>
                    <a:pt x="0" y="17110"/>
                  </a:lnTo>
                  <a:lnTo>
                    <a:pt x="9324" y="17110"/>
                  </a:lnTo>
                  <a:lnTo>
                    <a:pt x="932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8"/>
            <p:cNvSpPr/>
            <p:nvPr/>
          </p:nvSpPr>
          <p:spPr>
            <a:xfrm>
              <a:off x="4672994" y="2710057"/>
              <a:ext cx="298834" cy="477705"/>
            </a:xfrm>
            <a:custGeom>
              <a:rect b="b" l="l" r="r" t="t"/>
              <a:pathLst>
                <a:path extrusionOk="0" h="14905" w="9324">
                  <a:moveTo>
                    <a:pt x="0" y="1"/>
                  </a:moveTo>
                  <a:lnTo>
                    <a:pt x="0" y="14905"/>
                  </a:lnTo>
                  <a:lnTo>
                    <a:pt x="9324" y="14905"/>
                  </a:lnTo>
                  <a:lnTo>
                    <a:pt x="932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8"/>
            <p:cNvSpPr/>
            <p:nvPr/>
          </p:nvSpPr>
          <p:spPr>
            <a:xfrm>
              <a:off x="4672994" y="2170816"/>
              <a:ext cx="298834" cy="529626"/>
            </a:xfrm>
            <a:custGeom>
              <a:rect b="b" l="l" r="r" t="t"/>
              <a:pathLst>
                <a:path extrusionOk="0" h="16525" w="9324">
                  <a:moveTo>
                    <a:pt x="0" y="0"/>
                  </a:moveTo>
                  <a:lnTo>
                    <a:pt x="0" y="16525"/>
                  </a:lnTo>
                  <a:lnTo>
                    <a:pt x="9324" y="16525"/>
                  </a:lnTo>
                  <a:lnTo>
                    <a:pt x="9324"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7" name="Google Shape;787;p28"/>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8"/>
          <p:cNvSpPr txBox="1"/>
          <p:nvPr>
            <p:ph type="title"/>
          </p:nvPr>
        </p:nvSpPr>
        <p:spPr>
          <a:xfrm>
            <a:off x="720000" y="188126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89" name="Google Shape;789;p28"/>
          <p:cNvSpPr txBox="1"/>
          <p:nvPr>
            <p:ph idx="1" type="subTitle"/>
          </p:nvPr>
        </p:nvSpPr>
        <p:spPr>
          <a:xfrm>
            <a:off x="1404400" y="3583200"/>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90" name="Google Shape;790;p28"/>
          <p:cNvSpPr txBox="1"/>
          <p:nvPr>
            <p:ph idx="2" type="subTitle"/>
          </p:nvPr>
        </p:nvSpPr>
        <p:spPr>
          <a:xfrm>
            <a:off x="1404400" y="3903600"/>
            <a:ext cx="1695600" cy="6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91" name="Google Shape;791;p28"/>
          <p:cNvSpPr txBox="1"/>
          <p:nvPr>
            <p:ph idx="3" type="subTitle"/>
          </p:nvPr>
        </p:nvSpPr>
        <p:spPr>
          <a:xfrm>
            <a:off x="3724200" y="3583200"/>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92" name="Google Shape;792;p28"/>
          <p:cNvSpPr txBox="1"/>
          <p:nvPr>
            <p:ph idx="4" type="subTitle"/>
          </p:nvPr>
        </p:nvSpPr>
        <p:spPr>
          <a:xfrm>
            <a:off x="3724200" y="3903600"/>
            <a:ext cx="1695600" cy="6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93" name="Google Shape;793;p28"/>
          <p:cNvSpPr txBox="1"/>
          <p:nvPr>
            <p:ph idx="5" type="subTitle"/>
          </p:nvPr>
        </p:nvSpPr>
        <p:spPr>
          <a:xfrm>
            <a:off x="6044000" y="3583200"/>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94" name="Google Shape;794;p28"/>
          <p:cNvSpPr txBox="1"/>
          <p:nvPr>
            <p:ph idx="6" type="subTitle"/>
          </p:nvPr>
        </p:nvSpPr>
        <p:spPr>
          <a:xfrm>
            <a:off x="6044000" y="3903600"/>
            <a:ext cx="1695600" cy="6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5">
  <p:cSld name="CUSTOM_4">
    <p:spTree>
      <p:nvGrpSpPr>
        <p:cNvPr id="795" name="Shape 795"/>
        <p:cNvGrpSpPr/>
        <p:nvPr/>
      </p:nvGrpSpPr>
      <p:grpSpPr>
        <a:xfrm>
          <a:off x="0" y="0"/>
          <a:ext cx="0" cy="0"/>
          <a:chOff x="0" y="0"/>
          <a:chExt cx="0" cy="0"/>
        </a:xfrm>
      </p:grpSpPr>
      <p:sp>
        <p:nvSpPr>
          <p:cNvPr id="796" name="Google Shape;796;p29"/>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9"/>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98" name="Google Shape;798;p29"/>
          <p:cNvSpPr txBox="1"/>
          <p:nvPr>
            <p:ph idx="1" type="subTitle"/>
          </p:nvPr>
        </p:nvSpPr>
        <p:spPr>
          <a:xfrm>
            <a:off x="1189800" y="3430800"/>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99" name="Google Shape;799;p29"/>
          <p:cNvSpPr txBox="1"/>
          <p:nvPr>
            <p:ph idx="2" type="subTitle"/>
          </p:nvPr>
        </p:nvSpPr>
        <p:spPr>
          <a:xfrm>
            <a:off x="1189800" y="3751200"/>
            <a:ext cx="1695600" cy="84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800" name="Google Shape;800;p29"/>
          <p:cNvSpPr txBox="1"/>
          <p:nvPr>
            <p:ph idx="3" type="subTitle"/>
          </p:nvPr>
        </p:nvSpPr>
        <p:spPr>
          <a:xfrm>
            <a:off x="3724200" y="3430800"/>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01" name="Google Shape;801;p29"/>
          <p:cNvSpPr txBox="1"/>
          <p:nvPr>
            <p:ph idx="4" type="subTitle"/>
          </p:nvPr>
        </p:nvSpPr>
        <p:spPr>
          <a:xfrm>
            <a:off x="3724200" y="3751200"/>
            <a:ext cx="1695600" cy="84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802" name="Google Shape;802;p29"/>
          <p:cNvSpPr txBox="1"/>
          <p:nvPr>
            <p:ph idx="5" type="subTitle"/>
          </p:nvPr>
        </p:nvSpPr>
        <p:spPr>
          <a:xfrm>
            <a:off x="6258600" y="3430800"/>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03" name="Google Shape;803;p29"/>
          <p:cNvSpPr txBox="1"/>
          <p:nvPr>
            <p:ph idx="6" type="subTitle"/>
          </p:nvPr>
        </p:nvSpPr>
        <p:spPr>
          <a:xfrm>
            <a:off x="6258600" y="3751200"/>
            <a:ext cx="1695600" cy="84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4">
    <p:spTree>
      <p:nvGrpSpPr>
        <p:cNvPr id="804" name="Shape 804"/>
        <p:cNvGrpSpPr/>
        <p:nvPr/>
      </p:nvGrpSpPr>
      <p:grpSpPr>
        <a:xfrm>
          <a:off x="0" y="0"/>
          <a:ext cx="0" cy="0"/>
          <a:chOff x="0" y="0"/>
          <a:chExt cx="0" cy="0"/>
        </a:xfrm>
      </p:grpSpPr>
      <p:sp>
        <p:nvSpPr>
          <p:cNvPr id="805" name="Google Shape;805;p30"/>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0"/>
          <p:cNvSpPr txBox="1"/>
          <p:nvPr>
            <p:ph type="title"/>
          </p:nvPr>
        </p:nvSpPr>
        <p:spPr>
          <a:xfrm>
            <a:off x="720000" y="540000"/>
            <a:ext cx="3006000" cy="12276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52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807" name="Google Shape;807;p30"/>
          <p:cNvSpPr txBox="1"/>
          <p:nvPr>
            <p:ph idx="1" type="subTitle"/>
          </p:nvPr>
        </p:nvSpPr>
        <p:spPr>
          <a:xfrm>
            <a:off x="720000" y="1767600"/>
            <a:ext cx="3006000" cy="9000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08" name="Google Shape;808;p30"/>
          <p:cNvSpPr txBox="1"/>
          <p:nvPr/>
        </p:nvSpPr>
        <p:spPr>
          <a:xfrm>
            <a:off x="720000" y="3808800"/>
            <a:ext cx="3006000" cy="51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800">
                <a:solidFill>
                  <a:srgbClr val="263238"/>
                </a:solidFill>
                <a:latin typeface="Josefin Sans"/>
                <a:ea typeface="Josefin Sans"/>
                <a:cs typeface="Josefin Sans"/>
                <a:sym typeface="Josefin Sans"/>
              </a:rPr>
              <a:t>CREDITS: This presentation template was created by </a:t>
            </a:r>
            <a:r>
              <a:rPr lang="en" sz="800">
                <a:solidFill>
                  <a:srgbClr val="263238"/>
                </a:solidFill>
                <a:uFill>
                  <a:noFill/>
                </a:uFill>
                <a:latin typeface="Josefin Sans"/>
                <a:ea typeface="Josefin Sans"/>
                <a:cs typeface="Josefin Sans"/>
                <a:sym typeface="Josefin Sans"/>
                <a:hlinkClick r:id="rId2">
                  <a:extLst>
                    <a:ext uri="{A12FA001-AC4F-418D-AE19-62706E023703}">
                      <ahyp:hlinkClr val="tx"/>
                    </a:ext>
                  </a:extLst>
                </a:hlinkClick>
              </a:rPr>
              <a:t>Slidesgo</a:t>
            </a:r>
            <a:r>
              <a:rPr lang="en" sz="800">
                <a:solidFill>
                  <a:srgbClr val="263238"/>
                </a:solidFill>
                <a:latin typeface="Josefin Sans"/>
                <a:ea typeface="Josefin Sans"/>
                <a:cs typeface="Josefin Sans"/>
                <a:sym typeface="Josefin Sans"/>
              </a:rPr>
              <a:t>, including icons by </a:t>
            </a:r>
            <a:r>
              <a:rPr lang="en" sz="800">
                <a:solidFill>
                  <a:srgbClr val="263238"/>
                </a:solidFill>
                <a:uFill>
                  <a:noFill/>
                </a:uFill>
                <a:latin typeface="Josefin Sans"/>
                <a:ea typeface="Josefin Sans"/>
                <a:cs typeface="Josefin Sans"/>
                <a:sym typeface="Josefin Sans"/>
                <a:hlinkClick r:id="rId3">
                  <a:extLst>
                    <a:ext uri="{A12FA001-AC4F-418D-AE19-62706E023703}">
                      <ahyp:hlinkClr val="tx"/>
                    </a:ext>
                  </a:extLst>
                </a:hlinkClick>
              </a:rPr>
              <a:t>Flaticon</a:t>
            </a:r>
            <a:r>
              <a:rPr lang="en" sz="800">
                <a:solidFill>
                  <a:srgbClr val="263238"/>
                </a:solidFill>
                <a:latin typeface="Josefin Sans"/>
                <a:ea typeface="Josefin Sans"/>
                <a:cs typeface="Josefin Sans"/>
                <a:sym typeface="Josefin Sans"/>
              </a:rPr>
              <a:t>, and infographics &amp; images by </a:t>
            </a:r>
            <a:r>
              <a:rPr lang="en" sz="800">
                <a:solidFill>
                  <a:srgbClr val="263238"/>
                </a:solidFill>
                <a:uFill>
                  <a:noFill/>
                </a:uFill>
                <a:latin typeface="Josefin Sans"/>
                <a:ea typeface="Josefin Sans"/>
                <a:cs typeface="Josefin Sans"/>
                <a:sym typeface="Josefin Sans"/>
                <a:hlinkClick r:id="rId4">
                  <a:extLst>
                    <a:ext uri="{A12FA001-AC4F-418D-AE19-62706E023703}">
                      <ahyp:hlinkClr val="tx"/>
                    </a:ext>
                  </a:extLst>
                </a:hlinkClick>
              </a:rPr>
              <a:t>Freepik</a:t>
            </a:r>
            <a:endParaRPr sz="800">
              <a:solidFill>
                <a:srgbClr val="263238"/>
              </a:solidFill>
              <a:latin typeface="Josefin Sans"/>
              <a:ea typeface="Josefin Sans"/>
              <a:cs typeface="Josefin Sans"/>
              <a:sym typeface="Josefin Sans"/>
            </a:endParaRPr>
          </a:p>
        </p:txBody>
      </p:sp>
      <p:grpSp>
        <p:nvGrpSpPr>
          <p:cNvPr id="809" name="Google Shape;809;p30"/>
          <p:cNvGrpSpPr/>
          <p:nvPr/>
        </p:nvGrpSpPr>
        <p:grpSpPr>
          <a:xfrm>
            <a:off x="3856209" y="1076757"/>
            <a:ext cx="4958959" cy="3594952"/>
            <a:chOff x="3856209" y="1076757"/>
            <a:chExt cx="4958959" cy="3594952"/>
          </a:xfrm>
        </p:grpSpPr>
        <p:grpSp>
          <p:nvGrpSpPr>
            <p:cNvPr id="810" name="Google Shape;810;p30"/>
            <p:cNvGrpSpPr/>
            <p:nvPr/>
          </p:nvGrpSpPr>
          <p:grpSpPr>
            <a:xfrm>
              <a:off x="5651527" y="1451635"/>
              <a:ext cx="483570" cy="631930"/>
              <a:chOff x="8361052" y="1422160"/>
              <a:chExt cx="483570" cy="631930"/>
            </a:xfrm>
          </p:grpSpPr>
          <p:sp>
            <p:nvSpPr>
              <p:cNvPr id="811" name="Google Shape;811;p30"/>
              <p:cNvSpPr/>
              <p:nvPr/>
            </p:nvSpPr>
            <p:spPr>
              <a:xfrm>
                <a:off x="8361052" y="1422160"/>
                <a:ext cx="483570" cy="631930"/>
              </a:xfrm>
              <a:custGeom>
                <a:rect b="b" l="l" r="r" t="t"/>
                <a:pathLst>
                  <a:path extrusionOk="0" h="19717" w="15088">
                    <a:moveTo>
                      <a:pt x="14854" y="1"/>
                    </a:moveTo>
                    <a:lnTo>
                      <a:pt x="0" y="185"/>
                    </a:lnTo>
                    <a:lnTo>
                      <a:pt x="251" y="19533"/>
                    </a:lnTo>
                    <a:lnTo>
                      <a:pt x="15088" y="19717"/>
                    </a:lnTo>
                    <a:lnTo>
                      <a:pt x="14854"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0"/>
              <p:cNvSpPr/>
              <p:nvPr/>
            </p:nvSpPr>
            <p:spPr>
              <a:xfrm>
                <a:off x="8386756" y="1444659"/>
                <a:ext cx="423060" cy="576772"/>
              </a:xfrm>
              <a:custGeom>
                <a:rect b="b" l="l" r="r" t="t"/>
                <a:pathLst>
                  <a:path extrusionOk="0" h="17996" w="13200">
                    <a:moveTo>
                      <a:pt x="12983" y="1"/>
                    </a:moveTo>
                    <a:lnTo>
                      <a:pt x="0" y="151"/>
                    </a:lnTo>
                    <a:lnTo>
                      <a:pt x="217" y="17712"/>
                    </a:lnTo>
                    <a:lnTo>
                      <a:pt x="13200" y="17996"/>
                    </a:lnTo>
                    <a:lnTo>
                      <a:pt x="13200" y="17996"/>
                    </a:lnTo>
                    <a:lnTo>
                      <a:pt x="12983"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0"/>
              <p:cNvSpPr/>
              <p:nvPr/>
            </p:nvSpPr>
            <p:spPr>
              <a:xfrm>
                <a:off x="8457971" y="1540521"/>
                <a:ext cx="280630" cy="393093"/>
              </a:xfrm>
              <a:custGeom>
                <a:rect b="b" l="l" r="r" t="t"/>
                <a:pathLst>
                  <a:path extrusionOk="0" h="12265" w="8756">
                    <a:moveTo>
                      <a:pt x="0" y="0"/>
                    </a:moveTo>
                    <a:lnTo>
                      <a:pt x="151" y="12264"/>
                    </a:lnTo>
                    <a:lnTo>
                      <a:pt x="8756" y="12164"/>
                    </a:lnTo>
                    <a:lnTo>
                      <a:pt x="8622" y="218"/>
                    </a:lnTo>
                    <a:lnTo>
                      <a:pt x="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0"/>
              <p:cNvSpPr/>
              <p:nvPr/>
            </p:nvSpPr>
            <p:spPr>
              <a:xfrm>
                <a:off x="8457971" y="1540521"/>
                <a:ext cx="278482" cy="393093"/>
              </a:xfrm>
              <a:custGeom>
                <a:rect b="b" l="l" r="r" t="t"/>
                <a:pathLst>
                  <a:path extrusionOk="0" h="12265" w="8689">
                    <a:moveTo>
                      <a:pt x="0" y="0"/>
                    </a:moveTo>
                    <a:lnTo>
                      <a:pt x="151" y="12264"/>
                    </a:lnTo>
                    <a:lnTo>
                      <a:pt x="8689" y="5865"/>
                    </a:lnTo>
                    <a:lnTo>
                      <a:pt x="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5" name="Google Shape;815;p30"/>
            <p:cNvGrpSpPr/>
            <p:nvPr/>
          </p:nvGrpSpPr>
          <p:grpSpPr>
            <a:xfrm>
              <a:off x="3856209" y="1076757"/>
              <a:ext cx="1206554" cy="2111005"/>
              <a:chOff x="4052859" y="1076757"/>
              <a:chExt cx="1206554" cy="2111005"/>
            </a:xfrm>
          </p:grpSpPr>
          <p:sp>
            <p:nvSpPr>
              <p:cNvPr id="816" name="Google Shape;816;p30"/>
              <p:cNvSpPr/>
              <p:nvPr/>
            </p:nvSpPr>
            <p:spPr>
              <a:xfrm>
                <a:off x="4052859" y="1583884"/>
                <a:ext cx="256015" cy="548408"/>
              </a:xfrm>
              <a:custGeom>
                <a:rect b="b" l="l" r="r" t="t"/>
                <a:pathLst>
                  <a:path extrusionOk="0" h="17111" w="7988">
                    <a:moveTo>
                      <a:pt x="1" y="1"/>
                    </a:moveTo>
                    <a:lnTo>
                      <a:pt x="1" y="17110"/>
                    </a:lnTo>
                    <a:lnTo>
                      <a:pt x="7987" y="17110"/>
                    </a:lnTo>
                    <a:lnTo>
                      <a:pt x="798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0"/>
              <p:cNvSpPr/>
              <p:nvPr/>
            </p:nvSpPr>
            <p:spPr>
              <a:xfrm>
                <a:off x="4319547" y="2170816"/>
                <a:ext cx="314923" cy="529626"/>
              </a:xfrm>
              <a:custGeom>
                <a:rect b="b" l="l" r="r" t="t"/>
                <a:pathLst>
                  <a:path extrusionOk="0" h="16525" w="9826">
                    <a:moveTo>
                      <a:pt x="1" y="0"/>
                    </a:moveTo>
                    <a:lnTo>
                      <a:pt x="1" y="16525"/>
                    </a:lnTo>
                    <a:lnTo>
                      <a:pt x="9825" y="16525"/>
                    </a:lnTo>
                    <a:lnTo>
                      <a:pt x="9825"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0"/>
              <p:cNvSpPr/>
              <p:nvPr/>
            </p:nvSpPr>
            <p:spPr>
              <a:xfrm>
                <a:off x="4672994" y="1076757"/>
                <a:ext cx="586419" cy="497512"/>
              </a:xfrm>
              <a:custGeom>
                <a:rect b="b" l="l" r="r" t="t"/>
                <a:pathLst>
                  <a:path extrusionOk="0" h="15523" w="18297">
                    <a:moveTo>
                      <a:pt x="0" y="1"/>
                    </a:moveTo>
                    <a:lnTo>
                      <a:pt x="0" y="15523"/>
                    </a:lnTo>
                    <a:lnTo>
                      <a:pt x="9324" y="15523"/>
                    </a:lnTo>
                    <a:lnTo>
                      <a:pt x="9324" y="335"/>
                    </a:lnTo>
                    <a:lnTo>
                      <a:pt x="9658" y="335"/>
                    </a:lnTo>
                    <a:lnTo>
                      <a:pt x="9658" y="15523"/>
                    </a:lnTo>
                    <a:lnTo>
                      <a:pt x="18296" y="15523"/>
                    </a:lnTo>
                    <a:lnTo>
                      <a:pt x="1829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0"/>
              <p:cNvSpPr/>
              <p:nvPr/>
            </p:nvSpPr>
            <p:spPr>
              <a:xfrm>
                <a:off x="4052859" y="2170816"/>
                <a:ext cx="256015" cy="529626"/>
              </a:xfrm>
              <a:custGeom>
                <a:rect b="b" l="l" r="r" t="t"/>
                <a:pathLst>
                  <a:path extrusionOk="0" h="16525" w="7988">
                    <a:moveTo>
                      <a:pt x="1" y="0"/>
                    </a:moveTo>
                    <a:lnTo>
                      <a:pt x="1" y="16525"/>
                    </a:lnTo>
                    <a:lnTo>
                      <a:pt x="7987" y="16525"/>
                    </a:lnTo>
                    <a:lnTo>
                      <a:pt x="7987"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0"/>
              <p:cNvSpPr/>
              <p:nvPr/>
            </p:nvSpPr>
            <p:spPr>
              <a:xfrm>
                <a:off x="4982501" y="2170816"/>
                <a:ext cx="276912" cy="529626"/>
              </a:xfrm>
              <a:custGeom>
                <a:rect b="b" l="l" r="r" t="t"/>
                <a:pathLst>
                  <a:path extrusionOk="0" h="16525" w="8640">
                    <a:moveTo>
                      <a:pt x="1" y="0"/>
                    </a:moveTo>
                    <a:lnTo>
                      <a:pt x="1" y="16525"/>
                    </a:lnTo>
                    <a:lnTo>
                      <a:pt x="8639" y="16525"/>
                    </a:lnTo>
                    <a:lnTo>
                      <a:pt x="8639"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0"/>
              <p:cNvSpPr/>
              <p:nvPr/>
            </p:nvSpPr>
            <p:spPr>
              <a:xfrm>
                <a:off x="4319547" y="1583884"/>
                <a:ext cx="314923" cy="548408"/>
              </a:xfrm>
              <a:custGeom>
                <a:rect b="b" l="l" r="r" t="t"/>
                <a:pathLst>
                  <a:path extrusionOk="0" h="17111" w="9826">
                    <a:moveTo>
                      <a:pt x="1" y="1"/>
                    </a:moveTo>
                    <a:lnTo>
                      <a:pt x="1" y="17110"/>
                    </a:lnTo>
                    <a:lnTo>
                      <a:pt x="9825" y="17110"/>
                    </a:lnTo>
                    <a:lnTo>
                      <a:pt x="982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0"/>
              <p:cNvSpPr/>
              <p:nvPr/>
            </p:nvSpPr>
            <p:spPr>
              <a:xfrm>
                <a:off x="4982501" y="1583884"/>
                <a:ext cx="276912" cy="548408"/>
              </a:xfrm>
              <a:custGeom>
                <a:rect b="b" l="l" r="r" t="t"/>
                <a:pathLst>
                  <a:path extrusionOk="0" h="17111" w="8640">
                    <a:moveTo>
                      <a:pt x="1" y="1"/>
                    </a:moveTo>
                    <a:lnTo>
                      <a:pt x="1" y="17110"/>
                    </a:lnTo>
                    <a:lnTo>
                      <a:pt x="8639" y="17110"/>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0"/>
              <p:cNvSpPr/>
              <p:nvPr/>
            </p:nvSpPr>
            <p:spPr>
              <a:xfrm>
                <a:off x="4052859" y="2710057"/>
                <a:ext cx="256015" cy="477705"/>
              </a:xfrm>
              <a:custGeom>
                <a:rect b="b" l="l" r="r" t="t"/>
                <a:pathLst>
                  <a:path extrusionOk="0" h="14905" w="7988">
                    <a:moveTo>
                      <a:pt x="1" y="1"/>
                    </a:moveTo>
                    <a:lnTo>
                      <a:pt x="1" y="14905"/>
                    </a:lnTo>
                    <a:lnTo>
                      <a:pt x="7987" y="14905"/>
                    </a:lnTo>
                    <a:lnTo>
                      <a:pt x="798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0"/>
              <p:cNvSpPr/>
              <p:nvPr/>
            </p:nvSpPr>
            <p:spPr>
              <a:xfrm>
                <a:off x="4052859" y="1076757"/>
                <a:ext cx="581611" cy="497512"/>
              </a:xfrm>
              <a:custGeom>
                <a:rect b="b" l="l" r="r" t="t"/>
                <a:pathLst>
                  <a:path extrusionOk="0" h="15523" w="18147">
                    <a:moveTo>
                      <a:pt x="1" y="1"/>
                    </a:moveTo>
                    <a:lnTo>
                      <a:pt x="1" y="15523"/>
                    </a:lnTo>
                    <a:lnTo>
                      <a:pt x="7987" y="15523"/>
                    </a:lnTo>
                    <a:lnTo>
                      <a:pt x="7987" y="335"/>
                    </a:lnTo>
                    <a:lnTo>
                      <a:pt x="8322" y="335"/>
                    </a:lnTo>
                    <a:lnTo>
                      <a:pt x="8322" y="15523"/>
                    </a:lnTo>
                    <a:lnTo>
                      <a:pt x="18146" y="15523"/>
                    </a:lnTo>
                    <a:lnTo>
                      <a:pt x="1814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0"/>
              <p:cNvSpPr/>
              <p:nvPr/>
            </p:nvSpPr>
            <p:spPr>
              <a:xfrm>
                <a:off x="4319547" y="2710057"/>
                <a:ext cx="314923" cy="477705"/>
              </a:xfrm>
              <a:custGeom>
                <a:rect b="b" l="l" r="r" t="t"/>
                <a:pathLst>
                  <a:path extrusionOk="0" h="14905" w="9826">
                    <a:moveTo>
                      <a:pt x="1" y="1"/>
                    </a:moveTo>
                    <a:lnTo>
                      <a:pt x="1" y="14905"/>
                    </a:lnTo>
                    <a:lnTo>
                      <a:pt x="9825" y="14905"/>
                    </a:lnTo>
                    <a:lnTo>
                      <a:pt x="982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0"/>
              <p:cNvSpPr/>
              <p:nvPr/>
            </p:nvSpPr>
            <p:spPr>
              <a:xfrm>
                <a:off x="4982501" y="2710057"/>
                <a:ext cx="276912" cy="477705"/>
              </a:xfrm>
              <a:custGeom>
                <a:rect b="b" l="l" r="r" t="t"/>
                <a:pathLst>
                  <a:path extrusionOk="0" h="14905" w="8640">
                    <a:moveTo>
                      <a:pt x="1" y="1"/>
                    </a:moveTo>
                    <a:lnTo>
                      <a:pt x="1" y="14905"/>
                    </a:lnTo>
                    <a:lnTo>
                      <a:pt x="8639" y="14905"/>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0"/>
              <p:cNvSpPr/>
              <p:nvPr/>
            </p:nvSpPr>
            <p:spPr>
              <a:xfrm>
                <a:off x="4672994" y="1583884"/>
                <a:ext cx="298834" cy="548408"/>
              </a:xfrm>
              <a:custGeom>
                <a:rect b="b" l="l" r="r" t="t"/>
                <a:pathLst>
                  <a:path extrusionOk="0" h="17111" w="9324">
                    <a:moveTo>
                      <a:pt x="0" y="1"/>
                    </a:moveTo>
                    <a:lnTo>
                      <a:pt x="0" y="17110"/>
                    </a:lnTo>
                    <a:lnTo>
                      <a:pt x="9324" y="17110"/>
                    </a:lnTo>
                    <a:lnTo>
                      <a:pt x="932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0"/>
              <p:cNvSpPr/>
              <p:nvPr/>
            </p:nvSpPr>
            <p:spPr>
              <a:xfrm>
                <a:off x="4672994" y="2710057"/>
                <a:ext cx="298834" cy="477705"/>
              </a:xfrm>
              <a:custGeom>
                <a:rect b="b" l="l" r="r" t="t"/>
                <a:pathLst>
                  <a:path extrusionOk="0" h="14905" w="9324">
                    <a:moveTo>
                      <a:pt x="0" y="1"/>
                    </a:moveTo>
                    <a:lnTo>
                      <a:pt x="0" y="14905"/>
                    </a:lnTo>
                    <a:lnTo>
                      <a:pt x="9324" y="14905"/>
                    </a:lnTo>
                    <a:lnTo>
                      <a:pt x="932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0"/>
              <p:cNvSpPr/>
              <p:nvPr/>
            </p:nvSpPr>
            <p:spPr>
              <a:xfrm>
                <a:off x="4672994" y="2170816"/>
                <a:ext cx="298834" cy="529626"/>
              </a:xfrm>
              <a:custGeom>
                <a:rect b="b" l="l" r="r" t="t"/>
                <a:pathLst>
                  <a:path extrusionOk="0" h="16525" w="9324">
                    <a:moveTo>
                      <a:pt x="0" y="0"/>
                    </a:moveTo>
                    <a:lnTo>
                      <a:pt x="0" y="16525"/>
                    </a:lnTo>
                    <a:lnTo>
                      <a:pt x="9324" y="16525"/>
                    </a:lnTo>
                    <a:lnTo>
                      <a:pt x="9324"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0" name="Google Shape;830;p30"/>
            <p:cNvGrpSpPr/>
            <p:nvPr/>
          </p:nvGrpSpPr>
          <p:grpSpPr>
            <a:xfrm>
              <a:off x="6809671" y="1076757"/>
              <a:ext cx="1206522" cy="2111005"/>
              <a:chOff x="6809671" y="1076757"/>
              <a:chExt cx="1206522" cy="2111005"/>
            </a:xfrm>
          </p:grpSpPr>
          <p:sp>
            <p:nvSpPr>
              <p:cNvPr id="831" name="Google Shape;831;p30"/>
              <p:cNvSpPr/>
              <p:nvPr/>
            </p:nvSpPr>
            <p:spPr>
              <a:xfrm>
                <a:off x="6809671" y="1583884"/>
                <a:ext cx="256528" cy="548408"/>
              </a:xfrm>
              <a:custGeom>
                <a:rect b="b" l="l" r="r" t="t"/>
                <a:pathLst>
                  <a:path extrusionOk="0" h="17111" w="8004">
                    <a:moveTo>
                      <a:pt x="0" y="1"/>
                    </a:moveTo>
                    <a:lnTo>
                      <a:pt x="0" y="17110"/>
                    </a:lnTo>
                    <a:lnTo>
                      <a:pt x="8004" y="17110"/>
                    </a:lnTo>
                    <a:lnTo>
                      <a:pt x="800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0"/>
              <p:cNvSpPr/>
              <p:nvPr/>
            </p:nvSpPr>
            <p:spPr>
              <a:xfrm>
                <a:off x="7076872" y="2170816"/>
                <a:ext cx="314923" cy="529626"/>
              </a:xfrm>
              <a:custGeom>
                <a:rect b="b" l="l" r="r" t="t"/>
                <a:pathLst>
                  <a:path extrusionOk="0" h="16525" w="9826">
                    <a:moveTo>
                      <a:pt x="1" y="0"/>
                    </a:moveTo>
                    <a:lnTo>
                      <a:pt x="1" y="16525"/>
                    </a:lnTo>
                    <a:lnTo>
                      <a:pt x="9826" y="16525"/>
                    </a:lnTo>
                    <a:lnTo>
                      <a:pt x="9826"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0"/>
              <p:cNvSpPr/>
              <p:nvPr/>
            </p:nvSpPr>
            <p:spPr>
              <a:xfrm>
                <a:off x="7429775" y="1076757"/>
                <a:ext cx="586419" cy="497512"/>
              </a:xfrm>
              <a:custGeom>
                <a:rect b="b" l="l" r="r" t="t"/>
                <a:pathLst>
                  <a:path extrusionOk="0" h="15523" w="18297">
                    <a:moveTo>
                      <a:pt x="1" y="1"/>
                    </a:moveTo>
                    <a:lnTo>
                      <a:pt x="1" y="15523"/>
                    </a:lnTo>
                    <a:lnTo>
                      <a:pt x="9341" y="15523"/>
                    </a:lnTo>
                    <a:lnTo>
                      <a:pt x="9341" y="335"/>
                    </a:lnTo>
                    <a:lnTo>
                      <a:pt x="9658" y="335"/>
                    </a:lnTo>
                    <a:lnTo>
                      <a:pt x="9658" y="15523"/>
                    </a:lnTo>
                    <a:lnTo>
                      <a:pt x="18297" y="15523"/>
                    </a:lnTo>
                    <a:lnTo>
                      <a:pt x="1829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0"/>
              <p:cNvSpPr/>
              <p:nvPr/>
            </p:nvSpPr>
            <p:spPr>
              <a:xfrm>
                <a:off x="6809671" y="2170816"/>
                <a:ext cx="256528" cy="529626"/>
              </a:xfrm>
              <a:custGeom>
                <a:rect b="b" l="l" r="r" t="t"/>
                <a:pathLst>
                  <a:path extrusionOk="0" h="16525" w="8004">
                    <a:moveTo>
                      <a:pt x="0" y="0"/>
                    </a:moveTo>
                    <a:lnTo>
                      <a:pt x="0" y="16525"/>
                    </a:lnTo>
                    <a:lnTo>
                      <a:pt x="8004" y="16525"/>
                    </a:lnTo>
                    <a:lnTo>
                      <a:pt x="8004"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0"/>
              <p:cNvSpPr/>
              <p:nvPr/>
            </p:nvSpPr>
            <p:spPr>
              <a:xfrm>
                <a:off x="7739314" y="2170816"/>
                <a:ext cx="276880" cy="529626"/>
              </a:xfrm>
              <a:custGeom>
                <a:rect b="b" l="l" r="r" t="t"/>
                <a:pathLst>
                  <a:path extrusionOk="0" h="16525" w="8639">
                    <a:moveTo>
                      <a:pt x="0" y="0"/>
                    </a:moveTo>
                    <a:lnTo>
                      <a:pt x="0" y="16525"/>
                    </a:lnTo>
                    <a:lnTo>
                      <a:pt x="8639" y="16525"/>
                    </a:lnTo>
                    <a:lnTo>
                      <a:pt x="8639"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0"/>
              <p:cNvSpPr/>
              <p:nvPr/>
            </p:nvSpPr>
            <p:spPr>
              <a:xfrm>
                <a:off x="7076872" y="1583884"/>
                <a:ext cx="314923" cy="548408"/>
              </a:xfrm>
              <a:custGeom>
                <a:rect b="b" l="l" r="r" t="t"/>
                <a:pathLst>
                  <a:path extrusionOk="0" h="17111" w="9826">
                    <a:moveTo>
                      <a:pt x="1" y="1"/>
                    </a:moveTo>
                    <a:lnTo>
                      <a:pt x="1" y="17110"/>
                    </a:lnTo>
                    <a:lnTo>
                      <a:pt x="9826" y="17110"/>
                    </a:lnTo>
                    <a:lnTo>
                      <a:pt x="982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0"/>
              <p:cNvSpPr/>
              <p:nvPr/>
            </p:nvSpPr>
            <p:spPr>
              <a:xfrm>
                <a:off x="7739314" y="1583884"/>
                <a:ext cx="276880" cy="548408"/>
              </a:xfrm>
              <a:custGeom>
                <a:rect b="b" l="l" r="r" t="t"/>
                <a:pathLst>
                  <a:path extrusionOk="0" h="17111" w="8639">
                    <a:moveTo>
                      <a:pt x="0" y="1"/>
                    </a:moveTo>
                    <a:lnTo>
                      <a:pt x="0" y="17110"/>
                    </a:lnTo>
                    <a:lnTo>
                      <a:pt x="8639" y="17110"/>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0"/>
              <p:cNvSpPr/>
              <p:nvPr/>
            </p:nvSpPr>
            <p:spPr>
              <a:xfrm>
                <a:off x="6809671" y="2710057"/>
                <a:ext cx="256528" cy="477705"/>
              </a:xfrm>
              <a:custGeom>
                <a:rect b="b" l="l" r="r" t="t"/>
                <a:pathLst>
                  <a:path extrusionOk="0" h="14905" w="8004">
                    <a:moveTo>
                      <a:pt x="0" y="1"/>
                    </a:moveTo>
                    <a:lnTo>
                      <a:pt x="0" y="14905"/>
                    </a:lnTo>
                    <a:lnTo>
                      <a:pt x="8004" y="14905"/>
                    </a:lnTo>
                    <a:lnTo>
                      <a:pt x="800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0"/>
              <p:cNvSpPr/>
              <p:nvPr/>
            </p:nvSpPr>
            <p:spPr>
              <a:xfrm>
                <a:off x="6809671" y="1076757"/>
                <a:ext cx="582124" cy="497512"/>
              </a:xfrm>
              <a:custGeom>
                <a:rect b="b" l="l" r="r" t="t"/>
                <a:pathLst>
                  <a:path extrusionOk="0" h="15523" w="18163">
                    <a:moveTo>
                      <a:pt x="0" y="1"/>
                    </a:moveTo>
                    <a:lnTo>
                      <a:pt x="0" y="15523"/>
                    </a:lnTo>
                    <a:lnTo>
                      <a:pt x="8004" y="15523"/>
                    </a:lnTo>
                    <a:lnTo>
                      <a:pt x="8004" y="335"/>
                    </a:lnTo>
                    <a:lnTo>
                      <a:pt x="8338" y="335"/>
                    </a:lnTo>
                    <a:lnTo>
                      <a:pt x="8338" y="15523"/>
                    </a:lnTo>
                    <a:lnTo>
                      <a:pt x="18163" y="15523"/>
                    </a:lnTo>
                    <a:lnTo>
                      <a:pt x="18163"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0"/>
              <p:cNvSpPr/>
              <p:nvPr/>
            </p:nvSpPr>
            <p:spPr>
              <a:xfrm>
                <a:off x="7076872" y="2710057"/>
                <a:ext cx="314923" cy="477705"/>
              </a:xfrm>
              <a:custGeom>
                <a:rect b="b" l="l" r="r" t="t"/>
                <a:pathLst>
                  <a:path extrusionOk="0" h="14905" w="9826">
                    <a:moveTo>
                      <a:pt x="1" y="1"/>
                    </a:moveTo>
                    <a:lnTo>
                      <a:pt x="1" y="14905"/>
                    </a:lnTo>
                    <a:lnTo>
                      <a:pt x="9826" y="14905"/>
                    </a:lnTo>
                    <a:lnTo>
                      <a:pt x="982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0"/>
              <p:cNvSpPr/>
              <p:nvPr/>
            </p:nvSpPr>
            <p:spPr>
              <a:xfrm>
                <a:off x="7739314" y="2710057"/>
                <a:ext cx="276880" cy="477705"/>
              </a:xfrm>
              <a:custGeom>
                <a:rect b="b" l="l" r="r" t="t"/>
                <a:pathLst>
                  <a:path extrusionOk="0" h="14905" w="8639">
                    <a:moveTo>
                      <a:pt x="0" y="1"/>
                    </a:moveTo>
                    <a:lnTo>
                      <a:pt x="0" y="14905"/>
                    </a:lnTo>
                    <a:lnTo>
                      <a:pt x="8639" y="14905"/>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0"/>
              <p:cNvSpPr/>
              <p:nvPr/>
            </p:nvSpPr>
            <p:spPr>
              <a:xfrm>
                <a:off x="7429775" y="1583884"/>
                <a:ext cx="299379" cy="548408"/>
              </a:xfrm>
              <a:custGeom>
                <a:rect b="b" l="l" r="r" t="t"/>
                <a:pathLst>
                  <a:path extrusionOk="0" h="17111" w="9341">
                    <a:moveTo>
                      <a:pt x="1" y="1"/>
                    </a:moveTo>
                    <a:lnTo>
                      <a:pt x="1" y="17110"/>
                    </a:lnTo>
                    <a:lnTo>
                      <a:pt x="9341" y="17110"/>
                    </a:lnTo>
                    <a:lnTo>
                      <a:pt x="934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0"/>
              <p:cNvSpPr/>
              <p:nvPr/>
            </p:nvSpPr>
            <p:spPr>
              <a:xfrm>
                <a:off x="7429775" y="2710057"/>
                <a:ext cx="299379" cy="477705"/>
              </a:xfrm>
              <a:custGeom>
                <a:rect b="b" l="l" r="r" t="t"/>
                <a:pathLst>
                  <a:path extrusionOk="0" h="14905" w="9341">
                    <a:moveTo>
                      <a:pt x="1" y="1"/>
                    </a:moveTo>
                    <a:lnTo>
                      <a:pt x="1" y="14905"/>
                    </a:lnTo>
                    <a:lnTo>
                      <a:pt x="9341" y="14905"/>
                    </a:lnTo>
                    <a:lnTo>
                      <a:pt x="934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0"/>
              <p:cNvSpPr/>
              <p:nvPr/>
            </p:nvSpPr>
            <p:spPr>
              <a:xfrm>
                <a:off x="7429775" y="2170816"/>
                <a:ext cx="299379" cy="529626"/>
              </a:xfrm>
              <a:custGeom>
                <a:rect b="b" l="l" r="r" t="t"/>
                <a:pathLst>
                  <a:path extrusionOk="0" h="16525" w="9341">
                    <a:moveTo>
                      <a:pt x="1" y="0"/>
                    </a:moveTo>
                    <a:lnTo>
                      <a:pt x="1" y="16525"/>
                    </a:lnTo>
                    <a:lnTo>
                      <a:pt x="9341" y="16525"/>
                    </a:lnTo>
                    <a:lnTo>
                      <a:pt x="934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5" name="Google Shape;845;p30"/>
            <p:cNvGrpSpPr/>
            <p:nvPr/>
          </p:nvGrpSpPr>
          <p:grpSpPr>
            <a:xfrm>
              <a:off x="8191828" y="3210069"/>
              <a:ext cx="623340" cy="1461640"/>
              <a:chOff x="8191828" y="3210069"/>
              <a:chExt cx="623340" cy="1461640"/>
            </a:xfrm>
          </p:grpSpPr>
          <p:sp>
            <p:nvSpPr>
              <p:cNvPr id="846" name="Google Shape;846;p30"/>
              <p:cNvSpPr/>
              <p:nvPr/>
            </p:nvSpPr>
            <p:spPr>
              <a:xfrm>
                <a:off x="8376019" y="3210069"/>
                <a:ext cx="439149" cy="1076207"/>
              </a:xfrm>
              <a:custGeom>
                <a:rect b="b" l="l" r="r" t="t"/>
                <a:pathLst>
                  <a:path extrusionOk="0" h="33579" w="13702">
                    <a:moveTo>
                      <a:pt x="5041" y="0"/>
                    </a:moveTo>
                    <a:cubicBezTo>
                      <a:pt x="4864" y="0"/>
                      <a:pt x="4682" y="7"/>
                      <a:pt x="4496" y="22"/>
                    </a:cubicBezTo>
                    <a:cubicBezTo>
                      <a:pt x="2557" y="340"/>
                      <a:pt x="1689" y="2729"/>
                      <a:pt x="1856" y="4684"/>
                    </a:cubicBezTo>
                    <a:cubicBezTo>
                      <a:pt x="2023" y="6639"/>
                      <a:pt x="2841" y="8560"/>
                      <a:pt x="2624" y="10515"/>
                    </a:cubicBezTo>
                    <a:cubicBezTo>
                      <a:pt x="2340" y="13005"/>
                      <a:pt x="469" y="15093"/>
                      <a:pt x="252" y="17583"/>
                    </a:cubicBezTo>
                    <a:cubicBezTo>
                      <a:pt x="1" y="20524"/>
                      <a:pt x="2073" y="23130"/>
                      <a:pt x="2691" y="26004"/>
                    </a:cubicBezTo>
                    <a:cubicBezTo>
                      <a:pt x="2992" y="27407"/>
                      <a:pt x="2942" y="28895"/>
                      <a:pt x="3476" y="30231"/>
                    </a:cubicBezTo>
                    <a:cubicBezTo>
                      <a:pt x="4244" y="32224"/>
                      <a:pt x="6355" y="33578"/>
                      <a:pt x="8473" y="33578"/>
                    </a:cubicBezTo>
                    <a:cubicBezTo>
                      <a:pt x="8752" y="33578"/>
                      <a:pt x="9031" y="33555"/>
                      <a:pt x="9308" y="33506"/>
                    </a:cubicBezTo>
                    <a:cubicBezTo>
                      <a:pt x="11697" y="33072"/>
                      <a:pt x="13602" y="30833"/>
                      <a:pt x="13652" y="28410"/>
                    </a:cubicBezTo>
                    <a:cubicBezTo>
                      <a:pt x="13702" y="26154"/>
                      <a:pt x="12315" y="24032"/>
                      <a:pt x="12482" y="21777"/>
                    </a:cubicBezTo>
                    <a:cubicBezTo>
                      <a:pt x="12599" y="20123"/>
                      <a:pt x="13568" y="18552"/>
                      <a:pt x="13368" y="16898"/>
                    </a:cubicBezTo>
                    <a:cubicBezTo>
                      <a:pt x="13117" y="14926"/>
                      <a:pt x="11296" y="13523"/>
                      <a:pt x="10661" y="11651"/>
                    </a:cubicBezTo>
                    <a:cubicBezTo>
                      <a:pt x="10009" y="9780"/>
                      <a:pt x="10628" y="7708"/>
                      <a:pt x="10410" y="5737"/>
                    </a:cubicBezTo>
                    <a:cubicBezTo>
                      <a:pt x="10030" y="2396"/>
                      <a:pt x="8255" y="0"/>
                      <a:pt x="5041"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0"/>
              <p:cNvSpPr/>
              <p:nvPr/>
            </p:nvSpPr>
            <p:spPr>
              <a:xfrm>
                <a:off x="8191828" y="3759663"/>
                <a:ext cx="378639" cy="528056"/>
              </a:xfrm>
              <a:custGeom>
                <a:rect b="b" l="l" r="r" t="t"/>
                <a:pathLst>
                  <a:path extrusionOk="0" h="16476" w="11814">
                    <a:moveTo>
                      <a:pt x="334" y="0"/>
                    </a:moveTo>
                    <a:lnTo>
                      <a:pt x="334" y="0"/>
                    </a:lnTo>
                    <a:cubicBezTo>
                      <a:pt x="0" y="3275"/>
                      <a:pt x="1454" y="7118"/>
                      <a:pt x="3125" y="9959"/>
                    </a:cubicBezTo>
                    <a:cubicBezTo>
                      <a:pt x="4829" y="12799"/>
                      <a:pt x="7402" y="15038"/>
                      <a:pt x="10460" y="16325"/>
                    </a:cubicBezTo>
                    <a:cubicBezTo>
                      <a:pt x="10665" y="16403"/>
                      <a:pt x="10893" y="16475"/>
                      <a:pt x="11107" y="16475"/>
                    </a:cubicBezTo>
                    <a:cubicBezTo>
                      <a:pt x="11259" y="16475"/>
                      <a:pt x="11404" y="16439"/>
                      <a:pt x="11529" y="16341"/>
                    </a:cubicBezTo>
                    <a:cubicBezTo>
                      <a:pt x="11763" y="16158"/>
                      <a:pt x="11780" y="15807"/>
                      <a:pt x="11796" y="15506"/>
                    </a:cubicBezTo>
                    <a:cubicBezTo>
                      <a:pt x="11813" y="12064"/>
                      <a:pt x="10610" y="8672"/>
                      <a:pt x="8639" y="5848"/>
                    </a:cubicBezTo>
                    <a:cubicBezTo>
                      <a:pt x="6767" y="3142"/>
                      <a:pt x="4996" y="1538"/>
                      <a:pt x="334"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0"/>
              <p:cNvSpPr/>
              <p:nvPr/>
            </p:nvSpPr>
            <p:spPr>
              <a:xfrm>
                <a:off x="8336405" y="3948694"/>
                <a:ext cx="323481" cy="553760"/>
              </a:xfrm>
              <a:custGeom>
                <a:rect b="b" l="l" r="r" t="t"/>
                <a:pathLst>
                  <a:path extrusionOk="0" h="17278" w="10093">
                    <a:moveTo>
                      <a:pt x="1" y="1"/>
                    </a:moveTo>
                    <a:cubicBezTo>
                      <a:pt x="34" y="67"/>
                      <a:pt x="67" y="118"/>
                      <a:pt x="101" y="168"/>
                    </a:cubicBezTo>
                    <a:lnTo>
                      <a:pt x="468" y="635"/>
                    </a:lnTo>
                    <a:cubicBezTo>
                      <a:pt x="769" y="1036"/>
                      <a:pt x="1220" y="1638"/>
                      <a:pt x="1755" y="2356"/>
                    </a:cubicBezTo>
                    <a:cubicBezTo>
                      <a:pt x="4545" y="6183"/>
                      <a:pt x="6951" y="10276"/>
                      <a:pt x="8889" y="14587"/>
                    </a:cubicBezTo>
                    <a:cubicBezTo>
                      <a:pt x="9274" y="15406"/>
                      <a:pt x="9558" y="16091"/>
                      <a:pt x="9758" y="16559"/>
                    </a:cubicBezTo>
                    <a:cubicBezTo>
                      <a:pt x="9859" y="16776"/>
                      <a:pt x="9925" y="16943"/>
                      <a:pt x="9992" y="17093"/>
                    </a:cubicBezTo>
                    <a:cubicBezTo>
                      <a:pt x="10026" y="17160"/>
                      <a:pt x="10042" y="17210"/>
                      <a:pt x="10092" y="17277"/>
                    </a:cubicBezTo>
                    <a:cubicBezTo>
                      <a:pt x="10076" y="17194"/>
                      <a:pt x="10059" y="17143"/>
                      <a:pt x="10026" y="17077"/>
                    </a:cubicBezTo>
                    <a:cubicBezTo>
                      <a:pt x="9976" y="16926"/>
                      <a:pt x="9909" y="16742"/>
                      <a:pt x="9825" y="16525"/>
                    </a:cubicBezTo>
                    <a:cubicBezTo>
                      <a:pt x="9658" y="16041"/>
                      <a:pt x="9374" y="15372"/>
                      <a:pt x="9006" y="14537"/>
                    </a:cubicBezTo>
                    <a:cubicBezTo>
                      <a:pt x="7118" y="10176"/>
                      <a:pt x="4729" y="6066"/>
                      <a:pt x="1855" y="2290"/>
                    </a:cubicBezTo>
                    <a:cubicBezTo>
                      <a:pt x="1304" y="1554"/>
                      <a:pt x="853" y="986"/>
                      <a:pt x="518" y="602"/>
                    </a:cubicBezTo>
                    <a:lnTo>
                      <a:pt x="134" y="151"/>
                    </a:lnTo>
                    <a:cubicBezTo>
                      <a:pt x="101" y="101"/>
                      <a:pt x="51" y="5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0"/>
              <p:cNvSpPr/>
              <p:nvPr/>
            </p:nvSpPr>
            <p:spPr>
              <a:xfrm>
                <a:off x="8591844" y="3501532"/>
                <a:ext cx="70190" cy="992332"/>
              </a:xfrm>
              <a:custGeom>
                <a:rect b="b" l="l" r="r" t="t"/>
                <a:pathLst>
                  <a:path extrusionOk="0" h="30962" w="2190">
                    <a:moveTo>
                      <a:pt x="1" y="1"/>
                    </a:moveTo>
                    <a:cubicBezTo>
                      <a:pt x="1" y="101"/>
                      <a:pt x="1" y="201"/>
                      <a:pt x="1" y="302"/>
                    </a:cubicBezTo>
                    <a:cubicBezTo>
                      <a:pt x="17" y="536"/>
                      <a:pt x="17" y="836"/>
                      <a:pt x="34" y="1221"/>
                    </a:cubicBezTo>
                    <a:cubicBezTo>
                      <a:pt x="67" y="2023"/>
                      <a:pt x="134" y="3142"/>
                      <a:pt x="184" y="4529"/>
                    </a:cubicBezTo>
                    <a:cubicBezTo>
                      <a:pt x="335" y="7336"/>
                      <a:pt x="569" y="11212"/>
                      <a:pt x="869" y="15490"/>
                    </a:cubicBezTo>
                    <a:cubicBezTo>
                      <a:pt x="1170" y="19767"/>
                      <a:pt x="1488" y="23627"/>
                      <a:pt x="1738" y="26434"/>
                    </a:cubicBezTo>
                    <a:cubicBezTo>
                      <a:pt x="1872" y="27821"/>
                      <a:pt x="1972" y="28940"/>
                      <a:pt x="2039" y="29742"/>
                    </a:cubicBezTo>
                    <a:cubicBezTo>
                      <a:pt x="2089" y="30126"/>
                      <a:pt x="2122" y="30427"/>
                      <a:pt x="2139" y="30644"/>
                    </a:cubicBezTo>
                    <a:cubicBezTo>
                      <a:pt x="2156" y="30745"/>
                      <a:pt x="2173" y="30862"/>
                      <a:pt x="2189" y="30962"/>
                    </a:cubicBezTo>
                    <a:cubicBezTo>
                      <a:pt x="2189" y="30845"/>
                      <a:pt x="2189" y="30745"/>
                      <a:pt x="2173" y="30644"/>
                    </a:cubicBezTo>
                    <a:cubicBezTo>
                      <a:pt x="2173" y="30410"/>
                      <a:pt x="2139" y="30110"/>
                      <a:pt x="2122" y="29742"/>
                    </a:cubicBezTo>
                    <a:cubicBezTo>
                      <a:pt x="2056" y="28940"/>
                      <a:pt x="1972" y="27804"/>
                      <a:pt x="1872" y="26417"/>
                    </a:cubicBezTo>
                    <a:cubicBezTo>
                      <a:pt x="1655" y="23627"/>
                      <a:pt x="1354" y="19750"/>
                      <a:pt x="1053" y="15473"/>
                    </a:cubicBezTo>
                    <a:cubicBezTo>
                      <a:pt x="752" y="11196"/>
                      <a:pt x="502" y="7336"/>
                      <a:pt x="318" y="4529"/>
                    </a:cubicBezTo>
                    <a:cubicBezTo>
                      <a:pt x="234" y="3142"/>
                      <a:pt x="168" y="2006"/>
                      <a:pt x="117" y="1204"/>
                    </a:cubicBezTo>
                    <a:cubicBezTo>
                      <a:pt x="84" y="836"/>
                      <a:pt x="67" y="536"/>
                      <a:pt x="51" y="302"/>
                    </a:cubicBezTo>
                    <a:cubicBezTo>
                      <a:pt x="34" y="201"/>
                      <a:pt x="34" y="101"/>
                      <a:pt x="1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0"/>
              <p:cNvSpPr/>
              <p:nvPr/>
            </p:nvSpPr>
            <p:spPr>
              <a:xfrm>
                <a:off x="8495437" y="4352459"/>
                <a:ext cx="262970" cy="319250"/>
              </a:xfrm>
              <a:custGeom>
                <a:rect b="b" l="l" r="r" t="t"/>
                <a:pathLst>
                  <a:path extrusionOk="0" h="9961" w="8205">
                    <a:moveTo>
                      <a:pt x="1" y="1"/>
                    </a:moveTo>
                    <a:lnTo>
                      <a:pt x="335" y="6233"/>
                    </a:lnTo>
                    <a:cubicBezTo>
                      <a:pt x="450" y="8340"/>
                      <a:pt x="2187" y="9960"/>
                      <a:pt x="4283" y="9960"/>
                    </a:cubicBezTo>
                    <a:cubicBezTo>
                      <a:pt x="4315" y="9960"/>
                      <a:pt x="4347" y="9960"/>
                      <a:pt x="4379" y="9959"/>
                    </a:cubicBezTo>
                    <a:cubicBezTo>
                      <a:pt x="6501" y="9909"/>
                      <a:pt x="8205" y="8155"/>
                      <a:pt x="8205" y="6033"/>
                    </a:cubicBezTo>
                    <a:lnTo>
                      <a:pt x="820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idx="1" type="body"/>
          </p:nvPr>
        </p:nvSpPr>
        <p:spPr>
          <a:xfrm>
            <a:off x="720000" y="860400"/>
            <a:ext cx="5611200" cy="3740400"/>
          </a:xfrm>
          <a:prstGeom prst="rect">
            <a:avLst/>
          </a:prstGeom>
        </p:spPr>
        <p:txBody>
          <a:bodyPr anchorCtr="0" anchor="b" bIns="91425" lIns="91425" spcFirstLastPara="1" rIns="91425" wrap="square" tIns="91425">
            <a:noAutofit/>
          </a:bodyPr>
          <a:lstStyle>
            <a:lvl1pPr indent="-298450" lvl="0" marL="457200" rtl="0">
              <a:lnSpc>
                <a:spcPct val="100000"/>
              </a:lnSpc>
              <a:spcBef>
                <a:spcPts val="0"/>
              </a:spcBef>
              <a:spcAft>
                <a:spcPts val="0"/>
              </a:spcAft>
              <a:buSzPts val="1100"/>
              <a:buAutoNum type="arabicPeriod"/>
              <a:defRPr/>
            </a:lvl1pPr>
            <a:lvl2pPr indent="-298450" lvl="1" marL="914400" rtl="0">
              <a:lnSpc>
                <a:spcPct val="100000"/>
              </a:lnSpc>
              <a:spcBef>
                <a:spcPts val="0"/>
              </a:spcBef>
              <a:spcAft>
                <a:spcPts val="0"/>
              </a:spcAft>
              <a:buSzPts val="1100"/>
              <a:buAutoNum type="alphaLcPeriod"/>
              <a:defRPr/>
            </a:lvl2pPr>
            <a:lvl3pPr indent="-298450" lvl="2" marL="1371600" rtl="0">
              <a:spcBef>
                <a:spcPts val="0"/>
              </a:spcBef>
              <a:spcAft>
                <a:spcPts val="0"/>
              </a:spcAft>
              <a:buSzPts val="1100"/>
              <a:buAutoNum type="romanLcPeriod"/>
              <a:defRPr/>
            </a:lvl3pPr>
            <a:lvl4pPr indent="-298450" lvl="3" marL="1828800" rtl="0">
              <a:spcBef>
                <a:spcPts val="1600"/>
              </a:spcBef>
              <a:spcAft>
                <a:spcPts val="0"/>
              </a:spcAft>
              <a:buSzPts val="1100"/>
              <a:buAutoNum type="arabicPeriod"/>
              <a:defRPr/>
            </a:lvl4pPr>
            <a:lvl5pPr indent="-298450" lvl="4" marL="2286000" rtl="0">
              <a:spcBef>
                <a:spcPts val="1600"/>
              </a:spcBef>
              <a:spcAft>
                <a:spcPts val="0"/>
              </a:spcAft>
              <a:buSzPts val="1100"/>
              <a:buAutoNum type="alphaLcPeriod"/>
              <a:defRPr/>
            </a:lvl5pPr>
            <a:lvl6pPr indent="-298450" lvl="5" marL="2743200" rtl="0">
              <a:spcBef>
                <a:spcPts val="1600"/>
              </a:spcBef>
              <a:spcAft>
                <a:spcPts val="0"/>
              </a:spcAft>
              <a:buSzPts val="1100"/>
              <a:buAutoNum type="romanLcPeriod"/>
              <a:defRPr/>
            </a:lvl6pPr>
            <a:lvl7pPr indent="-298450" lvl="6" marL="3200400" rtl="0">
              <a:spcBef>
                <a:spcPts val="1600"/>
              </a:spcBef>
              <a:spcAft>
                <a:spcPts val="0"/>
              </a:spcAft>
              <a:buSzPts val="1100"/>
              <a:buAutoNum type="arabicPeriod"/>
              <a:defRPr/>
            </a:lvl7pPr>
            <a:lvl8pPr indent="-298450" lvl="7" marL="3657600" rtl="0">
              <a:spcBef>
                <a:spcPts val="1600"/>
              </a:spcBef>
              <a:spcAft>
                <a:spcPts val="0"/>
              </a:spcAft>
              <a:buSzPts val="1100"/>
              <a:buAutoNum type="alphaLcPeriod"/>
              <a:defRPr/>
            </a:lvl8pPr>
            <a:lvl9pPr indent="-298450" lvl="8" marL="4114800" rtl="0">
              <a:spcBef>
                <a:spcPts val="1600"/>
              </a:spcBef>
              <a:spcAft>
                <a:spcPts val="1600"/>
              </a:spcAft>
              <a:buSzPts val="1100"/>
              <a:buAutoNum type="romanLcPeriod"/>
              <a:defRPr/>
            </a:lvl9pPr>
          </a:lstStyle>
          <a:p/>
        </p:txBody>
      </p:sp>
      <p:sp>
        <p:nvSpPr>
          <p:cNvPr id="17" name="Google Shape;17;p4"/>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8" name="Google Shape;18;p4"/>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5">
    <p:spTree>
      <p:nvGrpSpPr>
        <p:cNvPr id="851" name="Shape 851"/>
        <p:cNvGrpSpPr/>
        <p:nvPr/>
      </p:nvGrpSpPr>
      <p:grpSpPr>
        <a:xfrm>
          <a:off x="0" y="0"/>
          <a:ext cx="0" cy="0"/>
          <a:chOff x="0" y="0"/>
          <a:chExt cx="0" cy="0"/>
        </a:xfrm>
      </p:grpSpPr>
      <p:sp>
        <p:nvSpPr>
          <p:cNvPr id="852" name="Google Shape;852;p31"/>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5"/>
          <p:cNvSpPr txBox="1"/>
          <p:nvPr>
            <p:ph idx="1" type="body"/>
          </p:nvPr>
        </p:nvSpPr>
        <p:spPr>
          <a:xfrm>
            <a:off x="2776200" y="1514400"/>
            <a:ext cx="3591600" cy="1153200"/>
          </a:xfrm>
          <a:prstGeom prst="rect">
            <a:avLst/>
          </a:prstGeom>
        </p:spPr>
        <p:txBody>
          <a:bodyPr anchorCtr="0" anchor="t" bIns="91425" lIns="91425" spcFirstLastPara="1" rIns="91425" wrap="square" tIns="91425">
            <a:noAutofit/>
          </a:bodyPr>
          <a:lstStyle>
            <a:lvl1pPr indent="-298450" lvl="0" marL="457200" rtl="0" algn="ctr">
              <a:lnSpc>
                <a:spcPct val="100000"/>
              </a:lnSpc>
              <a:spcBef>
                <a:spcPts val="0"/>
              </a:spcBef>
              <a:spcAft>
                <a:spcPts val="0"/>
              </a:spcAft>
              <a:buSzPts val="1100"/>
              <a:buChar char="●"/>
              <a:defRPr sz="1200"/>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22" name="Google Shape;22;p5"/>
          <p:cNvSpPr txBox="1"/>
          <p:nvPr>
            <p:ph idx="2" type="body"/>
          </p:nvPr>
        </p:nvSpPr>
        <p:spPr>
          <a:xfrm>
            <a:off x="2776200" y="2937600"/>
            <a:ext cx="3591600" cy="1153200"/>
          </a:xfrm>
          <a:prstGeom prst="rect">
            <a:avLst/>
          </a:prstGeom>
        </p:spPr>
        <p:txBody>
          <a:bodyPr anchorCtr="0" anchor="t" bIns="91425" lIns="91425" spcFirstLastPara="1" rIns="91425" wrap="square" tIns="91425">
            <a:noAutofit/>
          </a:bodyPr>
          <a:lstStyle>
            <a:lvl1pPr indent="-298450" lvl="0" marL="457200" rtl="0" algn="ctr">
              <a:lnSpc>
                <a:spcPct val="100000"/>
              </a:lnSpc>
              <a:spcBef>
                <a:spcPts val="0"/>
              </a:spcBef>
              <a:spcAft>
                <a:spcPts val="0"/>
              </a:spcAft>
              <a:buSzPts val="1100"/>
              <a:buChar char="●"/>
              <a:defRPr sz="1200"/>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23" name="Google Shape;23;p5"/>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24" name="Google Shape;24;p5"/>
          <p:cNvGrpSpPr/>
          <p:nvPr/>
        </p:nvGrpSpPr>
        <p:grpSpPr>
          <a:xfrm>
            <a:off x="6685382" y="628692"/>
            <a:ext cx="1531897" cy="1110209"/>
            <a:chOff x="6418270" y="761967"/>
            <a:chExt cx="1531897" cy="1110209"/>
          </a:xfrm>
        </p:grpSpPr>
        <p:sp>
          <p:nvSpPr>
            <p:cNvPr id="25" name="Google Shape;25;p5"/>
            <p:cNvSpPr/>
            <p:nvPr/>
          </p:nvSpPr>
          <p:spPr>
            <a:xfrm>
              <a:off x="6671186" y="1121765"/>
              <a:ext cx="134523" cy="286940"/>
            </a:xfrm>
            <a:custGeom>
              <a:rect b="b" l="l" r="r" t="t"/>
              <a:pathLst>
                <a:path extrusionOk="0" h="8948" w="4195">
                  <a:moveTo>
                    <a:pt x="192" y="0"/>
                  </a:moveTo>
                  <a:cubicBezTo>
                    <a:pt x="181" y="0"/>
                    <a:pt x="173" y="3"/>
                    <a:pt x="167" y="9"/>
                  </a:cubicBezTo>
                  <a:lnTo>
                    <a:pt x="151" y="9"/>
                  </a:lnTo>
                  <a:cubicBezTo>
                    <a:pt x="0" y="159"/>
                    <a:pt x="1471" y="1830"/>
                    <a:pt x="2523" y="4286"/>
                  </a:cubicBezTo>
                  <a:cubicBezTo>
                    <a:pt x="3605" y="6733"/>
                    <a:pt x="3808" y="8948"/>
                    <a:pt x="4025" y="8948"/>
                  </a:cubicBezTo>
                  <a:cubicBezTo>
                    <a:pt x="4025" y="8948"/>
                    <a:pt x="4026" y="8948"/>
                    <a:pt x="4027" y="8948"/>
                  </a:cubicBezTo>
                  <a:cubicBezTo>
                    <a:pt x="4127" y="8948"/>
                    <a:pt x="4194" y="8380"/>
                    <a:pt x="4111" y="7461"/>
                  </a:cubicBezTo>
                  <a:cubicBezTo>
                    <a:pt x="4060" y="6926"/>
                    <a:pt x="3977" y="6391"/>
                    <a:pt x="3843" y="5873"/>
                  </a:cubicBezTo>
                  <a:cubicBezTo>
                    <a:pt x="3509" y="4587"/>
                    <a:pt x="2991" y="3367"/>
                    <a:pt x="2273" y="2264"/>
                  </a:cubicBezTo>
                  <a:cubicBezTo>
                    <a:pt x="1989" y="1796"/>
                    <a:pt x="1654" y="1379"/>
                    <a:pt x="1304" y="978"/>
                  </a:cubicBezTo>
                  <a:cubicBezTo>
                    <a:pt x="737" y="335"/>
                    <a:pt x="311" y="0"/>
                    <a:pt x="19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6784769" y="761967"/>
              <a:ext cx="42361" cy="705677"/>
            </a:xfrm>
            <a:custGeom>
              <a:rect b="b" l="l" r="r" t="t"/>
              <a:pathLst>
                <a:path extrusionOk="0" h="22006" w="1321">
                  <a:moveTo>
                    <a:pt x="351" y="0"/>
                  </a:moveTo>
                  <a:cubicBezTo>
                    <a:pt x="251" y="0"/>
                    <a:pt x="151" y="1237"/>
                    <a:pt x="84" y="3242"/>
                  </a:cubicBezTo>
                  <a:cubicBezTo>
                    <a:pt x="34" y="5230"/>
                    <a:pt x="1" y="7987"/>
                    <a:pt x="84" y="11028"/>
                  </a:cubicBezTo>
                  <a:cubicBezTo>
                    <a:pt x="151" y="14086"/>
                    <a:pt x="368" y="16843"/>
                    <a:pt x="602" y="18831"/>
                  </a:cubicBezTo>
                  <a:cubicBezTo>
                    <a:pt x="851" y="20789"/>
                    <a:pt x="1116" y="22006"/>
                    <a:pt x="1218" y="22006"/>
                  </a:cubicBezTo>
                  <a:cubicBezTo>
                    <a:pt x="1219" y="22006"/>
                    <a:pt x="1220" y="22006"/>
                    <a:pt x="1220" y="22006"/>
                  </a:cubicBezTo>
                  <a:cubicBezTo>
                    <a:pt x="1321" y="21989"/>
                    <a:pt x="1237" y="20769"/>
                    <a:pt x="1120" y="18781"/>
                  </a:cubicBezTo>
                  <a:cubicBezTo>
                    <a:pt x="1020" y="16792"/>
                    <a:pt x="886" y="14052"/>
                    <a:pt x="819" y="11011"/>
                  </a:cubicBezTo>
                  <a:cubicBezTo>
                    <a:pt x="736" y="7987"/>
                    <a:pt x="686" y="5230"/>
                    <a:pt x="602" y="3242"/>
                  </a:cubicBezTo>
                  <a:cubicBezTo>
                    <a:pt x="535" y="1237"/>
                    <a:pt x="452" y="0"/>
                    <a:pt x="351"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6817991" y="912460"/>
              <a:ext cx="151134" cy="513401"/>
            </a:xfrm>
            <a:custGeom>
              <a:rect b="b" l="l" r="r" t="t"/>
              <a:pathLst>
                <a:path extrusionOk="0" h="16010" w="4713">
                  <a:moveTo>
                    <a:pt x="4620" y="0"/>
                  </a:moveTo>
                  <a:cubicBezTo>
                    <a:pt x="4511" y="0"/>
                    <a:pt x="3974" y="764"/>
                    <a:pt x="3342" y="2108"/>
                  </a:cubicBezTo>
                  <a:cubicBezTo>
                    <a:pt x="2540" y="3929"/>
                    <a:pt x="1872" y="5800"/>
                    <a:pt x="1354" y="7705"/>
                  </a:cubicBezTo>
                  <a:cubicBezTo>
                    <a:pt x="819" y="9627"/>
                    <a:pt x="418" y="11565"/>
                    <a:pt x="184" y="13536"/>
                  </a:cubicBezTo>
                  <a:cubicBezTo>
                    <a:pt x="0" y="15057"/>
                    <a:pt x="84" y="16009"/>
                    <a:pt x="184" y="16009"/>
                  </a:cubicBezTo>
                  <a:cubicBezTo>
                    <a:pt x="285" y="16009"/>
                    <a:pt x="385" y="15090"/>
                    <a:pt x="686" y="13620"/>
                  </a:cubicBezTo>
                  <a:cubicBezTo>
                    <a:pt x="986" y="12133"/>
                    <a:pt x="1454" y="10111"/>
                    <a:pt x="2072" y="7906"/>
                  </a:cubicBezTo>
                  <a:cubicBezTo>
                    <a:pt x="2691" y="5700"/>
                    <a:pt x="3309" y="3729"/>
                    <a:pt x="3827" y="2308"/>
                  </a:cubicBezTo>
                  <a:cubicBezTo>
                    <a:pt x="4328" y="905"/>
                    <a:pt x="4712" y="53"/>
                    <a:pt x="4629" y="3"/>
                  </a:cubicBezTo>
                  <a:cubicBezTo>
                    <a:pt x="4626" y="1"/>
                    <a:pt x="4623" y="0"/>
                    <a:pt x="462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p:nvPr/>
          </p:nvSpPr>
          <p:spPr>
            <a:xfrm>
              <a:off x="6640113" y="1386706"/>
              <a:ext cx="332219" cy="243296"/>
            </a:xfrm>
            <a:custGeom>
              <a:rect b="b" l="l" r="r" t="t"/>
              <a:pathLst>
                <a:path extrusionOk="0" h="7587" w="10360">
                  <a:moveTo>
                    <a:pt x="0" y="1"/>
                  </a:moveTo>
                  <a:lnTo>
                    <a:pt x="0" y="2423"/>
                  </a:lnTo>
                  <a:cubicBezTo>
                    <a:pt x="0" y="5280"/>
                    <a:pt x="2323" y="7586"/>
                    <a:pt x="5180" y="7586"/>
                  </a:cubicBezTo>
                  <a:cubicBezTo>
                    <a:pt x="8037" y="7586"/>
                    <a:pt x="10360" y="5280"/>
                    <a:pt x="10360" y="2423"/>
                  </a:cubicBezTo>
                  <a:lnTo>
                    <a:pt x="1036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p:nvPr/>
          </p:nvSpPr>
          <p:spPr>
            <a:xfrm>
              <a:off x="6640113" y="1449943"/>
              <a:ext cx="334913" cy="4842"/>
            </a:xfrm>
            <a:custGeom>
              <a:rect b="b" l="l" r="r" t="t"/>
              <a:pathLst>
                <a:path extrusionOk="0" h="151" w="10444">
                  <a:moveTo>
                    <a:pt x="5230" y="0"/>
                  </a:moveTo>
                  <a:cubicBezTo>
                    <a:pt x="2339" y="0"/>
                    <a:pt x="0" y="34"/>
                    <a:pt x="0" y="67"/>
                  </a:cubicBezTo>
                  <a:cubicBezTo>
                    <a:pt x="0" y="117"/>
                    <a:pt x="2339" y="151"/>
                    <a:pt x="5230" y="151"/>
                  </a:cubicBezTo>
                  <a:cubicBezTo>
                    <a:pt x="8104" y="151"/>
                    <a:pt x="10443" y="117"/>
                    <a:pt x="10443" y="67"/>
                  </a:cubicBezTo>
                  <a:cubicBezTo>
                    <a:pt x="10443" y="34"/>
                    <a:pt x="8104" y="0"/>
                    <a:pt x="523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p:nvPr/>
          </p:nvSpPr>
          <p:spPr>
            <a:xfrm>
              <a:off x="6640113" y="1471365"/>
              <a:ext cx="334913" cy="4842"/>
            </a:xfrm>
            <a:custGeom>
              <a:rect b="b" l="l" r="r" t="t"/>
              <a:pathLst>
                <a:path extrusionOk="0" h="151" w="10444">
                  <a:moveTo>
                    <a:pt x="5230" y="1"/>
                  </a:moveTo>
                  <a:cubicBezTo>
                    <a:pt x="2339" y="1"/>
                    <a:pt x="0" y="34"/>
                    <a:pt x="0" y="84"/>
                  </a:cubicBezTo>
                  <a:cubicBezTo>
                    <a:pt x="0" y="117"/>
                    <a:pt x="2339" y="151"/>
                    <a:pt x="5230" y="151"/>
                  </a:cubicBezTo>
                  <a:cubicBezTo>
                    <a:pt x="8104" y="151"/>
                    <a:pt x="10443" y="117"/>
                    <a:pt x="10443" y="84"/>
                  </a:cubicBezTo>
                  <a:cubicBezTo>
                    <a:pt x="10443" y="34"/>
                    <a:pt x="8104" y="1"/>
                    <a:pt x="523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a:off x="6418270" y="1629970"/>
              <a:ext cx="1531897" cy="88955"/>
            </a:xfrm>
            <a:custGeom>
              <a:rect b="b" l="l" r="r" t="t"/>
              <a:pathLst>
                <a:path extrusionOk="0" h="2774" w="47771">
                  <a:moveTo>
                    <a:pt x="1" y="0"/>
                  </a:moveTo>
                  <a:lnTo>
                    <a:pt x="1" y="2774"/>
                  </a:lnTo>
                  <a:lnTo>
                    <a:pt x="47771" y="2774"/>
                  </a:lnTo>
                  <a:lnTo>
                    <a:pt x="4777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a:off x="6708673" y="1718894"/>
              <a:ext cx="50955" cy="153283"/>
            </a:xfrm>
            <a:custGeom>
              <a:rect b="b" l="l" r="r" t="t"/>
              <a:pathLst>
                <a:path extrusionOk="0" h="4780" w="1589">
                  <a:moveTo>
                    <a:pt x="1" y="1"/>
                  </a:moveTo>
                  <a:lnTo>
                    <a:pt x="1" y="4779"/>
                  </a:lnTo>
                  <a:lnTo>
                    <a:pt x="1588" y="4779"/>
                  </a:lnTo>
                  <a:lnTo>
                    <a:pt x="1588"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a:off x="7548809" y="1718894"/>
              <a:ext cx="50955" cy="153283"/>
            </a:xfrm>
            <a:custGeom>
              <a:rect b="b" l="l" r="r" t="t"/>
              <a:pathLst>
                <a:path extrusionOk="0" h="4780" w="1589">
                  <a:moveTo>
                    <a:pt x="1" y="1"/>
                  </a:moveTo>
                  <a:lnTo>
                    <a:pt x="1" y="4779"/>
                  </a:lnTo>
                  <a:lnTo>
                    <a:pt x="1588" y="4779"/>
                  </a:lnTo>
                  <a:lnTo>
                    <a:pt x="1588"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p:nvPr/>
          </p:nvSpPr>
          <p:spPr>
            <a:xfrm>
              <a:off x="7258951" y="1305800"/>
              <a:ext cx="481718" cy="322054"/>
            </a:xfrm>
            <a:custGeom>
              <a:rect b="b" l="l" r="r" t="t"/>
              <a:pathLst>
                <a:path extrusionOk="0" h="10043" w="15022">
                  <a:moveTo>
                    <a:pt x="1087" y="1"/>
                  </a:moveTo>
                  <a:lnTo>
                    <a:pt x="1" y="10042"/>
                  </a:lnTo>
                  <a:lnTo>
                    <a:pt x="13869" y="10042"/>
                  </a:lnTo>
                  <a:lnTo>
                    <a:pt x="1502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a:off x="7278256" y="1329370"/>
              <a:ext cx="433488" cy="281328"/>
            </a:xfrm>
            <a:custGeom>
              <a:rect b="b" l="l" r="r" t="t"/>
              <a:pathLst>
                <a:path extrusionOk="0" h="8773" w="13518">
                  <a:moveTo>
                    <a:pt x="1053" y="1"/>
                  </a:moveTo>
                  <a:lnTo>
                    <a:pt x="0" y="8773"/>
                  </a:lnTo>
                  <a:lnTo>
                    <a:pt x="12515" y="8773"/>
                  </a:lnTo>
                  <a:lnTo>
                    <a:pt x="1351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a:off x="7358617" y="1376541"/>
              <a:ext cx="266321" cy="187018"/>
            </a:xfrm>
            <a:custGeom>
              <a:rect b="b" l="l" r="r" t="t"/>
              <a:pathLst>
                <a:path extrusionOk="0" h="5832" w="8305">
                  <a:moveTo>
                    <a:pt x="652" y="0"/>
                  </a:moveTo>
                  <a:lnTo>
                    <a:pt x="0" y="5831"/>
                  </a:lnTo>
                  <a:lnTo>
                    <a:pt x="7904" y="5831"/>
                  </a:lnTo>
                  <a:lnTo>
                    <a:pt x="8305"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7703663" y="1432787"/>
              <a:ext cx="112557" cy="196670"/>
            </a:xfrm>
            <a:custGeom>
              <a:rect b="b" l="l" r="r" t="t"/>
              <a:pathLst>
                <a:path extrusionOk="0" h="6133" w="3510">
                  <a:moveTo>
                    <a:pt x="686" y="0"/>
                  </a:moveTo>
                  <a:lnTo>
                    <a:pt x="1" y="6082"/>
                  </a:lnTo>
                  <a:lnTo>
                    <a:pt x="3510" y="6133"/>
                  </a:lnTo>
                  <a:lnTo>
                    <a:pt x="652" y="368"/>
                  </a:lnTo>
                  <a:lnTo>
                    <a:pt x="686"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 name="Google Shape;38;p5"/>
          <p:cNvGrpSpPr/>
          <p:nvPr/>
        </p:nvGrpSpPr>
        <p:grpSpPr>
          <a:xfrm>
            <a:off x="444493" y="717090"/>
            <a:ext cx="1721576" cy="1153083"/>
            <a:chOff x="735556" y="934490"/>
            <a:chExt cx="1721576" cy="1153083"/>
          </a:xfrm>
        </p:grpSpPr>
        <p:sp>
          <p:nvSpPr>
            <p:cNvPr id="39" name="Google Shape;39;p5"/>
            <p:cNvSpPr/>
            <p:nvPr/>
          </p:nvSpPr>
          <p:spPr>
            <a:xfrm>
              <a:off x="735556" y="1437084"/>
              <a:ext cx="990212" cy="650489"/>
            </a:xfrm>
            <a:custGeom>
              <a:rect b="b" l="l" r="r" t="t"/>
              <a:pathLst>
                <a:path extrusionOk="0" h="20285" w="30879">
                  <a:moveTo>
                    <a:pt x="1" y="0"/>
                  </a:moveTo>
                  <a:lnTo>
                    <a:pt x="1" y="20284"/>
                  </a:lnTo>
                  <a:lnTo>
                    <a:pt x="30878" y="20284"/>
                  </a:lnTo>
                  <a:lnTo>
                    <a:pt x="3087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a:off x="770381" y="1463316"/>
              <a:ext cx="920562" cy="595333"/>
            </a:xfrm>
            <a:custGeom>
              <a:rect b="b" l="l" r="r" t="t"/>
              <a:pathLst>
                <a:path extrusionOk="0" h="18565" w="28707">
                  <a:moveTo>
                    <a:pt x="1" y="1"/>
                  </a:moveTo>
                  <a:lnTo>
                    <a:pt x="1" y="18564"/>
                  </a:lnTo>
                  <a:lnTo>
                    <a:pt x="28706" y="18564"/>
                  </a:lnTo>
                  <a:lnTo>
                    <a:pt x="28706"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a:off x="1080634" y="1680316"/>
              <a:ext cx="300056" cy="163993"/>
            </a:xfrm>
            <a:custGeom>
              <a:rect b="b" l="l" r="r" t="t"/>
              <a:pathLst>
                <a:path extrusionOk="0" h="5114" w="9357">
                  <a:moveTo>
                    <a:pt x="0" y="1"/>
                  </a:moveTo>
                  <a:lnTo>
                    <a:pt x="0" y="5114"/>
                  </a:lnTo>
                  <a:lnTo>
                    <a:pt x="9357" y="5114"/>
                  </a:lnTo>
                  <a:lnTo>
                    <a:pt x="935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p:nvPr/>
          </p:nvSpPr>
          <p:spPr>
            <a:xfrm>
              <a:off x="2088452" y="1209886"/>
              <a:ext cx="368680" cy="559963"/>
            </a:xfrm>
            <a:custGeom>
              <a:rect b="b" l="l" r="r" t="t"/>
              <a:pathLst>
                <a:path extrusionOk="0" h="17462" w="11497">
                  <a:moveTo>
                    <a:pt x="1" y="1"/>
                  </a:moveTo>
                  <a:lnTo>
                    <a:pt x="1" y="17461"/>
                  </a:lnTo>
                  <a:lnTo>
                    <a:pt x="11496" y="17461"/>
                  </a:lnTo>
                  <a:lnTo>
                    <a:pt x="11496"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p:nvPr/>
          </p:nvSpPr>
          <p:spPr>
            <a:xfrm>
              <a:off x="2103459" y="1229704"/>
              <a:ext cx="337061" cy="520840"/>
            </a:xfrm>
            <a:custGeom>
              <a:rect b="b" l="l" r="r" t="t"/>
              <a:pathLst>
                <a:path extrusionOk="0" h="16242" w="10511">
                  <a:moveTo>
                    <a:pt x="1" y="1"/>
                  </a:moveTo>
                  <a:lnTo>
                    <a:pt x="1" y="16242"/>
                  </a:lnTo>
                  <a:lnTo>
                    <a:pt x="10510" y="16242"/>
                  </a:lnTo>
                  <a:lnTo>
                    <a:pt x="10510"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2226695" y="1404921"/>
              <a:ext cx="92194" cy="169894"/>
            </a:xfrm>
            <a:custGeom>
              <a:rect b="b" l="l" r="r" t="t"/>
              <a:pathLst>
                <a:path extrusionOk="0" h="5298" w="2875">
                  <a:moveTo>
                    <a:pt x="1" y="1"/>
                  </a:moveTo>
                  <a:lnTo>
                    <a:pt x="1" y="5297"/>
                  </a:lnTo>
                  <a:lnTo>
                    <a:pt x="2875" y="5297"/>
                  </a:lnTo>
                  <a:lnTo>
                    <a:pt x="287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a:off x="1603014" y="934490"/>
              <a:ext cx="211678" cy="322054"/>
            </a:xfrm>
            <a:custGeom>
              <a:rect b="b" l="l" r="r" t="t"/>
              <a:pathLst>
                <a:path extrusionOk="0" h="10043" w="6601">
                  <a:moveTo>
                    <a:pt x="1" y="1"/>
                  </a:moveTo>
                  <a:lnTo>
                    <a:pt x="1" y="10042"/>
                  </a:lnTo>
                  <a:lnTo>
                    <a:pt x="6601" y="10042"/>
                  </a:lnTo>
                  <a:lnTo>
                    <a:pt x="660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1611608" y="945746"/>
              <a:ext cx="193463" cy="299543"/>
            </a:xfrm>
            <a:custGeom>
              <a:rect b="b" l="l" r="r" t="t"/>
              <a:pathLst>
                <a:path extrusionOk="0" h="9341" w="6033">
                  <a:moveTo>
                    <a:pt x="0" y="0"/>
                  </a:moveTo>
                  <a:lnTo>
                    <a:pt x="0" y="9341"/>
                  </a:lnTo>
                  <a:lnTo>
                    <a:pt x="6032" y="9341"/>
                  </a:lnTo>
                  <a:lnTo>
                    <a:pt x="6032"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1682317" y="1046470"/>
              <a:ext cx="53072" cy="97549"/>
            </a:xfrm>
            <a:custGeom>
              <a:rect b="b" l="l" r="r" t="t"/>
              <a:pathLst>
                <a:path extrusionOk="0" h="3042" w="1655">
                  <a:moveTo>
                    <a:pt x="1" y="1"/>
                  </a:moveTo>
                  <a:lnTo>
                    <a:pt x="1" y="3042"/>
                  </a:lnTo>
                  <a:lnTo>
                    <a:pt x="1655" y="3042"/>
                  </a:lnTo>
                  <a:lnTo>
                    <a:pt x="165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5"/>
          <p:cNvGrpSpPr/>
          <p:nvPr/>
        </p:nvGrpSpPr>
        <p:grpSpPr>
          <a:xfrm>
            <a:off x="1388705" y="4044813"/>
            <a:ext cx="938231" cy="663893"/>
            <a:chOff x="1278330" y="4044813"/>
            <a:chExt cx="938231" cy="663893"/>
          </a:xfrm>
        </p:grpSpPr>
        <p:sp>
          <p:nvSpPr>
            <p:cNvPr id="49" name="Google Shape;49;p5"/>
            <p:cNvSpPr/>
            <p:nvPr/>
          </p:nvSpPr>
          <p:spPr>
            <a:xfrm>
              <a:off x="1306197" y="4117158"/>
              <a:ext cx="794088" cy="258272"/>
            </a:xfrm>
            <a:custGeom>
              <a:rect b="b" l="l" r="r" t="t"/>
              <a:pathLst>
                <a:path extrusionOk="0" h="8054" w="24763">
                  <a:moveTo>
                    <a:pt x="0" y="0"/>
                  </a:moveTo>
                  <a:lnTo>
                    <a:pt x="0" y="8054"/>
                  </a:lnTo>
                  <a:lnTo>
                    <a:pt x="24762" y="8054"/>
                  </a:lnTo>
                  <a:lnTo>
                    <a:pt x="24762"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1278330" y="4044813"/>
              <a:ext cx="855176" cy="72376"/>
            </a:xfrm>
            <a:custGeom>
              <a:rect b="b" l="l" r="r" t="t"/>
              <a:pathLst>
                <a:path extrusionOk="0" h="2257" w="26668">
                  <a:moveTo>
                    <a:pt x="1" y="1"/>
                  </a:moveTo>
                  <a:lnTo>
                    <a:pt x="1" y="2256"/>
                  </a:lnTo>
                  <a:lnTo>
                    <a:pt x="26667" y="2256"/>
                  </a:lnTo>
                  <a:lnTo>
                    <a:pt x="2666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1278330" y="4044813"/>
              <a:ext cx="444199" cy="330616"/>
            </a:xfrm>
            <a:custGeom>
              <a:rect b="b" l="l" r="r" t="t"/>
              <a:pathLst>
                <a:path extrusionOk="0" h="10310" w="13852">
                  <a:moveTo>
                    <a:pt x="1" y="1"/>
                  </a:moveTo>
                  <a:lnTo>
                    <a:pt x="1" y="2256"/>
                  </a:lnTo>
                  <a:lnTo>
                    <a:pt x="869" y="2256"/>
                  </a:lnTo>
                  <a:lnTo>
                    <a:pt x="869" y="10310"/>
                  </a:lnTo>
                  <a:lnTo>
                    <a:pt x="13334" y="10310"/>
                  </a:lnTo>
                  <a:lnTo>
                    <a:pt x="13852" y="2056"/>
                  </a:lnTo>
                  <a:lnTo>
                    <a:pt x="13852"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1828064" y="4158942"/>
              <a:ext cx="161300" cy="38609"/>
            </a:xfrm>
            <a:custGeom>
              <a:rect b="b" l="l" r="r" t="t"/>
              <a:pathLst>
                <a:path extrusionOk="0" h="1204" w="5030">
                  <a:moveTo>
                    <a:pt x="1" y="0"/>
                  </a:moveTo>
                  <a:lnTo>
                    <a:pt x="1" y="1203"/>
                  </a:lnTo>
                  <a:lnTo>
                    <a:pt x="5030" y="1203"/>
                  </a:lnTo>
                  <a:lnTo>
                    <a:pt x="503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1803404" y="4246262"/>
              <a:ext cx="206867" cy="82029"/>
            </a:xfrm>
            <a:custGeom>
              <a:rect b="b" l="l" r="r" t="t"/>
              <a:pathLst>
                <a:path extrusionOk="0" h="2558" w="6451">
                  <a:moveTo>
                    <a:pt x="1" y="1"/>
                  </a:moveTo>
                  <a:lnTo>
                    <a:pt x="1" y="2557"/>
                  </a:lnTo>
                  <a:lnTo>
                    <a:pt x="6450" y="2557"/>
                  </a:lnTo>
                  <a:lnTo>
                    <a:pt x="64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5"/>
            <p:cNvSpPr/>
            <p:nvPr/>
          </p:nvSpPr>
          <p:spPr>
            <a:xfrm>
              <a:off x="1389252" y="4450403"/>
              <a:ext cx="794088" cy="258304"/>
            </a:xfrm>
            <a:custGeom>
              <a:rect b="b" l="l" r="r" t="t"/>
              <a:pathLst>
                <a:path extrusionOk="0" h="8055" w="24763">
                  <a:moveTo>
                    <a:pt x="0" y="1"/>
                  </a:moveTo>
                  <a:lnTo>
                    <a:pt x="0" y="8054"/>
                  </a:lnTo>
                  <a:lnTo>
                    <a:pt x="24762" y="8054"/>
                  </a:lnTo>
                  <a:lnTo>
                    <a:pt x="2476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a:off x="1361385" y="4378091"/>
              <a:ext cx="855176" cy="72344"/>
            </a:xfrm>
            <a:custGeom>
              <a:rect b="b" l="l" r="r" t="t"/>
              <a:pathLst>
                <a:path extrusionOk="0" h="2256" w="26668">
                  <a:moveTo>
                    <a:pt x="0" y="0"/>
                  </a:moveTo>
                  <a:lnTo>
                    <a:pt x="0" y="2256"/>
                  </a:lnTo>
                  <a:lnTo>
                    <a:pt x="26667" y="2256"/>
                  </a:lnTo>
                  <a:lnTo>
                    <a:pt x="2666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1361385" y="4378091"/>
              <a:ext cx="444199" cy="330616"/>
            </a:xfrm>
            <a:custGeom>
              <a:rect b="b" l="l" r="r" t="t"/>
              <a:pathLst>
                <a:path extrusionOk="0" h="10310" w="13852">
                  <a:moveTo>
                    <a:pt x="0" y="0"/>
                  </a:moveTo>
                  <a:lnTo>
                    <a:pt x="0" y="2256"/>
                  </a:lnTo>
                  <a:lnTo>
                    <a:pt x="869" y="2256"/>
                  </a:lnTo>
                  <a:lnTo>
                    <a:pt x="869" y="10309"/>
                  </a:lnTo>
                  <a:lnTo>
                    <a:pt x="13334" y="10309"/>
                  </a:lnTo>
                  <a:lnTo>
                    <a:pt x="13852" y="2039"/>
                  </a:lnTo>
                  <a:lnTo>
                    <a:pt x="13852"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1911118" y="4492219"/>
              <a:ext cx="160754" cy="38609"/>
            </a:xfrm>
            <a:custGeom>
              <a:rect b="b" l="l" r="r" t="t"/>
              <a:pathLst>
                <a:path extrusionOk="0" h="1204" w="5013">
                  <a:moveTo>
                    <a:pt x="0" y="0"/>
                  </a:moveTo>
                  <a:lnTo>
                    <a:pt x="0" y="1203"/>
                  </a:lnTo>
                  <a:lnTo>
                    <a:pt x="5013" y="1203"/>
                  </a:lnTo>
                  <a:lnTo>
                    <a:pt x="501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1885945" y="4579539"/>
              <a:ext cx="206835" cy="82029"/>
            </a:xfrm>
            <a:custGeom>
              <a:rect b="b" l="l" r="r" t="t"/>
              <a:pathLst>
                <a:path extrusionOk="0" h="2558" w="6450">
                  <a:moveTo>
                    <a:pt x="0" y="1"/>
                  </a:moveTo>
                  <a:lnTo>
                    <a:pt x="0" y="2557"/>
                  </a:lnTo>
                  <a:lnTo>
                    <a:pt x="6450" y="2557"/>
                  </a:lnTo>
                  <a:lnTo>
                    <a:pt x="64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5"/>
          <p:cNvGrpSpPr/>
          <p:nvPr/>
        </p:nvGrpSpPr>
        <p:grpSpPr>
          <a:xfrm>
            <a:off x="6953203" y="3236296"/>
            <a:ext cx="837507" cy="1448842"/>
            <a:chOff x="7002828" y="3236296"/>
            <a:chExt cx="837507" cy="1448842"/>
          </a:xfrm>
        </p:grpSpPr>
        <p:sp>
          <p:nvSpPr>
            <p:cNvPr id="60" name="Google Shape;60;p5"/>
            <p:cNvSpPr/>
            <p:nvPr/>
          </p:nvSpPr>
          <p:spPr>
            <a:xfrm>
              <a:off x="7002828" y="3236296"/>
              <a:ext cx="837507" cy="1448842"/>
            </a:xfrm>
            <a:custGeom>
              <a:rect b="b" l="l" r="r" t="t"/>
              <a:pathLst>
                <a:path extrusionOk="0" h="45181" w="26117">
                  <a:moveTo>
                    <a:pt x="586" y="0"/>
                  </a:moveTo>
                  <a:lnTo>
                    <a:pt x="1" y="45180"/>
                  </a:lnTo>
                  <a:lnTo>
                    <a:pt x="26116" y="45180"/>
                  </a:lnTo>
                  <a:lnTo>
                    <a:pt x="26116" y="619"/>
                  </a:lnTo>
                  <a:lnTo>
                    <a:pt x="586"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p:nvPr/>
          </p:nvSpPr>
          <p:spPr>
            <a:xfrm>
              <a:off x="7465242" y="3247551"/>
              <a:ext cx="375094" cy="1437586"/>
            </a:xfrm>
            <a:custGeom>
              <a:rect b="b" l="l" r="r" t="t"/>
              <a:pathLst>
                <a:path extrusionOk="0" h="44830" w="11697">
                  <a:moveTo>
                    <a:pt x="234" y="0"/>
                  </a:moveTo>
                  <a:lnTo>
                    <a:pt x="0" y="44829"/>
                  </a:lnTo>
                  <a:lnTo>
                    <a:pt x="11696" y="44829"/>
                  </a:lnTo>
                  <a:lnTo>
                    <a:pt x="11696" y="268"/>
                  </a:lnTo>
                  <a:lnTo>
                    <a:pt x="234"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p:nvPr/>
          </p:nvSpPr>
          <p:spPr>
            <a:xfrm>
              <a:off x="7048396" y="3262559"/>
              <a:ext cx="396515" cy="296304"/>
            </a:xfrm>
            <a:custGeom>
              <a:rect b="b" l="l" r="r" t="t"/>
              <a:pathLst>
                <a:path extrusionOk="0" h="9240" w="12365">
                  <a:moveTo>
                    <a:pt x="0" y="0"/>
                  </a:moveTo>
                  <a:lnTo>
                    <a:pt x="0" y="9240"/>
                  </a:lnTo>
                  <a:lnTo>
                    <a:pt x="12364" y="9240"/>
                  </a:lnTo>
                  <a:lnTo>
                    <a:pt x="12364" y="435"/>
                  </a:lnTo>
                  <a:lnTo>
                    <a:pt x="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p:nvPr/>
          </p:nvSpPr>
          <p:spPr>
            <a:xfrm>
              <a:off x="7185004" y="3340226"/>
              <a:ext cx="121119" cy="47716"/>
            </a:xfrm>
            <a:custGeom>
              <a:rect b="b" l="l" r="r" t="t"/>
              <a:pathLst>
                <a:path extrusionOk="0" h="1488" w="3777">
                  <a:moveTo>
                    <a:pt x="3777" y="1"/>
                  </a:moveTo>
                  <a:lnTo>
                    <a:pt x="1" y="118"/>
                  </a:lnTo>
                  <a:lnTo>
                    <a:pt x="1" y="1488"/>
                  </a:lnTo>
                  <a:lnTo>
                    <a:pt x="3777" y="1488"/>
                  </a:lnTo>
                  <a:lnTo>
                    <a:pt x="377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p:nvPr/>
          </p:nvSpPr>
          <p:spPr>
            <a:xfrm>
              <a:off x="7185004" y="3424885"/>
              <a:ext cx="125416" cy="17733"/>
            </a:xfrm>
            <a:custGeom>
              <a:rect b="b" l="l" r="r" t="t"/>
              <a:pathLst>
                <a:path extrusionOk="0" h="553" w="3911">
                  <a:moveTo>
                    <a:pt x="1" y="1"/>
                  </a:moveTo>
                  <a:lnTo>
                    <a:pt x="1" y="552"/>
                  </a:lnTo>
                  <a:lnTo>
                    <a:pt x="3911" y="552"/>
                  </a:lnTo>
                  <a:lnTo>
                    <a:pt x="391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5"/>
            <p:cNvSpPr/>
            <p:nvPr/>
          </p:nvSpPr>
          <p:spPr>
            <a:xfrm>
              <a:off x="7048396" y="4300937"/>
              <a:ext cx="396515" cy="295791"/>
            </a:xfrm>
            <a:custGeom>
              <a:rect b="b" l="l" r="r" t="t"/>
              <a:pathLst>
                <a:path extrusionOk="0" h="9224" w="12365">
                  <a:moveTo>
                    <a:pt x="0" y="0"/>
                  </a:moveTo>
                  <a:lnTo>
                    <a:pt x="0" y="9223"/>
                  </a:lnTo>
                  <a:lnTo>
                    <a:pt x="12364" y="9223"/>
                  </a:lnTo>
                  <a:lnTo>
                    <a:pt x="12364" y="435"/>
                  </a:lnTo>
                  <a:lnTo>
                    <a:pt x="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a:off x="7185004" y="4378091"/>
              <a:ext cx="121119" cy="47716"/>
            </a:xfrm>
            <a:custGeom>
              <a:rect b="b" l="l" r="r" t="t"/>
              <a:pathLst>
                <a:path extrusionOk="0" h="1488" w="3777">
                  <a:moveTo>
                    <a:pt x="3777" y="0"/>
                  </a:moveTo>
                  <a:lnTo>
                    <a:pt x="1" y="134"/>
                  </a:lnTo>
                  <a:lnTo>
                    <a:pt x="1" y="1487"/>
                  </a:lnTo>
                  <a:lnTo>
                    <a:pt x="3777" y="1487"/>
                  </a:lnTo>
                  <a:lnTo>
                    <a:pt x="3777"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7185004" y="4462749"/>
              <a:ext cx="125416" cy="17701"/>
            </a:xfrm>
            <a:custGeom>
              <a:rect b="b" l="l" r="r" t="t"/>
              <a:pathLst>
                <a:path extrusionOk="0" h="552" w="3911">
                  <a:moveTo>
                    <a:pt x="1" y="0"/>
                  </a:moveTo>
                  <a:lnTo>
                    <a:pt x="1" y="552"/>
                  </a:lnTo>
                  <a:lnTo>
                    <a:pt x="3911" y="552"/>
                  </a:lnTo>
                  <a:lnTo>
                    <a:pt x="391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7048396" y="3596349"/>
              <a:ext cx="396515" cy="296336"/>
            </a:xfrm>
            <a:custGeom>
              <a:rect b="b" l="l" r="r" t="t"/>
              <a:pathLst>
                <a:path extrusionOk="0" h="9241" w="12365">
                  <a:moveTo>
                    <a:pt x="0" y="1"/>
                  </a:moveTo>
                  <a:lnTo>
                    <a:pt x="0" y="9240"/>
                  </a:lnTo>
                  <a:lnTo>
                    <a:pt x="12364" y="9240"/>
                  </a:lnTo>
                  <a:lnTo>
                    <a:pt x="12364" y="452"/>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7185004" y="3674049"/>
              <a:ext cx="121119" cy="47716"/>
            </a:xfrm>
            <a:custGeom>
              <a:rect b="b" l="l" r="r" t="t"/>
              <a:pathLst>
                <a:path extrusionOk="0" h="1488" w="3777">
                  <a:moveTo>
                    <a:pt x="3777" y="0"/>
                  </a:moveTo>
                  <a:lnTo>
                    <a:pt x="1" y="134"/>
                  </a:lnTo>
                  <a:lnTo>
                    <a:pt x="1" y="1487"/>
                  </a:lnTo>
                  <a:lnTo>
                    <a:pt x="3777" y="1487"/>
                  </a:lnTo>
                  <a:lnTo>
                    <a:pt x="3777"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a:off x="7185004" y="3758707"/>
              <a:ext cx="125416" cy="17701"/>
            </a:xfrm>
            <a:custGeom>
              <a:rect b="b" l="l" r="r" t="t"/>
              <a:pathLst>
                <a:path extrusionOk="0" h="552" w="3911">
                  <a:moveTo>
                    <a:pt x="1" y="0"/>
                  </a:moveTo>
                  <a:lnTo>
                    <a:pt x="1" y="552"/>
                  </a:lnTo>
                  <a:lnTo>
                    <a:pt x="3911" y="552"/>
                  </a:lnTo>
                  <a:lnTo>
                    <a:pt x="391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a:off x="7043041" y="3951048"/>
              <a:ext cx="396515" cy="296336"/>
            </a:xfrm>
            <a:custGeom>
              <a:rect b="b" l="l" r="r" t="t"/>
              <a:pathLst>
                <a:path extrusionOk="0" h="9241" w="12365">
                  <a:moveTo>
                    <a:pt x="0" y="1"/>
                  </a:moveTo>
                  <a:lnTo>
                    <a:pt x="0" y="9240"/>
                  </a:lnTo>
                  <a:lnTo>
                    <a:pt x="12364" y="9240"/>
                  </a:lnTo>
                  <a:lnTo>
                    <a:pt x="1236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7182342" y="4081242"/>
              <a:ext cx="114160" cy="44510"/>
            </a:xfrm>
            <a:custGeom>
              <a:rect b="b" l="l" r="r" t="t"/>
              <a:pathLst>
                <a:path extrusionOk="0" h="1388" w="3560">
                  <a:moveTo>
                    <a:pt x="3559" y="1"/>
                  </a:moveTo>
                  <a:lnTo>
                    <a:pt x="0" y="118"/>
                  </a:lnTo>
                  <a:lnTo>
                    <a:pt x="0" y="1388"/>
                  </a:lnTo>
                  <a:lnTo>
                    <a:pt x="3559" y="1388"/>
                  </a:lnTo>
                  <a:lnTo>
                    <a:pt x="355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7182342" y="4160545"/>
              <a:ext cx="117912" cy="16643"/>
            </a:xfrm>
            <a:custGeom>
              <a:rect b="b" l="l" r="r" t="t"/>
              <a:pathLst>
                <a:path extrusionOk="0" h="519" w="3677">
                  <a:moveTo>
                    <a:pt x="0" y="1"/>
                  </a:moveTo>
                  <a:lnTo>
                    <a:pt x="0" y="519"/>
                  </a:lnTo>
                  <a:lnTo>
                    <a:pt x="3676" y="519"/>
                  </a:lnTo>
                  <a:lnTo>
                    <a:pt x="367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6"/>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6" name="Google Shape;76;p6"/>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7" name="Shape 77"/>
        <p:cNvGrpSpPr/>
        <p:nvPr/>
      </p:nvGrpSpPr>
      <p:grpSpPr>
        <a:xfrm>
          <a:off x="0" y="0"/>
          <a:ext cx="0" cy="0"/>
          <a:chOff x="0" y="0"/>
          <a:chExt cx="0" cy="0"/>
        </a:xfrm>
      </p:grpSpPr>
      <p:sp>
        <p:nvSpPr>
          <p:cNvPr id="78" name="Google Shape;78;p7"/>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7"/>
          <p:cNvSpPr txBox="1"/>
          <p:nvPr>
            <p:ph type="title"/>
          </p:nvPr>
        </p:nvSpPr>
        <p:spPr>
          <a:xfrm>
            <a:off x="1140950" y="2667600"/>
            <a:ext cx="3800400" cy="44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sz="27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0" name="Google Shape;80;p7"/>
          <p:cNvSpPr txBox="1"/>
          <p:nvPr>
            <p:ph idx="1" type="body"/>
          </p:nvPr>
        </p:nvSpPr>
        <p:spPr>
          <a:xfrm>
            <a:off x="1140950" y="3212150"/>
            <a:ext cx="3800400" cy="1388700"/>
          </a:xfrm>
          <a:prstGeom prst="rect">
            <a:avLst/>
          </a:prstGeom>
        </p:spPr>
        <p:txBody>
          <a:bodyPr anchorCtr="0" anchor="t" bIns="91425" lIns="91425" spcFirstLastPara="1" rIns="91425" wrap="square" tIns="91425">
            <a:noAutofit/>
          </a:bodyPr>
          <a:lstStyle>
            <a:lvl1pPr indent="-298450" lvl="0" marL="457200" rtl="0" algn="r">
              <a:lnSpc>
                <a:spcPct val="100000"/>
              </a:lnSpc>
              <a:spcBef>
                <a:spcPts val="0"/>
              </a:spcBef>
              <a:spcAft>
                <a:spcPts val="0"/>
              </a:spcAft>
              <a:buSzPts val="1100"/>
              <a:buChar char="●"/>
              <a:defRPr sz="1200"/>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grpSp>
        <p:nvGrpSpPr>
          <p:cNvPr id="81" name="Google Shape;81;p7"/>
          <p:cNvGrpSpPr/>
          <p:nvPr/>
        </p:nvGrpSpPr>
        <p:grpSpPr>
          <a:xfrm>
            <a:off x="5732681" y="1433144"/>
            <a:ext cx="623168" cy="481718"/>
            <a:chOff x="5732681" y="1433144"/>
            <a:chExt cx="623168" cy="481718"/>
          </a:xfrm>
        </p:grpSpPr>
        <p:sp>
          <p:nvSpPr>
            <p:cNvPr id="82" name="Google Shape;82;p7"/>
            <p:cNvSpPr/>
            <p:nvPr/>
          </p:nvSpPr>
          <p:spPr>
            <a:xfrm>
              <a:off x="5732681" y="1433144"/>
              <a:ext cx="623168" cy="481718"/>
            </a:xfrm>
            <a:custGeom>
              <a:rect b="b" l="l" r="r" t="t"/>
              <a:pathLst>
                <a:path extrusionOk="0" h="15022" w="19433">
                  <a:moveTo>
                    <a:pt x="1" y="1"/>
                  </a:moveTo>
                  <a:lnTo>
                    <a:pt x="1" y="15022"/>
                  </a:lnTo>
                  <a:lnTo>
                    <a:pt x="19433" y="15022"/>
                  </a:lnTo>
                  <a:lnTo>
                    <a:pt x="1943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
            <p:cNvSpPr/>
            <p:nvPr/>
          </p:nvSpPr>
          <p:spPr>
            <a:xfrm>
              <a:off x="5780910" y="1606758"/>
              <a:ext cx="526709" cy="264172"/>
            </a:xfrm>
            <a:custGeom>
              <a:rect b="b" l="l" r="r" t="t"/>
              <a:pathLst>
                <a:path extrusionOk="0" h="8238" w="16425">
                  <a:moveTo>
                    <a:pt x="11045" y="0"/>
                  </a:moveTo>
                  <a:lnTo>
                    <a:pt x="6650" y="5264"/>
                  </a:lnTo>
                  <a:lnTo>
                    <a:pt x="3977" y="2473"/>
                  </a:lnTo>
                  <a:lnTo>
                    <a:pt x="0" y="8238"/>
                  </a:lnTo>
                  <a:lnTo>
                    <a:pt x="16425" y="8238"/>
                  </a:lnTo>
                  <a:lnTo>
                    <a:pt x="11045"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
            <p:cNvSpPr/>
            <p:nvPr/>
          </p:nvSpPr>
          <p:spPr>
            <a:xfrm>
              <a:off x="5967896" y="1584791"/>
              <a:ext cx="89500" cy="76417"/>
            </a:xfrm>
            <a:custGeom>
              <a:rect b="b" l="l" r="r" t="t"/>
              <a:pathLst>
                <a:path extrusionOk="0" h="2383" w="2791">
                  <a:moveTo>
                    <a:pt x="1187" y="0"/>
                  </a:moveTo>
                  <a:cubicBezTo>
                    <a:pt x="535" y="0"/>
                    <a:pt x="1" y="535"/>
                    <a:pt x="1" y="1187"/>
                  </a:cubicBezTo>
                  <a:cubicBezTo>
                    <a:pt x="1" y="1911"/>
                    <a:pt x="591" y="2383"/>
                    <a:pt x="1206" y="2383"/>
                  </a:cubicBezTo>
                  <a:cubicBezTo>
                    <a:pt x="1499" y="2383"/>
                    <a:pt x="1797" y="2276"/>
                    <a:pt x="2039" y="2039"/>
                  </a:cubicBezTo>
                  <a:cubicBezTo>
                    <a:pt x="2791" y="1287"/>
                    <a:pt x="2256" y="0"/>
                    <a:pt x="1187"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 name="Google Shape;85;p7"/>
          <p:cNvGrpSpPr/>
          <p:nvPr/>
        </p:nvGrpSpPr>
        <p:grpSpPr>
          <a:xfrm>
            <a:off x="7529776" y="988432"/>
            <a:ext cx="845524" cy="1094143"/>
            <a:chOff x="7529776" y="988432"/>
            <a:chExt cx="845524" cy="1094143"/>
          </a:xfrm>
        </p:grpSpPr>
        <p:sp>
          <p:nvSpPr>
            <p:cNvPr id="86" name="Google Shape;86;p7"/>
            <p:cNvSpPr/>
            <p:nvPr/>
          </p:nvSpPr>
          <p:spPr>
            <a:xfrm>
              <a:off x="7529776" y="988432"/>
              <a:ext cx="845524" cy="1094143"/>
            </a:xfrm>
            <a:custGeom>
              <a:rect b="b" l="l" r="r" t="t"/>
              <a:pathLst>
                <a:path extrusionOk="0" h="34120" w="26367">
                  <a:moveTo>
                    <a:pt x="702" y="1"/>
                  </a:moveTo>
                  <a:lnTo>
                    <a:pt x="0" y="34120"/>
                  </a:lnTo>
                  <a:lnTo>
                    <a:pt x="25681" y="34003"/>
                  </a:lnTo>
                  <a:lnTo>
                    <a:pt x="26366" y="535"/>
                  </a:lnTo>
                  <a:lnTo>
                    <a:pt x="70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
            <p:cNvSpPr/>
            <p:nvPr/>
          </p:nvSpPr>
          <p:spPr>
            <a:xfrm>
              <a:off x="7584964" y="1027554"/>
              <a:ext cx="741048" cy="998229"/>
            </a:xfrm>
            <a:custGeom>
              <a:rect b="b" l="l" r="r" t="t"/>
              <a:pathLst>
                <a:path extrusionOk="0" h="31129" w="23109">
                  <a:moveTo>
                    <a:pt x="635" y="0"/>
                  </a:moveTo>
                  <a:lnTo>
                    <a:pt x="0" y="31128"/>
                  </a:lnTo>
                  <a:lnTo>
                    <a:pt x="0" y="31128"/>
                  </a:lnTo>
                  <a:lnTo>
                    <a:pt x="22473" y="30828"/>
                  </a:lnTo>
                  <a:lnTo>
                    <a:pt x="23108" y="468"/>
                  </a:lnTo>
                  <a:lnTo>
                    <a:pt x="635"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
            <p:cNvSpPr/>
            <p:nvPr/>
          </p:nvSpPr>
          <p:spPr>
            <a:xfrm>
              <a:off x="7714068" y="1199019"/>
              <a:ext cx="492461" cy="680504"/>
            </a:xfrm>
            <a:custGeom>
              <a:rect b="b" l="l" r="r" t="t"/>
              <a:pathLst>
                <a:path extrusionOk="0" h="21221" w="15357">
                  <a:moveTo>
                    <a:pt x="15356" y="0"/>
                  </a:moveTo>
                  <a:lnTo>
                    <a:pt x="435" y="251"/>
                  </a:lnTo>
                  <a:lnTo>
                    <a:pt x="1" y="20903"/>
                  </a:lnTo>
                  <a:lnTo>
                    <a:pt x="14922" y="21220"/>
                  </a:lnTo>
                  <a:lnTo>
                    <a:pt x="15356"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7"/>
            <p:cNvSpPr/>
            <p:nvPr/>
          </p:nvSpPr>
          <p:spPr>
            <a:xfrm>
              <a:off x="7721571" y="1199019"/>
              <a:ext cx="484957" cy="680504"/>
            </a:xfrm>
            <a:custGeom>
              <a:rect b="b" l="l" r="r" t="t"/>
              <a:pathLst>
                <a:path extrusionOk="0" h="21221" w="15123">
                  <a:moveTo>
                    <a:pt x="15122" y="0"/>
                  </a:moveTo>
                  <a:lnTo>
                    <a:pt x="1" y="10009"/>
                  </a:lnTo>
                  <a:lnTo>
                    <a:pt x="14688" y="21220"/>
                  </a:lnTo>
                  <a:lnTo>
                    <a:pt x="15122"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 name="Google Shape;90;p7"/>
          <p:cNvGrpSpPr/>
          <p:nvPr/>
        </p:nvGrpSpPr>
        <p:grpSpPr>
          <a:xfrm>
            <a:off x="5334050" y="371742"/>
            <a:ext cx="608705" cy="787129"/>
            <a:chOff x="5334050" y="371742"/>
            <a:chExt cx="608705" cy="787129"/>
          </a:xfrm>
        </p:grpSpPr>
        <p:sp>
          <p:nvSpPr>
            <p:cNvPr id="91" name="Google Shape;91;p7"/>
            <p:cNvSpPr/>
            <p:nvPr/>
          </p:nvSpPr>
          <p:spPr>
            <a:xfrm>
              <a:off x="5334050" y="371742"/>
              <a:ext cx="608705" cy="787129"/>
            </a:xfrm>
            <a:custGeom>
              <a:rect b="b" l="l" r="r" t="t"/>
              <a:pathLst>
                <a:path extrusionOk="0" h="24546" w="18982">
                  <a:moveTo>
                    <a:pt x="518" y="0"/>
                  </a:moveTo>
                  <a:lnTo>
                    <a:pt x="0" y="24545"/>
                  </a:lnTo>
                  <a:lnTo>
                    <a:pt x="18480" y="24462"/>
                  </a:lnTo>
                  <a:lnTo>
                    <a:pt x="18981" y="385"/>
                  </a:lnTo>
                  <a:lnTo>
                    <a:pt x="518"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7"/>
            <p:cNvSpPr/>
            <p:nvPr/>
          </p:nvSpPr>
          <p:spPr>
            <a:xfrm>
              <a:off x="5374230" y="400122"/>
              <a:ext cx="532609" cy="717478"/>
            </a:xfrm>
            <a:custGeom>
              <a:rect b="b" l="l" r="r" t="t"/>
              <a:pathLst>
                <a:path extrusionOk="0" h="22374" w="16609">
                  <a:moveTo>
                    <a:pt x="452" y="1"/>
                  </a:moveTo>
                  <a:lnTo>
                    <a:pt x="1" y="22374"/>
                  </a:lnTo>
                  <a:lnTo>
                    <a:pt x="16158" y="22173"/>
                  </a:lnTo>
                  <a:lnTo>
                    <a:pt x="16609" y="335"/>
                  </a:lnTo>
                  <a:lnTo>
                    <a:pt x="452"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7"/>
            <p:cNvSpPr/>
            <p:nvPr/>
          </p:nvSpPr>
          <p:spPr>
            <a:xfrm>
              <a:off x="5466938" y="523357"/>
              <a:ext cx="354186" cy="489222"/>
            </a:xfrm>
            <a:custGeom>
              <a:rect b="b" l="l" r="r" t="t"/>
              <a:pathLst>
                <a:path extrusionOk="0" h="15256" w="11045">
                  <a:moveTo>
                    <a:pt x="11045" y="1"/>
                  </a:moveTo>
                  <a:lnTo>
                    <a:pt x="318" y="185"/>
                  </a:lnTo>
                  <a:lnTo>
                    <a:pt x="0" y="15038"/>
                  </a:lnTo>
                  <a:lnTo>
                    <a:pt x="10727" y="15256"/>
                  </a:lnTo>
                  <a:lnTo>
                    <a:pt x="11045"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7"/>
            <p:cNvSpPr/>
            <p:nvPr/>
          </p:nvSpPr>
          <p:spPr>
            <a:xfrm>
              <a:off x="5472293" y="523357"/>
              <a:ext cx="348830" cy="489222"/>
            </a:xfrm>
            <a:custGeom>
              <a:rect b="b" l="l" r="r" t="t"/>
              <a:pathLst>
                <a:path extrusionOk="0" h="15256" w="10878">
                  <a:moveTo>
                    <a:pt x="10878" y="1"/>
                  </a:moveTo>
                  <a:lnTo>
                    <a:pt x="0" y="7202"/>
                  </a:lnTo>
                  <a:lnTo>
                    <a:pt x="10560" y="15256"/>
                  </a:lnTo>
                  <a:lnTo>
                    <a:pt x="10878"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7"/>
          <p:cNvGrpSpPr/>
          <p:nvPr/>
        </p:nvGrpSpPr>
        <p:grpSpPr>
          <a:xfrm>
            <a:off x="7179887" y="2301692"/>
            <a:ext cx="608705" cy="786584"/>
            <a:chOff x="7179887" y="2301692"/>
            <a:chExt cx="608705" cy="786584"/>
          </a:xfrm>
        </p:grpSpPr>
        <p:sp>
          <p:nvSpPr>
            <p:cNvPr id="96" name="Google Shape;96;p7"/>
            <p:cNvSpPr/>
            <p:nvPr/>
          </p:nvSpPr>
          <p:spPr>
            <a:xfrm>
              <a:off x="7179887" y="2301692"/>
              <a:ext cx="608705" cy="786584"/>
            </a:xfrm>
            <a:custGeom>
              <a:rect b="b" l="l" r="r" t="t"/>
              <a:pathLst>
                <a:path extrusionOk="0" h="24529" w="18982">
                  <a:moveTo>
                    <a:pt x="518" y="0"/>
                  </a:moveTo>
                  <a:lnTo>
                    <a:pt x="0" y="24528"/>
                  </a:lnTo>
                  <a:lnTo>
                    <a:pt x="18480" y="24445"/>
                  </a:lnTo>
                  <a:lnTo>
                    <a:pt x="18981" y="368"/>
                  </a:lnTo>
                  <a:lnTo>
                    <a:pt x="518"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7"/>
            <p:cNvSpPr/>
            <p:nvPr/>
          </p:nvSpPr>
          <p:spPr>
            <a:xfrm>
              <a:off x="7220068" y="2329559"/>
              <a:ext cx="532609" cy="717991"/>
            </a:xfrm>
            <a:custGeom>
              <a:rect b="b" l="l" r="r" t="t"/>
              <a:pathLst>
                <a:path extrusionOk="0" h="22390" w="16609">
                  <a:moveTo>
                    <a:pt x="452" y="0"/>
                  </a:moveTo>
                  <a:lnTo>
                    <a:pt x="1" y="22390"/>
                  </a:lnTo>
                  <a:lnTo>
                    <a:pt x="16158" y="22172"/>
                  </a:lnTo>
                  <a:lnTo>
                    <a:pt x="16609" y="334"/>
                  </a:lnTo>
                  <a:lnTo>
                    <a:pt x="452"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
            <p:cNvSpPr/>
            <p:nvPr/>
          </p:nvSpPr>
          <p:spPr>
            <a:xfrm>
              <a:off x="7312775" y="2452794"/>
              <a:ext cx="354186" cy="489735"/>
            </a:xfrm>
            <a:custGeom>
              <a:rect b="b" l="l" r="r" t="t"/>
              <a:pathLst>
                <a:path extrusionOk="0" h="15272" w="11045">
                  <a:moveTo>
                    <a:pt x="11045" y="0"/>
                  </a:moveTo>
                  <a:lnTo>
                    <a:pt x="318" y="184"/>
                  </a:lnTo>
                  <a:lnTo>
                    <a:pt x="0" y="15038"/>
                  </a:lnTo>
                  <a:lnTo>
                    <a:pt x="10727" y="15272"/>
                  </a:lnTo>
                  <a:lnTo>
                    <a:pt x="11045"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7"/>
          <p:cNvGrpSpPr/>
          <p:nvPr/>
        </p:nvGrpSpPr>
        <p:grpSpPr>
          <a:xfrm>
            <a:off x="4941319" y="2011289"/>
            <a:ext cx="363838" cy="471007"/>
            <a:chOff x="4941319" y="2011289"/>
            <a:chExt cx="363838" cy="471007"/>
          </a:xfrm>
        </p:grpSpPr>
        <p:sp>
          <p:nvSpPr>
            <p:cNvPr id="100" name="Google Shape;100;p7"/>
            <p:cNvSpPr/>
            <p:nvPr/>
          </p:nvSpPr>
          <p:spPr>
            <a:xfrm>
              <a:off x="4941319" y="2011289"/>
              <a:ext cx="363838" cy="471007"/>
            </a:xfrm>
            <a:custGeom>
              <a:rect b="b" l="l" r="r" t="t"/>
              <a:pathLst>
                <a:path extrusionOk="0" h="14688" w="11346">
                  <a:moveTo>
                    <a:pt x="301" y="0"/>
                  </a:moveTo>
                  <a:lnTo>
                    <a:pt x="0" y="14687"/>
                  </a:lnTo>
                  <a:lnTo>
                    <a:pt x="11044" y="14637"/>
                  </a:lnTo>
                  <a:lnTo>
                    <a:pt x="11345" y="234"/>
                  </a:lnTo>
                  <a:lnTo>
                    <a:pt x="30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
            <p:cNvSpPr/>
            <p:nvPr/>
          </p:nvSpPr>
          <p:spPr>
            <a:xfrm>
              <a:off x="4964889" y="2027900"/>
              <a:ext cx="318815" cy="429737"/>
            </a:xfrm>
            <a:custGeom>
              <a:rect b="b" l="l" r="r" t="t"/>
              <a:pathLst>
                <a:path extrusionOk="0" h="13401" w="9942">
                  <a:moveTo>
                    <a:pt x="284" y="0"/>
                  </a:moveTo>
                  <a:lnTo>
                    <a:pt x="0" y="13401"/>
                  </a:lnTo>
                  <a:lnTo>
                    <a:pt x="9674" y="13284"/>
                  </a:lnTo>
                  <a:lnTo>
                    <a:pt x="9942" y="201"/>
                  </a:lnTo>
                  <a:lnTo>
                    <a:pt x="284"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
            <p:cNvSpPr/>
            <p:nvPr/>
          </p:nvSpPr>
          <p:spPr>
            <a:xfrm>
              <a:off x="5020590" y="2101848"/>
              <a:ext cx="211678" cy="293097"/>
            </a:xfrm>
            <a:custGeom>
              <a:rect b="b" l="l" r="r" t="t"/>
              <a:pathLst>
                <a:path extrusionOk="0" h="9140" w="6601">
                  <a:moveTo>
                    <a:pt x="6601" y="0"/>
                  </a:moveTo>
                  <a:lnTo>
                    <a:pt x="185" y="117"/>
                  </a:lnTo>
                  <a:lnTo>
                    <a:pt x="1" y="9006"/>
                  </a:lnTo>
                  <a:lnTo>
                    <a:pt x="6417" y="9140"/>
                  </a:lnTo>
                  <a:lnTo>
                    <a:pt x="660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7"/>
            <p:cNvSpPr/>
            <p:nvPr/>
          </p:nvSpPr>
          <p:spPr>
            <a:xfrm>
              <a:off x="5023829" y="2101848"/>
              <a:ext cx="208439" cy="293097"/>
            </a:xfrm>
            <a:custGeom>
              <a:rect b="b" l="l" r="r" t="t"/>
              <a:pathLst>
                <a:path extrusionOk="0" h="9140" w="6500">
                  <a:moveTo>
                    <a:pt x="6500" y="0"/>
                  </a:moveTo>
                  <a:lnTo>
                    <a:pt x="0" y="4311"/>
                  </a:lnTo>
                  <a:lnTo>
                    <a:pt x="6316" y="9140"/>
                  </a:lnTo>
                  <a:lnTo>
                    <a:pt x="650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7"/>
          <p:cNvGrpSpPr/>
          <p:nvPr/>
        </p:nvGrpSpPr>
        <p:grpSpPr>
          <a:xfrm>
            <a:off x="6810181" y="513737"/>
            <a:ext cx="556211" cy="535271"/>
            <a:chOff x="6810181" y="513737"/>
            <a:chExt cx="556211" cy="535271"/>
          </a:xfrm>
        </p:grpSpPr>
        <p:sp>
          <p:nvSpPr>
            <p:cNvPr id="105" name="Google Shape;105;p7"/>
            <p:cNvSpPr/>
            <p:nvPr/>
          </p:nvSpPr>
          <p:spPr>
            <a:xfrm>
              <a:off x="6946821" y="513737"/>
              <a:ext cx="273279" cy="121119"/>
            </a:xfrm>
            <a:custGeom>
              <a:rect b="b" l="l" r="r" t="t"/>
              <a:pathLst>
                <a:path extrusionOk="0" h="3777" w="8522">
                  <a:moveTo>
                    <a:pt x="20" y="3578"/>
                  </a:moveTo>
                  <a:cubicBezTo>
                    <a:pt x="14" y="3583"/>
                    <a:pt x="7" y="3588"/>
                    <a:pt x="0" y="3592"/>
                  </a:cubicBezTo>
                  <a:lnTo>
                    <a:pt x="0" y="3609"/>
                  </a:lnTo>
                  <a:cubicBezTo>
                    <a:pt x="7" y="3598"/>
                    <a:pt x="14" y="3588"/>
                    <a:pt x="20" y="3578"/>
                  </a:cubicBezTo>
                  <a:close/>
                  <a:moveTo>
                    <a:pt x="4344" y="0"/>
                  </a:moveTo>
                  <a:cubicBezTo>
                    <a:pt x="4127" y="33"/>
                    <a:pt x="3943" y="117"/>
                    <a:pt x="3776" y="234"/>
                  </a:cubicBezTo>
                  <a:cubicBezTo>
                    <a:pt x="3609" y="351"/>
                    <a:pt x="3459" y="451"/>
                    <a:pt x="3309" y="568"/>
                  </a:cubicBezTo>
                  <a:cubicBezTo>
                    <a:pt x="3008" y="785"/>
                    <a:pt x="2740" y="1003"/>
                    <a:pt x="2473" y="1220"/>
                  </a:cubicBezTo>
                  <a:cubicBezTo>
                    <a:pt x="1972" y="1671"/>
                    <a:pt x="1521" y="2072"/>
                    <a:pt x="1153" y="2423"/>
                  </a:cubicBezTo>
                  <a:cubicBezTo>
                    <a:pt x="786" y="2774"/>
                    <a:pt x="485" y="3058"/>
                    <a:pt x="284" y="3275"/>
                  </a:cubicBezTo>
                  <a:cubicBezTo>
                    <a:pt x="192" y="3367"/>
                    <a:pt x="100" y="3460"/>
                    <a:pt x="20" y="3578"/>
                  </a:cubicBezTo>
                  <a:lnTo>
                    <a:pt x="20" y="3578"/>
                  </a:lnTo>
                  <a:cubicBezTo>
                    <a:pt x="131" y="3499"/>
                    <a:pt x="240" y="3420"/>
                    <a:pt x="334" y="3325"/>
                  </a:cubicBezTo>
                  <a:lnTo>
                    <a:pt x="1237" y="2506"/>
                  </a:lnTo>
                  <a:cubicBezTo>
                    <a:pt x="1604" y="2172"/>
                    <a:pt x="2072" y="1771"/>
                    <a:pt x="2573" y="1353"/>
                  </a:cubicBezTo>
                  <a:cubicBezTo>
                    <a:pt x="2841" y="1136"/>
                    <a:pt x="3108" y="919"/>
                    <a:pt x="3409" y="702"/>
                  </a:cubicBezTo>
                  <a:cubicBezTo>
                    <a:pt x="3559" y="585"/>
                    <a:pt x="3710" y="485"/>
                    <a:pt x="3860" y="384"/>
                  </a:cubicBezTo>
                  <a:cubicBezTo>
                    <a:pt x="4010" y="284"/>
                    <a:pt x="4161" y="217"/>
                    <a:pt x="4344" y="167"/>
                  </a:cubicBezTo>
                  <a:cubicBezTo>
                    <a:pt x="4512" y="217"/>
                    <a:pt x="4679" y="284"/>
                    <a:pt x="4812" y="384"/>
                  </a:cubicBezTo>
                  <a:cubicBezTo>
                    <a:pt x="4963" y="501"/>
                    <a:pt x="5113" y="602"/>
                    <a:pt x="5247" y="718"/>
                  </a:cubicBezTo>
                  <a:cubicBezTo>
                    <a:pt x="5531" y="952"/>
                    <a:pt x="5798" y="1186"/>
                    <a:pt x="6049" y="1404"/>
                  </a:cubicBezTo>
                  <a:cubicBezTo>
                    <a:pt x="6533" y="1855"/>
                    <a:pt x="6968" y="2272"/>
                    <a:pt x="7335" y="2640"/>
                  </a:cubicBezTo>
                  <a:lnTo>
                    <a:pt x="8204" y="3475"/>
                  </a:lnTo>
                  <a:cubicBezTo>
                    <a:pt x="8304" y="3592"/>
                    <a:pt x="8405" y="3693"/>
                    <a:pt x="8522" y="3776"/>
                  </a:cubicBezTo>
                  <a:cubicBezTo>
                    <a:pt x="8438" y="3642"/>
                    <a:pt x="8355" y="3542"/>
                    <a:pt x="8254" y="3425"/>
                  </a:cubicBezTo>
                  <a:cubicBezTo>
                    <a:pt x="8054" y="3225"/>
                    <a:pt x="7786" y="2907"/>
                    <a:pt x="7419" y="2540"/>
                  </a:cubicBezTo>
                  <a:cubicBezTo>
                    <a:pt x="7068" y="2189"/>
                    <a:pt x="6650" y="1754"/>
                    <a:pt x="6149" y="1287"/>
                  </a:cubicBezTo>
                  <a:cubicBezTo>
                    <a:pt x="5898" y="1053"/>
                    <a:pt x="5648" y="819"/>
                    <a:pt x="5364" y="585"/>
                  </a:cubicBezTo>
                  <a:cubicBezTo>
                    <a:pt x="5213" y="468"/>
                    <a:pt x="5063" y="351"/>
                    <a:pt x="4896" y="251"/>
                  </a:cubicBezTo>
                  <a:cubicBezTo>
                    <a:pt x="4745" y="117"/>
                    <a:pt x="4545" y="33"/>
                    <a:pt x="434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7"/>
            <p:cNvSpPr/>
            <p:nvPr/>
          </p:nvSpPr>
          <p:spPr>
            <a:xfrm>
              <a:off x="6810181" y="619271"/>
              <a:ext cx="556211" cy="429737"/>
            </a:xfrm>
            <a:custGeom>
              <a:rect b="b" l="l" r="r" t="t"/>
              <a:pathLst>
                <a:path extrusionOk="0" h="13401" w="17345">
                  <a:moveTo>
                    <a:pt x="1" y="1"/>
                  </a:moveTo>
                  <a:lnTo>
                    <a:pt x="67" y="13050"/>
                  </a:lnTo>
                  <a:lnTo>
                    <a:pt x="17077" y="13401"/>
                  </a:lnTo>
                  <a:lnTo>
                    <a:pt x="17344" y="351"/>
                  </a:lnTo>
                  <a:lnTo>
                    <a:pt x="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
            <p:cNvSpPr/>
            <p:nvPr/>
          </p:nvSpPr>
          <p:spPr>
            <a:xfrm>
              <a:off x="6839106" y="647138"/>
              <a:ext cx="507436" cy="376697"/>
            </a:xfrm>
            <a:custGeom>
              <a:rect b="b" l="l" r="r" t="t"/>
              <a:pathLst>
                <a:path extrusionOk="0" h="11747" w="15824">
                  <a:moveTo>
                    <a:pt x="1" y="0"/>
                  </a:moveTo>
                  <a:lnTo>
                    <a:pt x="151" y="11429"/>
                  </a:lnTo>
                  <a:lnTo>
                    <a:pt x="15590" y="11747"/>
                  </a:lnTo>
                  <a:lnTo>
                    <a:pt x="15824" y="318"/>
                  </a:lnTo>
                  <a:lnTo>
                    <a:pt x="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a:off x="6913599" y="713036"/>
              <a:ext cx="346169" cy="249710"/>
            </a:xfrm>
            <a:custGeom>
              <a:rect b="b" l="l" r="r" t="t"/>
              <a:pathLst>
                <a:path extrusionOk="0" h="7787" w="10795">
                  <a:moveTo>
                    <a:pt x="151" y="1"/>
                  </a:moveTo>
                  <a:lnTo>
                    <a:pt x="0" y="7570"/>
                  </a:lnTo>
                  <a:lnTo>
                    <a:pt x="10794" y="7787"/>
                  </a:lnTo>
                  <a:lnTo>
                    <a:pt x="10660" y="218"/>
                  </a:lnTo>
                  <a:lnTo>
                    <a:pt x="15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6969300" y="779480"/>
              <a:ext cx="238999" cy="5932"/>
            </a:xfrm>
            <a:custGeom>
              <a:rect b="b" l="l" r="r" t="t"/>
              <a:pathLst>
                <a:path extrusionOk="0" h="185" w="7453">
                  <a:moveTo>
                    <a:pt x="3727" y="0"/>
                  </a:moveTo>
                  <a:cubicBezTo>
                    <a:pt x="1672" y="0"/>
                    <a:pt x="1" y="51"/>
                    <a:pt x="1" y="84"/>
                  </a:cubicBezTo>
                  <a:cubicBezTo>
                    <a:pt x="1" y="134"/>
                    <a:pt x="1672" y="184"/>
                    <a:pt x="3727" y="184"/>
                  </a:cubicBezTo>
                  <a:cubicBezTo>
                    <a:pt x="5782" y="184"/>
                    <a:pt x="7453" y="134"/>
                    <a:pt x="7453" y="84"/>
                  </a:cubicBezTo>
                  <a:cubicBezTo>
                    <a:pt x="7453" y="51"/>
                    <a:pt x="5782" y="0"/>
                    <a:pt x="372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6969300" y="817512"/>
              <a:ext cx="238999" cy="5387"/>
            </a:xfrm>
            <a:custGeom>
              <a:rect b="b" l="l" r="r" t="t"/>
              <a:pathLst>
                <a:path extrusionOk="0" h="168" w="7453">
                  <a:moveTo>
                    <a:pt x="3727" y="1"/>
                  </a:moveTo>
                  <a:cubicBezTo>
                    <a:pt x="1672" y="1"/>
                    <a:pt x="1" y="34"/>
                    <a:pt x="1" y="84"/>
                  </a:cubicBezTo>
                  <a:cubicBezTo>
                    <a:pt x="1" y="134"/>
                    <a:pt x="1672" y="168"/>
                    <a:pt x="3727" y="168"/>
                  </a:cubicBezTo>
                  <a:cubicBezTo>
                    <a:pt x="5782" y="168"/>
                    <a:pt x="7453" y="134"/>
                    <a:pt x="7453" y="84"/>
                  </a:cubicBezTo>
                  <a:cubicBezTo>
                    <a:pt x="7453" y="34"/>
                    <a:pt x="5782" y="1"/>
                    <a:pt x="372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6969300" y="855031"/>
              <a:ext cx="238999" cy="5932"/>
            </a:xfrm>
            <a:custGeom>
              <a:rect b="b" l="l" r="r" t="t"/>
              <a:pathLst>
                <a:path extrusionOk="0" h="185" w="7453">
                  <a:moveTo>
                    <a:pt x="3727" y="0"/>
                  </a:moveTo>
                  <a:cubicBezTo>
                    <a:pt x="1672" y="0"/>
                    <a:pt x="1" y="50"/>
                    <a:pt x="1" y="101"/>
                  </a:cubicBezTo>
                  <a:cubicBezTo>
                    <a:pt x="1" y="134"/>
                    <a:pt x="1672" y="184"/>
                    <a:pt x="3727" y="184"/>
                  </a:cubicBezTo>
                  <a:cubicBezTo>
                    <a:pt x="5782" y="184"/>
                    <a:pt x="7453" y="134"/>
                    <a:pt x="7453" y="101"/>
                  </a:cubicBezTo>
                  <a:cubicBezTo>
                    <a:pt x="7453" y="50"/>
                    <a:pt x="5782" y="0"/>
                    <a:pt x="372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
            <p:cNvSpPr/>
            <p:nvPr/>
          </p:nvSpPr>
          <p:spPr>
            <a:xfrm>
              <a:off x="7123641" y="893063"/>
              <a:ext cx="84658" cy="5387"/>
            </a:xfrm>
            <a:custGeom>
              <a:rect b="b" l="l" r="r" t="t"/>
              <a:pathLst>
                <a:path extrusionOk="0" h="168" w="2640">
                  <a:moveTo>
                    <a:pt x="1320" y="1"/>
                  </a:moveTo>
                  <a:cubicBezTo>
                    <a:pt x="585" y="1"/>
                    <a:pt x="0" y="34"/>
                    <a:pt x="0" y="84"/>
                  </a:cubicBezTo>
                  <a:cubicBezTo>
                    <a:pt x="0" y="134"/>
                    <a:pt x="585" y="168"/>
                    <a:pt x="1320" y="168"/>
                  </a:cubicBezTo>
                  <a:cubicBezTo>
                    <a:pt x="2055" y="168"/>
                    <a:pt x="2640" y="134"/>
                    <a:pt x="2640" y="84"/>
                  </a:cubicBezTo>
                  <a:cubicBezTo>
                    <a:pt x="2640" y="34"/>
                    <a:pt x="2055" y="1"/>
                    <a:pt x="132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
            <p:cNvSpPr/>
            <p:nvPr/>
          </p:nvSpPr>
          <p:spPr>
            <a:xfrm>
              <a:off x="7161128" y="723522"/>
              <a:ext cx="92194" cy="83536"/>
            </a:xfrm>
            <a:custGeom>
              <a:rect b="b" l="l" r="r" t="t"/>
              <a:pathLst>
                <a:path extrusionOk="0" h="2605" w="2875">
                  <a:moveTo>
                    <a:pt x="1281" y="0"/>
                  </a:moveTo>
                  <a:cubicBezTo>
                    <a:pt x="998" y="0"/>
                    <a:pt x="719" y="97"/>
                    <a:pt x="485" y="275"/>
                  </a:cubicBezTo>
                  <a:cubicBezTo>
                    <a:pt x="251" y="459"/>
                    <a:pt x="101" y="710"/>
                    <a:pt x="34" y="994"/>
                  </a:cubicBezTo>
                  <a:cubicBezTo>
                    <a:pt x="17" y="1094"/>
                    <a:pt x="1" y="1194"/>
                    <a:pt x="34" y="1294"/>
                  </a:cubicBezTo>
                  <a:cubicBezTo>
                    <a:pt x="51" y="1294"/>
                    <a:pt x="51" y="1194"/>
                    <a:pt x="101" y="1010"/>
                  </a:cubicBezTo>
                  <a:cubicBezTo>
                    <a:pt x="184" y="760"/>
                    <a:pt x="335" y="526"/>
                    <a:pt x="552" y="375"/>
                  </a:cubicBezTo>
                  <a:cubicBezTo>
                    <a:pt x="769" y="215"/>
                    <a:pt x="1011" y="142"/>
                    <a:pt x="1247" y="142"/>
                  </a:cubicBezTo>
                  <a:cubicBezTo>
                    <a:pt x="1847" y="142"/>
                    <a:pt x="2407" y="611"/>
                    <a:pt x="2407" y="1294"/>
                  </a:cubicBezTo>
                  <a:cubicBezTo>
                    <a:pt x="2407" y="1981"/>
                    <a:pt x="1842" y="2460"/>
                    <a:pt x="1238" y="2460"/>
                  </a:cubicBezTo>
                  <a:cubicBezTo>
                    <a:pt x="1005" y="2460"/>
                    <a:pt x="766" y="2388"/>
                    <a:pt x="552" y="2230"/>
                  </a:cubicBezTo>
                  <a:cubicBezTo>
                    <a:pt x="335" y="2080"/>
                    <a:pt x="184" y="1846"/>
                    <a:pt x="101" y="1595"/>
                  </a:cubicBezTo>
                  <a:cubicBezTo>
                    <a:pt x="51" y="1411"/>
                    <a:pt x="51" y="1294"/>
                    <a:pt x="34" y="1294"/>
                  </a:cubicBezTo>
                  <a:cubicBezTo>
                    <a:pt x="1" y="1411"/>
                    <a:pt x="17" y="1512"/>
                    <a:pt x="34" y="1612"/>
                  </a:cubicBezTo>
                  <a:cubicBezTo>
                    <a:pt x="101" y="1896"/>
                    <a:pt x="251" y="2146"/>
                    <a:pt x="485" y="2330"/>
                  </a:cubicBezTo>
                  <a:cubicBezTo>
                    <a:pt x="719" y="2508"/>
                    <a:pt x="998" y="2605"/>
                    <a:pt x="1281" y="2605"/>
                  </a:cubicBezTo>
                  <a:cubicBezTo>
                    <a:pt x="1423" y="2605"/>
                    <a:pt x="1566" y="2581"/>
                    <a:pt x="1705" y="2531"/>
                  </a:cubicBezTo>
                  <a:cubicBezTo>
                    <a:pt x="2875" y="2130"/>
                    <a:pt x="2875" y="476"/>
                    <a:pt x="1705" y="75"/>
                  </a:cubicBezTo>
                  <a:cubicBezTo>
                    <a:pt x="1566" y="24"/>
                    <a:pt x="1423" y="0"/>
                    <a:pt x="128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6952721" y="886073"/>
              <a:ext cx="70196" cy="43580"/>
            </a:xfrm>
            <a:custGeom>
              <a:rect b="b" l="l" r="r" t="t"/>
              <a:pathLst>
                <a:path extrusionOk="0" h="1359" w="2189">
                  <a:moveTo>
                    <a:pt x="1089" y="155"/>
                  </a:moveTo>
                  <a:cubicBezTo>
                    <a:pt x="1128" y="155"/>
                    <a:pt x="1183" y="186"/>
                    <a:pt x="1220" y="235"/>
                  </a:cubicBezTo>
                  <a:cubicBezTo>
                    <a:pt x="1303" y="369"/>
                    <a:pt x="1270" y="553"/>
                    <a:pt x="1136" y="653"/>
                  </a:cubicBezTo>
                  <a:cubicBezTo>
                    <a:pt x="1109" y="673"/>
                    <a:pt x="1079" y="690"/>
                    <a:pt x="1049" y="703"/>
                  </a:cubicBezTo>
                  <a:lnTo>
                    <a:pt x="1049" y="703"/>
                  </a:lnTo>
                  <a:cubicBezTo>
                    <a:pt x="1014" y="608"/>
                    <a:pt x="994" y="507"/>
                    <a:pt x="986" y="402"/>
                  </a:cubicBezTo>
                  <a:cubicBezTo>
                    <a:pt x="969" y="319"/>
                    <a:pt x="1003" y="235"/>
                    <a:pt x="1053" y="169"/>
                  </a:cubicBezTo>
                  <a:cubicBezTo>
                    <a:pt x="1062" y="160"/>
                    <a:pt x="1074" y="155"/>
                    <a:pt x="1089" y="155"/>
                  </a:cubicBezTo>
                  <a:close/>
                  <a:moveTo>
                    <a:pt x="1874" y="166"/>
                  </a:moveTo>
                  <a:cubicBezTo>
                    <a:pt x="1890" y="166"/>
                    <a:pt x="1904" y="183"/>
                    <a:pt x="1922" y="219"/>
                  </a:cubicBezTo>
                  <a:cubicBezTo>
                    <a:pt x="2005" y="369"/>
                    <a:pt x="2038" y="553"/>
                    <a:pt x="2022" y="737"/>
                  </a:cubicBezTo>
                  <a:cubicBezTo>
                    <a:pt x="2022" y="840"/>
                    <a:pt x="1985" y="938"/>
                    <a:pt x="1922" y="1019"/>
                  </a:cubicBezTo>
                  <a:lnTo>
                    <a:pt x="1922" y="1019"/>
                  </a:lnTo>
                  <a:cubicBezTo>
                    <a:pt x="1783" y="854"/>
                    <a:pt x="1722" y="628"/>
                    <a:pt x="1754" y="402"/>
                  </a:cubicBezTo>
                  <a:cubicBezTo>
                    <a:pt x="1754" y="336"/>
                    <a:pt x="1788" y="269"/>
                    <a:pt x="1821" y="202"/>
                  </a:cubicBezTo>
                  <a:cubicBezTo>
                    <a:pt x="1845" y="179"/>
                    <a:pt x="1861" y="166"/>
                    <a:pt x="1874" y="166"/>
                  </a:cubicBezTo>
                  <a:close/>
                  <a:moveTo>
                    <a:pt x="1106" y="1"/>
                  </a:moveTo>
                  <a:cubicBezTo>
                    <a:pt x="1053" y="1"/>
                    <a:pt x="996" y="19"/>
                    <a:pt x="952" y="52"/>
                  </a:cubicBezTo>
                  <a:cubicBezTo>
                    <a:pt x="852" y="135"/>
                    <a:pt x="802" y="285"/>
                    <a:pt x="819" y="419"/>
                  </a:cubicBezTo>
                  <a:cubicBezTo>
                    <a:pt x="826" y="532"/>
                    <a:pt x="847" y="642"/>
                    <a:pt x="884" y="747"/>
                  </a:cubicBezTo>
                  <a:lnTo>
                    <a:pt x="884" y="747"/>
                  </a:lnTo>
                  <a:cubicBezTo>
                    <a:pt x="868" y="749"/>
                    <a:pt x="851" y="749"/>
                    <a:pt x="834" y="749"/>
                  </a:cubicBezTo>
                  <a:cubicBezTo>
                    <a:pt x="796" y="749"/>
                    <a:pt x="757" y="745"/>
                    <a:pt x="718" y="737"/>
                  </a:cubicBezTo>
                  <a:cubicBezTo>
                    <a:pt x="501" y="653"/>
                    <a:pt x="301" y="503"/>
                    <a:pt x="167" y="302"/>
                  </a:cubicBezTo>
                  <a:cubicBezTo>
                    <a:pt x="67" y="169"/>
                    <a:pt x="17" y="102"/>
                    <a:pt x="0" y="102"/>
                  </a:cubicBezTo>
                  <a:lnTo>
                    <a:pt x="0" y="102"/>
                  </a:lnTo>
                  <a:cubicBezTo>
                    <a:pt x="17" y="185"/>
                    <a:pt x="67" y="269"/>
                    <a:pt x="117" y="352"/>
                  </a:cubicBezTo>
                  <a:cubicBezTo>
                    <a:pt x="234" y="570"/>
                    <a:pt x="434" y="753"/>
                    <a:pt x="685" y="854"/>
                  </a:cubicBezTo>
                  <a:cubicBezTo>
                    <a:pt x="742" y="869"/>
                    <a:pt x="800" y="877"/>
                    <a:pt x="859" y="877"/>
                  </a:cubicBezTo>
                  <a:cubicBezTo>
                    <a:pt x="884" y="877"/>
                    <a:pt x="910" y="875"/>
                    <a:pt x="936" y="872"/>
                  </a:cubicBezTo>
                  <a:lnTo>
                    <a:pt x="936" y="872"/>
                  </a:lnTo>
                  <a:cubicBezTo>
                    <a:pt x="975" y="953"/>
                    <a:pt x="1025" y="1031"/>
                    <a:pt x="1086" y="1104"/>
                  </a:cubicBezTo>
                  <a:cubicBezTo>
                    <a:pt x="1186" y="1204"/>
                    <a:pt x="1287" y="1271"/>
                    <a:pt x="1404" y="1321"/>
                  </a:cubicBezTo>
                  <a:cubicBezTo>
                    <a:pt x="1470" y="1346"/>
                    <a:pt x="1537" y="1359"/>
                    <a:pt x="1604" y="1359"/>
                  </a:cubicBezTo>
                  <a:cubicBezTo>
                    <a:pt x="1671" y="1359"/>
                    <a:pt x="1738" y="1346"/>
                    <a:pt x="1805" y="1321"/>
                  </a:cubicBezTo>
                  <a:cubicBezTo>
                    <a:pt x="1878" y="1287"/>
                    <a:pt x="1944" y="1238"/>
                    <a:pt x="2000" y="1178"/>
                  </a:cubicBezTo>
                  <a:lnTo>
                    <a:pt x="2000" y="1178"/>
                  </a:lnTo>
                  <a:cubicBezTo>
                    <a:pt x="2058" y="1214"/>
                    <a:pt x="2104" y="1226"/>
                    <a:pt x="2125" y="1226"/>
                  </a:cubicBezTo>
                  <a:cubicBezTo>
                    <a:pt x="2134" y="1226"/>
                    <a:pt x="2139" y="1224"/>
                    <a:pt x="2139" y="1221"/>
                  </a:cubicBezTo>
                  <a:cubicBezTo>
                    <a:pt x="2139" y="1210"/>
                    <a:pt x="2099" y="1190"/>
                    <a:pt x="2036" y="1135"/>
                  </a:cubicBezTo>
                  <a:lnTo>
                    <a:pt x="2036" y="1135"/>
                  </a:lnTo>
                  <a:cubicBezTo>
                    <a:pt x="2124" y="1024"/>
                    <a:pt x="2179" y="883"/>
                    <a:pt x="2189" y="737"/>
                  </a:cubicBezTo>
                  <a:cubicBezTo>
                    <a:pt x="2189" y="536"/>
                    <a:pt x="2139" y="319"/>
                    <a:pt x="2038" y="135"/>
                  </a:cubicBezTo>
                  <a:cubicBezTo>
                    <a:pt x="2005" y="85"/>
                    <a:pt x="1955" y="35"/>
                    <a:pt x="1888" y="35"/>
                  </a:cubicBezTo>
                  <a:cubicBezTo>
                    <a:pt x="1805" y="35"/>
                    <a:pt x="1754" y="68"/>
                    <a:pt x="1721" y="118"/>
                  </a:cubicBezTo>
                  <a:cubicBezTo>
                    <a:pt x="1671" y="202"/>
                    <a:pt x="1637" y="285"/>
                    <a:pt x="1637" y="386"/>
                  </a:cubicBezTo>
                  <a:cubicBezTo>
                    <a:pt x="1605" y="646"/>
                    <a:pt x="1699" y="891"/>
                    <a:pt x="1874" y="1073"/>
                  </a:cubicBezTo>
                  <a:lnTo>
                    <a:pt x="1874" y="1073"/>
                  </a:lnTo>
                  <a:cubicBezTo>
                    <a:pt x="1835" y="1112"/>
                    <a:pt x="1789" y="1146"/>
                    <a:pt x="1738" y="1171"/>
                  </a:cubicBezTo>
                  <a:cubicBezTo>
                    <a:pt x="1694" y="1182"/>
                    <a:pt x="1650" y="1187"/>
                    <a:pt x="1608" y="1187"/>
                  </a:cubicBezTo>
                  <a:cubicBezTo>
                    <a:pt x="1454" y="1187"/>
                    <a:pt x="1311" y="1118"/>
                    <a:pt x="1220" y="987"/>
                  </a:cubicBezTo>
                  <a:cubicBezTo>
                    <a:pt x="1175" y="937"/>
                    <a:pt x="1137" y="885"/>
                    <a:pt x="1107" y="829"/>
                  </a:cubicBezTo>
                  <a:lnTo>
                    <a:pt x="1107" y="829"/>
                  </a:lnTo>
                  <a:cubicBezTo>
                    <a:pt x="1147" y="813"/>
                    <a:pt x="1185" y="794"/>
                    <a:pt x="1220" y="770"/>
                  </a:cubicBezTo>
                  <a:cubicBezTo>
                    <a:pt x="1420" y="620"/>
                    <a:pt x="1470" y="352"/>
                    <a:pt x="1337" y="152"/>
                  </a:cubicBezTo>
                  <a:cubicBezTo>
                    <a:pt x="1303" y="85"/>
                    <a:pt x="1253" y="52"/>
                    <a:pt x="1186" y="18"/>
                  </a:cubicBezTo>
                  <a:cubicBezTo>
                    <a:pt x="1163" y="6"/>
                    <a:pt x="1135" y="1"/>
                    <a:pt x="110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7"/>
          <p:cNvGrpSpPr/>
          <p:nvPr/>
        </p:nvGrpSpPr>
        <p:grpSpPr>
          <a:xfrm>
            <a:off x="4580175" y="1048462"/>
            <a:ext cx="853573" cy="820864"/>
            <a:chOff x="4580175" y="1048462"/>
            <a:chExt cx="853573" cy="820864"/>
          </a:xfrm>
        </p:grpSpPr>
        <p:sp>
          <p:nvSpPr>
            <p:cNvPr id="116" name="Google Shape;116;p7"/>
            <p:cNvSpPr/>
            <p:nvPr/>
          </p:nvSpPr>
          <p:spPr>
            <a:xfrm>
              <a:off x="4789672" y="1048462"/>
              <a:ext cx="419571" cy="185414"/>
            </a:xfrm>
            <a:custGeom>
              <a:rect b="b" l="l" r="r" t="t"/>
              <a:pathLst>
                <a:path extrusionOk="0" h="5782" w="13084">
                  <a:moveTo>
                    <a:pt x="6651" y="0"/>
                  </a:moveTo>
                  <a:cubicBezTo>
                    <a:pt x="6350" y="67"/>
                    <a:pt x="6049" y="184"/>
                    <a:pt x="5782" y="368"/>
                  </a:cubicBezTo>
                  <a:cubicBezTo>
                    <a:pt x="5531" y="518"/>
                    <a:pt x="5297" y="685"/>
                    <a:pt x="5080" y="852"/>
                  </a:cubicBezTo>
                  <a:cubicBezTo>
                    <a:pt x="4629" y="1203"/>
                    <a:pt x="4194" y="1537"/>
                    <a:pt x="3810" y="1871"/>
                  </a:cubicBezTo>
                  <a:cubicBezTo>
                    <a:pt x="3025" y="2557"/>
                    <a:pt x="2340" y="3175"/>
                    <a:pt x="1772" y="3709"/>
                  </a:cubicBezTo>
                  <a:cubicBezTo>
                    <a:pt x="1204" y="4261"/>
                    <a:pt x="752" y="4695"/>
                    <a:pt x="452" y="5013"/>
                  </a:cubicBezTo>
                  <a:cubicBezTo>
                    <a:pt x="285" y="5163"/>
                    <a:pt x="134" y="5330"/>
                    <a:pt x="1" y="5514"/>
                  </a:cubicBezTo>
                  <a:lnTo>
                    <a:pt x="1" y="5531"/>
                  </a:lnTo>
                  <a:cubicBezTo>
                    <a:pt x="184" y="5397"/>
                    <a:pt x="351" y="5247"/>
                    <a:pt x="518" y="5096"/>
                  </a:cubicBezTo>
                  <a:cubicBezTo>
                    <a:pt x="886" y="4762"/>
                    <a:pt x="1337" y="4344"/>
                    <a:pt x="1889" y="3860"/>
                  </a:cubicBezTo>
                  <a:cubicBezTo>
                    <a:pt x="2473" y="3342"/>
                    <a:pt x="3175" y="2724"/>
                    <a:pt x="3960" y="2055"/>
                  </a:cubicBezTo>
                  <a:cubicBezTo>
                    <a:pt x="4361" y="1738"/>
                    <a:pt x="4779" y="1404"/>
                    <a:pt x="5230" y="1069"/>
                  </a:cubicBezTo>
                  <a:cubicBezTo>
                    <a:pt x="5448" y="902"/>
                    <a:pt x="5681" y="735"/>
                    <a:pt x="5932" y="585"/>
                  </a:cubicBezTo>
                  <a:cubicBezTo>
                    <a:pt x="6149" y="435"/>
                    <a:pt x="6400" y="318"/>
                    <a:pt x="6667" y="267"/>
                  </a:cubicBezTo>
                  <a:cubicBezTo>
                    <a:pt x="6935" y="318"/>
                    <a:pt x="7168" y="435"/>
                    <a:pt x="7386" y="602"/>
                  </a:cubicBezTo>
                  <a:cubicBezTo>
                    <a:pt x="7620" y="752"/>
                    <a:pt x="7837" y="919"/>
                    <a:pt x="8054" y="1103"/>
                  </a:cubicBezTo>
                  <a:cubicBezTo>
                    <a:pt x="8488" y="1454"/>
                    <a:pt x="8906" y="1805"/>
                    <a:pt x="9274" y="2156"/>
                  </a:cubicBezTo>
                  <a:cubicBezTo>
                    <a:pt x="10042" y="2841"/>
                    <a:pt x="10711" y="3492"/>
                    <a:pt x="11262" y="4044"/>
                  </a:cubicBezTo>
                  <a:cubicBezTo>
                    <a:pt x="11797" y="4562"/>
                    <a:pt x="12231" y="4996"/>
                    <a:pt x="12582" y="5330"/>
                  </a:cubicBezTo>
                  <a:cubicBezTo>
                    <a:pt x="12732" y="5497"/>
                    <a:pt x="12900" y="5648"/>
                    <a:pt x="13083" y="5781"/>
                  </a:cubicBezTo>
                  <a:cubicBezTo>
                    <a:pt x="12966" y="5597"/>
                    <a:pt x="12816" y="5414"/>
                    <a:pt x="12666" y="5263"/>
                  </a:cubicBezTo>
                  <a:cubicBezTo>
                    <a:pt x="12365" y="4929"/>
                    <a:pt x="11947" y="4461"/>
                    <a:pt x="11396" y="3910"/>
                  </a:cubicBezTo>
                  <a:cubicBezTo>
                    <a:pt x="10861" y="3342"/>
                    <a:pt x="10209" y="2690"/>
                    <a:pt x="9441" y="1972"/>
                  </a:cubicBezTo>
                  <a:cubicBezTo>
                    <a:pt x="9073" y="1621"/>
                    <a:pt x="8656" y="1253"/>
                    <a:pt x="8221" y="902"/>
                  </a:cubicBezTo>
                  <a:cubicBezTo>
                    <a:pt x="8004" y="719"/>
                    <a:pt x="7770" y="551"/>
                    <a:pt x="7536" y="384"/>
                  </a:cubicBezTo>
                  <a:cubicBezTo>
                    <a:pt x="7269" y="234"/>
                    <a:pt x="7035" y="34"/>
                    <a:pt x="665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4580175" y="1210275"/>
              <a:ext cx="853573" cy="659051"/>
            </a:xfrm>
            <a:custGeom>
              <a:rect b="b" l="l" r="r" t="t"/>
              <a:pathLst>
                <a:path extrusionOk="0" h="20552" w="26618">
                  <a:moveTo>
                    <a:pt x="0" y="0"/>
                  </a:moveTo>
                  <a:lnTo>
                    <a:pt x="101" y="20034"/>
                  </a:lnTo>
                  <a:lnTo>
                    <a:pt x="26216" y="20552"/>
                  </a:lnTo>
                  <a:lnTo>
                    <a:pt x="26617" y="535"/>
                  </a:lnTo>
                  <a:lnTo>
                    <a:pt x="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4624653" y="1253117"/>
              <a:ext cx="778535" cy="577632"/>
            </a:xfrm>
            <a:custGeom>
              <a:rect b="b" l="l" r="r" t="t"/>
              <a:pathLst>
                <a:path extrusionOk="0" h="18013" w="24278">
                  <a:moveTo>
                    <a:pt x="0" y="1"/>
                  </a:moveTo>
                  <a:lnTo>
                    <a:pt x="234" y="17545"/>
                  </a:lnTo>
                  <a:lnTo>
                    <a:pt x="23927" y="18013"/>
                  </a:lnTo>
                  <a:lnTo>
                    <a:pt x="24278" y="502"/>
                  </a:lnTo>
                  <a:lnTo>
                    <a:pt x="0"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4738781" y="1354386"/>
              <a:ext cx="531006" cy="383656"/>
            </a:xfrm>
            <a:custGeom>
              <a:rect b="b" l="l" r="r" t="t"/>
              <a:pathLst>
                <a:path extrusionOk="0" h="11964" w="16559">
                  <a:moveTo>
                    <a:pt x="234" y="1"/>
                  </a:moveTo>
                  <a:lnTo>
                    <a:pt x="0" y="11613"/>
                  </a:lnTo>
                  <a:lnTo>
                    <a:pt x="16558" y="11964"/>
                  </a:lnTo>
                  <a:lnTo>
                    <a:pt x="16358" y="318"/>
                  </a:lnTo>
                  <a:lnTo>
                    <a:pt x="234"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4824497" y="1456746"/>
              <a:ext cx="366532" cy="8049"/>
            </a:xfrm>
            <a:custGeom>
              <a:rect b="b" l="l" r="r" t="t"/>
              <a:pathLst>
                <a:path extrusionOk="0" h="251" w="11430">
                  <a:moveTo>
                    <a:pt x="5715" y="0"/>
                  </a:moveTo>
                  <a:cubicBezTo>
                    <a:pt x="2557" y="0"/>
                    <a:pt x="1" y="50"/>
                    <a:pt x="1" y="134"/>
                  </a:cubicBezTo>
                  <a:cubicBezTo>
                    <a:pt x="1" y="201"/>
                    <a:pt x="2557" y="251"/>
                    <a:pt x="5715" y="251"/>
                  </a:cubicBezTo>
                  <a:cubicBezTo>
                    <a:pt x="8873" y="251"/>
                    <a:pt x="11429" y="201"/>
                    <a:pt x="11429" y="134"/>
                  </a:cubicBezTo>
                  <a:cubicBezTo>
                    <a:pt x="11429" y="50"/>
                    <a:pt x="8873" y="0"/>
                    <a:pt x="571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4824497" y="1514596"/>
              <a:ext cx="366532" cy="8081"/>
            </a:xfrm>
            <a:custGeom>
              <a:rect b="b" l="l" r="r" t="t"/>
              <a:pathLst>
                <a:path extrusionOk="0" h="252" w="11430">
                  <a:moveTo>
                    <a:pt x="5715" y="1"/>
                  </a:moveTo>
                  <a:cubicBezTo>
                    <a:pt x="2557" y="1"/>
                    <a:pt x="1" y="51"/>
                    <a:pt x="1" y="134"/>
                  </a:cubicBezTo>
                  <a:cubicBezTo>
                    <a:pt x="1" y="201"/>
                    <a:pt x="2557" y="251"/>
                    <a:pt x="5715" y="251"/>
                  </a:cubicBezTo>
                  <a:cubicBezTo>
                    <a:pt x="8873" y="251"/>
                    <a:pt x="11429" y="201"/>
                    <a:pt x="11429" y="134"/>
                  </a:cubicBezTo>
                  <a:cubicBezTo>
                    <a:pt x="11429" y="51"/>
                    <a:pt x="8873" y="1"/>
                    <a:pt x="571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a:off x="4824497" y="1572477"/>
              <a:ext cx="366532" cy="8594"/>
            </a:xfrm>
            <a:custGeom>
              <a:rect b="b" l="l" r="r" t="t"/>
              <a:pathLst>
                <a:path extrusionOk="0" h="268" w="11430">
                  <a:moveTo>
                    <a:pt x="5715" y="0"/>
                  </a:moveTo>
                  <a:cubicBezTo>
                    <a:pt x="2557" y="0"/>
                    <a:pt x="1" y="67"/>
                    <a:pt x="1" y="134"/>
                  </a:cubicBezTo>
                  <a:cubicBezTo>
                    <a:pt x="1" y="201"/>
                    <a:pt x="2557" y="267"/>
                    <a:pt x="5715" y="267"/>
                  </a:cubicBezTo>
                  <a:cubicBezTo>
                    <a:pt x="8873" y="267"/>
                    <a:pt x="11429" y="201"/>
                    <a:pt x="11429" y="134"/>
                  </a:cubicBezTo>
                  <a:cubicBezTo>
                    <a:pt x="11429" y="67"/>
                    <a:pt x="8873" y="0"/>
                    <a:pt x="571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a:off x="5060803" y="1630327"/>
              <a:ext cx="130226" cy="8594"/>
            </a:xfrm>
            <a:custGeom>
              <a:rect b="b" l="l" r="r" t="t"/>
              <a:pathLst>
                <a:path extrusionOk="0" h="268" w="4061">
                  <a:moveTo>
                    <a:pt x="2038" y="1"/>
                  </a:moveTo>
                  <a:cubicBezTo>
                    <a:pt x="902" y="1"/>
                    <a:pt x="0" y="67"/>
                    <a:pt x="0" y="134"/>
                  </a:cubicBezTo>
                  <a:cubicBezTo>
                    <a:pt x="0" y="201"/>
                    <a:pt x="902" y="268"/>
                    <a:pt x="2038" y="268"/>
                  </a:cubicBezTo>
                  <a:cubicBezTo>
                    <a:pt x="3158" y="268"/>
                    <a:pt x="4060" y="201"/>
                    <a:pt x="4060" y="134"/>
                  </a:cubicBezTo>
                  <a:cubicBezTo>
                    <a:pt x="4060" y="67"/>
                    <a:pt x="3158" y="1"/>
                    <a:pt x="203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a:off x="5119198" y="1370260"/>
              <a:ext cx="140937" cy="128366"/>
            </a:xfrm>
            <a:custGeom>
              <a:rect b="b" l="l" r="r" t="t"/>
              <a:pathLst>
                <a:path extrusionOk="0" h="4003" w="4395">
                  <a:moveTo>
                    <a:pt x="1960" y="0"/>
                  </a:moveTo>
                  <a:cubicBezTo>
                    <a:pt x="1517" y="0"/>
                    <a:pt x="1077" y="145"/>
                    <a:pt x="719" y="425"/>
                  </a:cubicBezTo>
                  <a:cubicBezTo>
                    <a:pt x="368" y="692"/>
                    <a:pt x="134" y="1093"/>
                    <a:pt x="34" y="1527"/>
                  </a:cubicBezTo>
                  <a:cubicBezTo>
                    <a:pt x="0" y="1678"/>
                    <a:pt x="0" y="1845"/>
                    <a:pt x="34" y="1995"/>
                  </a:cubicBezTo>
                  <a:cubicBezTo>
                    <a:pt x="50" y="1995"/>
                    <a:pt x="50" y="1828"/>
                    <a:pt x="134" y="1544"/>
                  </a:cubicBezTo>
                  <a:cubicBezTo>
                    <a:pt x="251" y="1160"/>
                    <a:pt x="502" y="809"/>
                    <a:pt x="836" y="575"/>
                  </a:cubicBezTo>
                  <a:cubicBezTo>
                    <a:pt x="1163" y="332"/>
                    <a:pt x="1530" y="222"/>
                    <a:pt x="1888" y="222"/>
                  </a:cubicBezTo>
                  <a:cubicBezTo>
                    <a:pt x="2810" y="222"/>
                    <a:pt x="3676" y="948"/>
                    <a:pt x="3676" y="1995"/>
                  </a:cubicBezTo>
                  <a:cubicBezTo>
                    <a:pt x="3676" y="3055"/>
                    <a:pt x="2809" y="3785"/>
                    <a:pt x="1886" y="3785"/>
                  </a:cubicBezTo>
                  <a:cubicBezTo>
                    <a:pt x="1528" y="3785"/>
                    <a:pt x="1162" y="3675"/>
                    <a:pt x="836" y="3432"/>
                  </a:cubicBezTo>
                  <a:cubicBezTo>
                    <a:pt x="502" y="3182"/>
                    <a:pt x="251" y="2847"/>
                    <a:pt x="134" y="2446"/>
                  </a:cubicBezTo>
                  <a:cubicBezTo>
                    <a:pt x="50" y="2162"/>
                    <a:pt x="50" y="1995"/>
                    <a:pt x="34" y="1995"/>
                  </a:cubicBezTo>
                  <a:cubicBezTo>
                    <a:pt x="0" y="2162"/>
                    <a:pt x="0" y="2313"/>
                    <a:pt x="34" y="2480"/>
                  </a:cubicBezTo>
                  <a:cubicBezTo>
                    <a:pt x="134" y="2914"/>
                    <a:pt x="368" y="3299"/>
                    <a:pt x="719" y="3583"/>
                  </a:cubicBezTo>
                  <a:cubicBezTo>
                    <a:pt x="1071" y="3858"/>
                    <a:pt x="1502" y="4002"/>
                    <a:pt x="1937" y="4002"/>
                  </a:cubicBezTo>
                  <a:cubicBezTo>
                    <a:pt x="2163" y="4002"/>
                    <a:pt x="2390" y="3963"/>
                    <a:pt x="2607" y="3883"/>
                  </a:cubicBezTo>
                  <a:cubicBezTo>
                    <a:pt x="4395" y="3265"/>
                    <a:pt x="4395" y="742"/>
                    <a:pt x="2607" y="107"/>
                  </a:cubicBezTo>
                  <a:cubicBezTo>
                    <a:pt x="2397" y="35"/>
                    <a:pt x="2178" y="0"/>
                    <a:pt x="196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4798779" y="1619777"/>
              <a:ext cx="108260" cy="67246"/>
            </a:xfrm>
            <a:custGeom>
              <a:rect b="b" l="l" r="r" t="t"/>
              <a:pathLst>
                <a:path extrusionOk="0" h="2097" w="3376">
                  <a:moveTo>
                    <a:pt x="1685" y="249"/>
                  </a:moveTo>
                  <a:cubicBezTo>
                    <a:pt x="1742" y="249"/>
                    <a:pt x="1815" y="294"/>
                    <a:pt x="1872" y="363"/>
                  </a:cubicBezTo>
                  <a:cubicBezTo>
                    <a:pt x="2006" y="580"/>
                    <a:pt x="1955" y="848"/>
                    <a:pt x="1755" y="1015"/>
                  </a:cubicBezTo>
                  <a:cubicBezTo>
                    <a:pt x="1712" y="1046"/>
                    <a:pt x="1665" y="1072"/>
                    <a:pt x="1616" y="1092"/>
                  </a:cubicBezTo>
                  <a:lnTo>
                    <a:pt x="1616" y="1092"/>
                  </a:lnTo>
                  <a:cubicBezTo>
                    <a:pt x="1561" y="947"/>
                    <a:pt x="1529" y="793"/>
                    <a:pt x="1521" y="630"/>
                  </a:cubicBezTo>
                  <a:cubicBezTo>
                    <a:pt x="1504" y="497"/>
                    <a:pt x="1538" y="380"/>
                    <a:pt x="1621" y="279"/>
                  </a:cubicBezTo>
                  <a:cubicBezTo>
                    <a:pt x="1637" y="258"/>
                    <a:pt x="1659" y="249"/>
                    <a:pt x="1685" y="249"/>
                  </a:cubicBezTo>
                  <a:close/>
                  <a:moveTo>
                    <a:pt x="2873" y="265"/>
                  </a:moveTo>
                  <a:cubicBezTo>
                    <a:pt x="2897" y="265"/>
                    <a:pt x="2923" y="285"/>
                    <a:pt x="2958" y="330"/>
                  </a:cubicBezTo>
                  <a:cubicBezTo>
                    <a:pt x="3075" y="580"/>
                    <a:pt x="3125" y="848"/>
                    <a:pt x="3108" y="1132"/>
                  </a:cubicBezTo>
                  <a:cubicBezTo>
                    <a:pt x="3108" y="1292"/>
                    <a:pt x="3049" y="1448"/>
                    <a:pt x="2953" y="1574"/>
                  </a:cubicBezTo>
                  <a:lnTo>
                    <a:pt x="2953" y="1574"/>
                  </a:lnTo>
                  <a:cubicBezTo>
                    <a:pt x="2735" y="1310"/>
                    <a:pt x="2642" y="970"/>
                    <a:pt x="2691" y="614"/>
                  </a:cubicBezTo>
                  <a:cubicBezTo>
                    <a:pt x="2707" y="513"/>
                    <a:pt x="2741" y="413"/>
                    <a:pt x="2808" y="313"/>
                  </a:cubicBezTo>
                  <a:cubicBezTo>
                    <a:pt x="2831" y="281"/>
                    <a:pt x="2851" y="265"/>
                    <a:pt x="2873" y="265"/>
                  </a:cubicBezTo>
                  <a:close/>
                  <a:moveTo>
                    <a:pt x="1686" y="1"/>
                  </a:moveTo>
                  <a:cubicBezTo>
                    <a:pt x="1609" y="1"/>
                    <a:pt x="1534" y="27"/>
                    <a:pt x="1471" y="79"/>
                  </a:cubicBezTo>
                  <a:cubicBezTo>
                    <a:pt x="1321" y="213"/>
                    <a:pt x="1237" y="430"/>
                    <a:pt x="1254" y="630"/>
                  </a:cubicBezTo>
                  <a:cubicBezTo>
                    <a:pt x="1261" y="811"/>
                    <a:pt x="1296" y="985"/>
                    <a:pt x="1355" y="1148"/>
                  </a:cubicBezTo>
                  <a:lnTo>
                    <a:pt x="1355" y="1148"/>
                  </a:lnTo>
                  <a:cubicBezTo>
                    <a:pt x="1346" y="1148"/>
                    <a:pt x="1337" y="1148"/>
                    <a:pt x="1328" y="1148"/>
                  </a:cubicBezTo>
                  <a:cubicBezTo>
                    <a:pt x="1252" y="1148"/>
                    <a:pt x="1176" y="1137"/>
                    <a:pt x="1103" y="1115"/>
                  </a:cubicBezTo>
                  <a:cubicBezTo>
                    <a:pt x="769" y="998"/>
                    <a:pt x="468" y="781"/>
                    <a:pt x="268" y="480"/>
                  </a:cubicBezTo>
                  <a:cubicBezTo>
                    <a:pt x="111" y="276"/>
                    <a:pt x="28" y="161"/>
                    <a:pt x="5" y="161"/>
                  </a:cubicBezTo>
                  <a:cubicBezTo>
                    <a:pt x="3" y="161"/>
                    <a:pt x="2" y="161"/>
                    <a:pt x="1" y="162"/>
                  </a:cubicBezTo>
                  <a:cubicBezTo>
                    <a:pt x="34" y="296"/>
                    <a:pt x="101" y="430"/>
                    <a:pt x="184" y="530"/>
                  </a:cubicBezTo>
                  <a:cubicBezTo>
                    <a:pt x="368" y="881"/>
                    <a:pt x="686" y="1165"/>
                    <a:pt x="1053" y="1299"/>
                  </a:cubicBezTo>
                  <a:cubicBezTo>
                    <a:pt x="1152" y="1333"/>
                    <a:pt x="1252" y="1350"/>
                    <a:pt x="1352" y="1350"/>
                  </a:cubicBezTo>
                  <a:cubicBezTo>
                    <a:pt x="1382" y="1350"/>
                    <a:pt x="1411" y="1349"/>
                    <a:pt x="1441" y="1346"/>
                  </a:cubicBezTo>
                  <a:lnTo>
                    <a:pt x="1441" y="1346"/>
                  </a:lnTo>
                  <a:cubicBezTo>
                    <a:pt x="1504" y="1467"/>
                    <a:pt x="1581" y="1581"/>
                    <a:pt x="1671" y="1683"/>
                  </a:cubicBezTo>
                  <a:cubicBezTo>
                    <a:pt x="1805" y="1833"/>
                    <a:pt x="1972" y="1950"/>
                    <a:pt x="2156" y="2034"/>
                  </a:cubicBezTo>
                  <a:cubicBezTo>
                    <a:pt x="2256" y="2076"/>
                    <a:pt x="2361" y="2096"/>
                    <a:pt x="2465" y="2096"/>
                  </a:cubicBezTo>
                  <a:cubicBezTo>
                    <a:pt x="2570" y="2096"/>
                    <a:pt x="2674" y="2076"/>
                    <a:pt x="2774" y="2034"/>
                  </a:cubicBezTo>
                  <a:cubicBezTo>
                    <a:pt x="2890" y="1976"/>
                    <a:pt x="2993" y="1898"/>
                    <a:pt x="3080" y="1806"/>
                  </a:cubicBezTo>
                  <a:lnTo>
                    <a:pt x="3080" y="1806"/>
                  </a:lnTo>
                  <a:cubicBezTo>
                    <a:pt x="3200" y="1875"/>
                    <a:pt x="3275" y="1883"/>
                    <a:pt x="3275" y="1883"/>
                  </a:cubicBezTo>
                  <a:cubicBezTo>
                    <a:pt x="3287" y="1861"/>
                    <a:pt x="3222" y="1831"/>
                    <a:pt x="3127" y="1752"/>
                  </a:cubicBezTo>
                  <a:lnTo>
                    <a:pt x="3127" y="1752"/>
                  </a:lnTo>
                  <a:cubicBezTo>
                    <a:pt x="3264" y="1584"/>
                    <a:pt x="3349" y="1375"/>
                    <a:pt x="3359" y="1148"/>
                  </a:cubicBezTo>
                  <a:cubicBezTo>
                    <a:pt x="3376" y="814"/>
                    <a:pt x="3292" y="497"/>
                    <a:pt x="3142" y="213"/>
                  </a:cubicBezTo>
                  <a:cubicBezTo>
                    <a:pt x="3075" y="129"/>
                    <a:pt x="2991" y="62"/>
                    <a:pt x="2891" y="46"/>
                  </a:cubicBezTo>
                  <a:cubicBezTo>
                    <a:pt x="2791" y="62"/>
                    <a:pt x="2691" y="112"/>
                    <a:pt x="2641" y="196"/>
                  </a:cubicBezTo>
                  <a:cubicBezTo>
                    <a:pt x="2557" y="313"/>
                    <a:pt x="2524" y="447"/>
                    <a:pt x="2507" y="597"/>
                  </a:cubicBezTo>
                  <a:cubicBezTo>
                    <a:pt x="2458" y="985"/>
                    <a:pt x="2598" y="1374"/>
                    <a:pt x="2880" y="1656"/>
                  </a:cubicBezTo>
                  <a:lnTo>
                    <a:pt x="2880" y="1656"/>
                  </a:lnTo>
                  <a:cubicBezTo>
                    <a:pt x="2820" y="1715"/>
                    <a:pt x="2750" y="1764"/>
                    <a:pt x="2674" y="1800"/>
                  </a:cubicBezTo>
                  <a:cubicBezTo>
                    <a:pt x="2611" y="1828"/>
                    <a:pt x="2545" y="1840"/>
                    <a:pt x="2478" y="1840"/>
                  </a:cubicBezTo>
                  <a:cubicBezTo>
                    <a:pt x="2262" y="1840"/>
                    <a:pt x="2038" y="1707"/>
                    <a:pt x="1872" y="1516"/>
                  </a:cubicBezTo>
                  <a:cubicBezTo>
                    <a:pt x="1807" y="1441"/>
                    <a:pt x="1752" y="1362"/>
                    <a:pt x="1705" y="1280"/>
                  </a:cubicBezTo>
                  <a:lnTo>
                    <a:pt x="1705" y="1280"/>
                  </a:lnTo>
                  <a:cubicBezTo>
                    <a:pt x="1768" y="1254"/>
                    <a:pt x="1830" y="1221"/>
                    <a:pt x="1889" y="1182"/>
                  </a:cubicBezTo>
                  <a:cubicBezTo>
                    <a:pt x="2189" y="964"/>
                    <a:pt x="2273" y="547"/>
                    <a:pt x="2056" y="229"/>
                  </a:cubicBezTo>
                  <a:cubicBezTo>
                    <a:pt x="2006" y="146"/>
                    <a:pt x="1922" y="79"/>
                    <a:pt x="1822" y="29"/>
                  </a:cubicBezTo>
                  <a:cubicBezTo>
                    <a:pt x="1778" y="10"/>
                    <a:pt x="1732" y="1"/>
                    <a:pt x="168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7"/>
          <p:cNvGrpSpPr/>
          <p:nvPr/>
        </p:nvGrpSpPr>
        <p:grpSpPr>
          <a:xfrm>
            <a:off x="2595036" y="1014695"/>
            <a:ext cx="1585449" cy="1152538"/>
            <a:chOff x="2595036" y="1014695"/>
            <a:chExt cx="1585449" cy="1152538"/>
          </a:xfrm>
        </p:grpSpPr>
        <p:sp>
          <p:nvSpPr>
            <p:cNvPr id="127" name="Google Shape;127;p7"/>
            <p:cNvSpPr/>
            <p:nvPr/>
          </p:nvSpPr>
          <p:spPr>
            <a:xfrm>
              <a:off x="2856483" y="1388410"/>
              <a:ext cx="139365" cy="297683"/>
            </a:xfrm>
            <a:custGeom>
              <a:rect b="b" l="l" r="r" t="t"/>
              <a:pathLst>
                <a:path extrusionOk="0" h="9283" w="4346">
                  <a:moveTo>
                    <a:pt x="193" y="1"/>
                  </a:moveTo>
                  <a:cubicBezTo>
                    <a:pt x="182" y="1"/>
                    <a:pt x="174" y="3"/>
                    <a:pt x="168" y="9"/>
                  </a:cubicBezTo>
                  <a:cubicBezTo>
                    <a:pt x="1" y="159"/>
                    <a:pt x="1538" y="1880"/>
                    <a:pt x="2624" y="4453"/>
                  </a:cubicBezTo>
                  <a:cubicBezTo>
                    <a:pt x="3740" y="6984"/>
                    <a:pt x="3943" y="9282"/>
                    <a:pt x="4176" y="9282"/>
                  </a:cubicBezTo>
                  <a:cubicBezTo>
                    <a:pt x="4176" y="9282"/>
                    <a:pt x="4177" y="9282"/>
                    <a:pt x="4178" y="9282"/>
                  </a:cubicBezTo>
                  <a:cubicBezTo>
                    <a:pt x="4278" y="9282"/>
                    <a:pt x="4345" y="8681"/>
                    <a:pt x="4262" y="7745"/>
                  </a:cubicBezTo>
                  <a:cubicBezTo>
                    <a:pt x="4212" y="7177"/>
                    <a:pt x="4111" y="6626"/>
                    <a:pt x="3978" y="6091"/>
                  </a:cubicBezTo>
                  <a:cubicBezTo>
                    <a:pt x="3643" y="4754"/>
                    <a:pt x="3092" y="3484"/>
                    <a:pt x="2357" y="2332"/>
                  </a:cubicBezTo>
                  <a:cubicBezTo>
                    <a:pt x="2056" y="1864"/>
                    <a:pt x="1722" y="1413"/>
                    <a:pt x="1354" y="995"/>
                  </a:cubicBezTo>
                  <a:cubicBezTo>
                    <a:pt x="772" y="336"/>
                    <a:pt x="317" y="1"/>
                    <a:pt x="19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a:off x="2974363" y="1014695"/>
              <a:ext cx="43965" cy="732486"/>
            </a:xfrm>
            <a:custGeom>
              <a:rect b="b" l="l" r="r" t="t"/>
              <a:pathLst>
                <a:path extrusionOk="0" h="22842" w="1371">
                  <a:moveTo>
                    <a:pt x="352" y="0"/>
                  </a:moveTo>
                  <a:cubicBezTo>
                    <a:pt x="251" y="0"/>
                    <a:pt x="151" y="1287"/>
                    <a:pt x="84" y="3359"/>
                  </a:cubicBezTo>
                  <a:cubicBezTo>
                    <a:pt x="34" y="5414"/>
                    <a:pt x="1" y="8288"/>
                    <a:pt x="84" y="11446"/>
                  </a:cubicBezTo>
                  <a:cubicBezTo>
                    <a:pt x="168" y="14620"/>
                    <a:pt x="368" y="17478"/>
                    <a:pt x="636" y="19533"/>
                  </a:cubicBezTo>
                  <a:cubicBezTo>
                    <a:pt x="885" y="21591"/>
                    <a:pt x="1150" y="22841"/>
                    <a:pt x="1252" y="22841"/>
                  </a:cubicBezTo>
                  <a:cubicBezTo>
                    <a:pt x="1253" y="22841"/>
                    <a:pt x="1253" y="22841"/>
                    <a:pt x="1254" y="22841"/>
                  </a:cubicBezTo>
                  <a:cubicBezTo>
                    <a:pt x="1371" y="22824"/>
                    <a:pt x="1287" y="21554"/>
                    <a:pt x="1170" y="19483"/>
                  </a:cubicBezTo>
                  <a:cubicBezTo>
                    <a:pt x="1054" y="17427"/>
                    <a:pt x="920" y="14587"/>
                    <a:pt x="836" y="11429"/>
                  </a:cubicBezTo>
                  <a:cubicBezTo>
                    <a:pt x="753" y="8271"/>
                    <a:pt x="703" y="5414"/>
                    <a:pt x="636" y="3342"/>
                  </a:cubicBezTo>
                  <a:cubicBezTo>
                    <a:pt x="552" y="1287"/>
                    <a:pt x="469" y="0"/>
                    <a:pt x="35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a:off x="3009188" y="1170543"/>
              <a:ext cx="155976" cy="533218"/>
            </a:xfrm>
            <a:custGeom>
              <a:rect b="b" l="l" r="r" t="t"/>
              <a:pathLst>
                <a:path extrusionOk="0" h="16628" w="4864">
                  <a:moveTo>
                    <a:pt x="4754" y="0"/>
                  </a:moveTo>
                  <a:cubicBezTo>
                    <a:pt x="4646" y="0"/>
                    <a:pt x="4092" y="797"/>
                    <a:pt x="3460" y="2208"/>
                  </a:cubicBezTo>
                  <a:cubicBezTo>
                    <a:pt x="1805" y="5984"/>
                    <a:pt x="703" y="9978"/>
                    <a:pt x="168" y="14055"/>
                  </a:cubicBezTo>
                  <a:cubicBezTo>
                    <a:pt x="1" y="15625"/>
                    <a:pt x="68" y="16628"/>
                    <a:pt x="168" y="16628"/>
                  </a:cubicBezTo>
                  <a:cubicBezTo>
                    <a:pt x="285" y="16628"/>
                    <a:pt x="385" y="15659"/>
                    <a:pt x="703" y="14138"/>
                  </a:cubicBezTo>
                  <a:cubicBezTo>
                    <a:pt x="1003" y="12618"/>
                    <a:pt x="1488" y="10512"/>
                    <a:pt x="2123" y="8223"/>
                  </a:cubicBezTo>
                  <a:cubicBezTo>
                    <a:pt x="2758" y="5917"/>
                    <a:pt x="3409" y="3862"/>
                    <a:pt x="3944" y="2409"/>
                  </a:cubicBezTo>
                  <a:cubicBezTo>
                    <a:pt x="4462" y="938"/>
                    <a:pt x="4863" y="53"/>
                    <a:pt x="4763" y="3"/>
                  </a:cubicBezTo>
                  <a:cubicBezTo>
                    <a:pt x="4760" y="1"/>
                    <a:pt x="4758" y="0"/>
                    <a:pt x="475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a:off x="2823806" y="1663004"/>
              <a:ext cx="345110" cy="254007"/>
            </a:xfrm>
            <a:custGeom>
              <a:rect b="b" l="l" r="r" t="t"/>
              <a:pathLst>
                <a:path extrusionOk="0" h="7921" w="10762">
                  <a:moveTo>
                    <a:pt x="34" y="1"/>
                  </a:moveTo>
                  <a:lnTo>
                    <a:pt x="34" y="2507"/>
                  </a:lnTo>
                  <a:cubicBezTo>
                    <a:pt x="1" y="5498"/>
                    <a:pt x="2407" y="7921"/>
                    <a:pt x="5381" y="7921"/>
                  </a:cubicBezTo>
                  <a:cubicBezTo>
                    <a:pt x="8355" y="7921"/>
                    <a:pt x="10761" y="5498"/>
                    <a:pt x="10744" y="2507"/>
                  </a:cubicBezTo>
                  <a:lnTo>
                    <a:pt x="1074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p:nvPr/>
          </p:nvSpPr>
          <p:spPr>
            <a:xfrm>
              <a:off x="2824896" y="1728903"/>
              <a:ext cx="346682" cy="4874"/>
            </a:xfrm>
            <a:custGeom>
              <a:rect b="b" l="l" r="r" t="t"/>
              <a:pathLst>
                <a:path extrusionOk="0" h="152" w="10811">
                  <a:moveTo>
                    <a:pt x="5397" y="1"/>
                  </a:moveTo>
                  <a:cubicBezTo>
                    <a:pt x="2406" y="1"/>
                    <a:pt x="0" y="34"/>
                    <a:pt x="0" y="68"/>
                  </a:cubicBezTo>
                  <a:cubicBezTo>
                    <a:pt x="0" y="118"/>
                    <a:pt x="2406" y="151"/>
                    <a:pt x="5397" y="151"/>
                  </a:cubicBezTo>
                  <a:cubicBezTo>
                    <a:pt x="8388" y="151"/>
                    <a:pt x="10811" y="118"/>
                    <a:pt x="10811" y="68"/>
                  </a:cubicBezTo>
                  <a:cubicBezTo>
                    <a:pt x="10811" y="34"/>
                    <a:pt x="8388" y="1"/>
                    <a:pt x="539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a:off x="2824896" y="1751414"/>
              <a:ext cx="346682" cy="4874"/>
            </a:xfrm>
            <a:custGeom>
              <a:rect b="b" l="l" r="r" t="t"/>
              <a:pathLst>
                <a:path extrusionOk="0" h="152" w="10811">
                  <a:moveTo>
                    <a:pt x="5397" y="1"/>
                  </a:moveTo>
                  <a:cubicBezTo>
                    <a:pt x="2406" y="1"/>
                    <a:pt x="0" y="34"/>
                    <a:pt x="0" y="68"/>
                  </a:cubicBezTo>
                  <a:cubicBezTo>
                    <a:pt x="0" y="118"/>
                    <a:pt x="2406" y="151"/>
                    <a:pt x="5397" y="151"/>
                  </a:cubicBezTo>
                  <a:cubicBezTo>
                    <a:pt x="8388" y="151"/>
                    <a:pt x="10811" y="118"/>
                    <a:pt x="10811" y="68"/>
                  </a:cubicBezTo>
                  <a:cubicBezTo>
                    <a:pt x="10811" y="34"/>
                    <a:pt x="8388" y="1"/>
                    <a:pt x="539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p:nvPr/>
          </p:nvSpPr>
          <p:spPr>
            <a:xfrm>
              <a:off x="2595036" y="1915920"/>
              <a:ext cx="1585449" cy="92194"/>
            </a:xfrm>
            <a:custGeom>
              <a:rect b="b" l="l" r="r" t="t"/>
              <a:pathLst>
                <a:path extrusionOk="0" h="2875" w="49441">
                  <a:moveTo>
                    <a:pt x="0" y="0"/>
                  </a:moveTo>
                  <a:lnTo>
                    <a:pt x="0" y="2874"/>
                  </a:lnTo>
                  <a:lnTo>
                    <a:pt x="49441" y="2874"/>
                  </a:lnTo>
                  <a:lnTo>
                    <a:pt x="4944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a:off x="2895605" y="2008082"/>
              <a:ext cx="52559" cy="159151"/>
            </a:xfrm>
            <a:custGeom>
              <a:rect b="b" l="l" r="r" t="t"/>
              <a:pathLst>
                <a:path extrusionOk="0" h="4963" w="1639">
                  <a:moveTo>
                    <a:pt x="1" y="0"/>
                  </a:moveTo>
                  <a:lnTo>
                    <a:pt x="1" y="4963"/>
                  </a:lnTo>
                  <a:lnTo>
                    <a:pt x="1638" y="4963"/>
                  </a:lnTo>
                  <a:lnTo>
                    <a:pt x="163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a:off x="3765212" y="2008082"/>
              <a:ext cx="52559" cy="159151"/>
            </a:xfrm>
            <a:custGeom>
              <a:rect b="b" l="l" r="r" t="t"/>
              <a:pathLst>
                <a:path extrusionOk="0" h="4963" w="1639">
                  <a:moveTo>
                    <a:pt x="1" y="0"/>
                  </a:moveTo>
                  <a:lnTo>
                    <a:pt x="1" y="4963"/>
                  </a:lnTo>
                  <a:lnTo>
                    <a:pt x="1638" y="4963"/>
                  </a:lnTo>
                  <a:lnTo>
                    <a:pt x="163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a:off x="3465156" y="1579436"/>
              <a:ext cx="498329" cy="334368"/>
            </a:xfrm>
            <a:custGeom>
              <a:rect b="b" l="l" r="r" t="t"/>
              <a:pathLst>
                <a:path extrusionOk="0" h="10427" w="15540">
                  <a:moveTo>
                    <a:pt x="1120" y="0"/>
                  </a:moveTo>
                  <a:lnTo>
                    <a:pt x="1" y="10426"/>
                  </a:lnTo>
                  <a:lnTo>
                    <a:pt x="14354" y="10426"/>
                  </a:lnTo>
                  <a:lnTo>
                    <a:pt x="1554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p:nvPr/>
          </p:nvSpPr>
          <p:spPr>
            <a:xfrm>
              <a:off x="3485006" y="1603551"/>
              <a:ext cx="449009" cy="292552"/>
            </a:xfrm>
            <a:custGeom>
              <a:rect b="b" l="l" r="r" t="t"/>
              <a:pathLst>
                <a:path extrusionOk="0" h="9123" w="14002">
                  <a:moveTo>
                    <a:pt x="1086" y="0"/>
                  </a:moveTo>
                  <a:lnTo>
                    <a:pt x="0" y="9123"/>
                  </a:lnTo>
                  <a:lnTo>
                    <a:pt x="12949" y="9123"/>
                  </a:lnTo>
                  <a:lnTo>
                    <a:pt x="140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
            <p:cNvSpPr/>
            <p:nvPr/>
          </p:nvSpPr>
          <p:spPr>
            <a:xfrm>
              <a:off x="3568574" y="1652839"/>
              <a:ext cx="275428" cy="193976"/>
            </a:xfrm>
            <a:custGeom>
              <a:rect b="b" l="l" r="r" t="t"/>
              <a:pathLst>
                <a:path extrusionOk="0" h="6049" w="8589">
                  <a:moveTo>
                    <a:pt x="669" y="0"/>
                  </a:moveTo>
                  <a:lnTo>
                    <a:pt x="1" y="6049"/>
                  </a:lnTo>
                  <a:lnTo>
                    <a:pt x="8171" y="6049"/>
                  </a:lnTo>
                  <a:lnTo>
                    <a:pt x="858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
            <p:cNvSpPr/>
            <p:nvPr/>
          </p:nvSpPr>
          <p:spPr>
            <a:xfrm>
              <a:off x="3925421" y="1710688"/>
              <a:ext cx="116854" cy="204719"/>
            </a:xfrm>
            <a:custGeom>
              <a:rect b="b" l="l" r="r" t="t"/>
              <a:pathLst>
                <a:path extrusionOk="0" h="6384" w="3644">
                  <a:moveTo>
                    <a:pt x="719" y="1"/>
                  </a:moveTo>
                  <a:lnTo>
                    <a:pt x="669" y="402"/>
                  </a:lnTo>
                  <a:lnTo>
                    <a:pt x="673" y="409"/>
                  </a:lnTo>
                  <a:lnTo>
                    <a:pt x="719" y="1"/>
                  </a:lnTo>
                  <a:close/>
                  <a:moveTo>
                    <a:pt x="673" y="409"/>
                  </a:moveTo>
                  <a:lnTo>
                    <a:pt x="1" y="6333"/>
                  </a:lnTo>
                  <a:lnTo>
                    <a:pt x="3643" y="6383"/>
                  </a:lnTo>
                  <a:lnTo>
                    <a:pt x="673" y="409"/>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7"/>
          <p:cNvGrpSpPr/>
          <p:nvPr/>
        </p:nvGrpSpPr>
        <p:grpSpPr>
          <a:xfrm>
            <a:off x="3922214" y="644989"/>
            <a:ext cx="381507" cy="581929"/>
            <a:chOff x="3922214" y="644989"/>
            <a:chExt cx="381507" cy="581929"/>
          </a:xfrm>
        </p:grpSpPr>
        <p:sp>
          <p:nvSpPr>
            <p:cNvPr id="141" name="Google Shape;141;p7"/>
            <p:cNvSpPr/>
            <p:nvPr/>
          </p:nvSpPr>
          <p:spPr>
            <a:xfrm>
              <a:off x="3922214" y="644989"/>
              <a:ext cx="381507" cy="581929"/>
            </a:xfrm>
            <a:custGeom>
              <a:rect b="b" l="l" r="r" t="t"/>
              <a:pathLst>
                <a:path extrusionOk="0" h="18147" w="11897">
                  <a:moveTo>
                    <a:pt x="0" y="1"/>
                  </a:moveTo>
                  <a:lnTo>
                    <a:pt x="0" y="18146"/>
                  </a:lnTo>
                  <a:lnTo>
                    <a:pt x="11897" y="18146"/>
                  </a:lnTo>
                  <a:lnTo>
                    <a:pt x="1189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3937735" y="665897"/>
              <a:ext cx="348862" cy="540658"/>
            </a:xfrm>
            <a:custGeom>
              <a:rect b="b" l="l" r="r" t="t"/>
              <a:pathLst>
                <a:path extrusionOk="0" h="16860" w="10879">
                  <a:moveTo>
                    <a:pt x="1" y="0"/>
                  </a:moveTo>
                  <a:lnTo>
                    <a:pt x="1" y="16859"/>
                  </a:lnTo>
                  <a:lnTo>
                    <a:pt x="10878" y="16859"/>
                  </a:lnTo>
                  <a:lnTo>
                    <a:pt x="10878"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a:off x="4064722" y="848073"/>
              <a:ext cx="95946" cy="176307"/>
            </a:xfrm>
            <a:custGeom>
              <a:rect b="b" l="l" r="r" t="t"/>
              <a:pathLst>
                <a:path extrusionOk="0" h="5498" w="2992">
                  <a:moveTo>
                    <a:pt x="1" y="0"/>
                  </a:moveTo>
                  <a:lnTo>
                    <a:pt x="1" y="5497"/>
                  </a:lnTo>
                  <a:lnTo>
                    <a:pt x="2992" y="5497"/>
                  </a:lnTo>
                  <a:lnTo>
                    <a:pt x="2992"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 name="Google Shape;144;p7"/>
          <p:cNvGrpSpPr/>
          <p:nvPr/>
        </p:nvGrpSpPr>
        <p:grpSpPr>
          <a:xfrm>
            <a:off x="3459801" y="499787"/>
            <a:ext cx="219181" cy="334368"/>
            <a:chOff x="3459801" y="499787"/>
            <a:chExt cx="219181" cy="334368"/>
          </a:xfrm>
        </p:grpSpPr>
        <p:sp>
          <p:nvSpPr>
            <p:cNvPr id="145" name="Google Shape;145;p7"/>
            <p:cNvSpPr/>
            <p:nvPr/>
          </p:nvSpPr>
          <p:spPr>
            <a:xfrm>
              <a:off x="3459801" y="499787"/>
              <a:ext cx="219181" cy="334368"/>
            </a:xfrm>
            <a:custGeom>
              <a:rect b="b" l="l" r="r" t="t"/>
              <a:pathLst>
                <a:path extrusionOk="0" h="10427" w="6835">
                  <a:moveTo>
                    <a:pt x="1" y="1"/>
                  </a:moveTo>
                  <a:lnTo>
                    <a:pt x="1" y="10427"/>
                  </a:lnTo>
                  <a:lnTo>
                    <a:pt x="6835" y="10427"/>
                  </a:lnTo>
                  <a:lnTo>
                    <a:pt x="683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3468908" y="511588"/>
              <a:ext cx="200422" cy="310798"/>
            </a:xfrm>
            <a:custGeom>
              <a:rect b="b" l="l" r="r" t="t"/>
              <a:pathLst>
                <a:path extrusionOk="0" h="9692" w="6250">
                  <a:moveTo>
                    <a:pt x="1" y="0"/>
                  </a:moveTo>
                  <a:lnTo>
                    <a:pt x="1" y="9691"/>
                  </a:lnTo>
                  <a:lnTo>
                    <a:pt x="6250" y="9691"/>
                  </a:lnTo>
                  <a:lnTo>
                    <a:pt x="6250"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
            <p:cNvSpPr/>
            <p:nvPr/>
          </p:nvSpPr>
          <p:spPr>
            <a:xfrm>
              <a:off x="3541797" y="616064"/>
              <a:ext cx="55220" cy="101814"/>
            </a:xfrm>
            <a:custGeom>
              <a:rect b="b" l="l" r="r" t="t"/>
              <a:pathLst>
                <a:path extrusionOk="0" h="3175" w="1722">
                  <a:moveTo>
                    <a:pt x="0" y="0"/>
                  </a:moveTo>
                  <a:lnTo>
                    <a:pt x="0" y="3175"/>
                  </a:lnTo>
                  <a:lnTo>
                    <a:pt x="1721" y="3175"/>
                  </a:lnTo>
                  <a:lnTo>
                    <a:pt x="172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8" name="Shape 148"/>
        <p:cNvGrpSpPr/>
        <p:nvPr/>
      </p:nvGrpSpPr>
      <p:grpSpPr>
        <a:xfrm>
          <a:off x="0" y="0"/>
          <a:ext cx="0" cy="0"/>
          <a:chOff x="0" y="0"/>
          <a:chExt cx="0" cy="0"/>
        </a:xfrm>
      </p:grpSpPr>
      <p:sp>
        <p:nvSpPr>
          <p:cNvPr id="149" name="Google Shape;149;p8"/>
          <p:cNvSpPr txBox="1"/>
          <p:nvPr>
            <p:ph type="title"/>
          </p:nvPr>
        </p:nvSpPr>
        <p:spPr>
          <a:xfrm>
            <a:off x="1061275" y="1767600"/>
            <a:ext cx="2622300" cy="1785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27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0" name="Google Shape;150;p8"/>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969567" y="515578"/>
            <a:ext cx="720724" cy="932648"/>
            <a:chOff x="7529776" y="988432"/>
            <a:chExt cx="845524" cy="1094143"/>
          </a:xfrm>
        </p:grpSpPr>
        <p:sp>
          <p:nvSpPr>
            <p:cNvPr id="152" name="Google Shape;152;p8"/>
            <p:cNvSpPr/>
            <p:nvPr/>
          </p:nvSpPr>
          <p:spPr>
            <a:xfrm>
              <a:off x="7529776" y="988432"/>
              <a:ext cx="845524" cy="1094143"/>
            </a:xfrm>
            <a:custGeom>
              <a:rect b="b" l="l" r="r" t="t"/>
              <a:pathLst>
                <a:path extrusionOk="0" h="34120" w="26367">
                  <a:moveTo>
                    <a:pt x="702" y="1"/>
                  </a:moveTo>
                  <a:lnTo>
                    <a:pt x="0" y="34120"/>
                  </a:lnTo>
                  <a:lnTo>
                    <a:pt x="25681" y="34003"/>
                  </a:lnTo>
                  <a:lnTo>
                    <a:pt x="26366" y="535"/>
                  </a:lnTo>
                  <a:lnTo>
                    <a:pt x="70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7584964" y="1027554"/>
              <a:ext cx="741048" cy="998229"/>
            </a:xfrm>
            <a:custGeom>
              <a:rect b="b" l="l" r="r" t="t"/>
              <a:pathLst>
                <a:path extrusionOk="0" h="31129" w="23109">
                  <a:moveTo>
                    <a:pt x="635" y="0"/>
                  </a:moveTo>
                  <a:lnTo>
                    <a:pt x="0" y="31128"/>
                  </a:lnTo>
                  <a:lnTo>
                    <a:pt x="0" y="31128"/>
                  </a:lnTo>
                  <a:lnTo>
                    <a:pt x="22473" y="30828"/>
                  </a:lnTo>
                  <a:lnTo>
                    <a:pt x="23108" y="468"/>
                  </a:lnTo>
                  <a:lnTo>
                    <a:pt x="635"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
            <p:cNvSpPr/>
            <p:nvPr/>
          </p:nvSpPr>
          <p:spPr>
            <a:xfrm>
              <a:off x="7714068" y="1199019"/>
              <a:ext cx="492461" cy="680504"/>
            </a:xfrm>
            <a:custGeom>
              <a:rect b="b" l="l" r="r" t="t"/>
              <a:pathLst>
                <a:path extrusionOk="0" h="21221" w="15357">
                  <a:moveTo>
                    <a:pt x="15356" y="0"/>
                  </a:moveTo>
                  <a:lnTo>
                    <a:pt x="435" y="251"/>
                  </a:lnTo>
                  <a:lnTo>
                    <a:pt x="1" y="20903"/>
                  </a:lnTo>
                  <a:lnTo>
                    <a:pt x="14922" y="21220"/>
                  </a:lnTo>
                  <a:lnTo>
                    <a:pt x="15356"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p:nvPr/>
          </p:nvSpPr>
          <p:spPr>
            <a:xfrm>
              <a:off x="7721571" y="1199019"/>
              <a:ext cx="484957" cy="680504"/>
            </a:xfrm>
            <a:custGeom>
              <a:rect b="b" l="l" r="r" t="t"/>
              <a:pathLst>
                <a:path extrusionOk="0" h="21221" w="15123">
                  <a:moveTo>
                    <a:pt x="15122" y="0"/>
                  </a:moveTo>
                  <a:lnTo>
                    <a:pt x="1" y="10009"/>
                  </a:lnTo>
                  <a:lnTo>
                    <a:pt x="14688" y="21220"/>
                  </a:lnTo>
                  <a:lnTo>
                    <a:pt x="15122"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p8"/>
          <p:cNvGrpSpPr/>
          <p:nvPr/>
        </p:nvGrpSpPr>
        <p:grpSpPr>
          <a:xfrm>
            <a:off x="2231807" y="374498"/>
            <a:ext cx="518860" cy="670484"/>
            <a:chOff x="7179887" y="2301692"/>
            <a:chExt cx="608705" cy="786584"/>
          </a:xfrm>
        </p:grpSpPr>
        <p:sp>
          <p:nvSpPr>
            <p:cNvPr id="157" name="Google Shape;157;p8"/>
            <p:cNvSpPr/>
            <p:nvPr/>
          </p:nvSpPr>
          <p:spPr>
            <a:xfrm>
              <a:off x="7179887" y="2301692"/>
              <a:ext cx="608705" cy="786584"/>
            </a:xfrm>
            <a:custGeom>
              <a:rect b="b" l="l" r="r" t="t"/>
              <a:pathLst>
                <a:path extrusionOk="0" h="24529" w="18982">
                  <a:moveTo>
                    <a:pt x="518" y="0"/>
                  </a:moveTo>
                  <a:lnTo>
                    <a:pt x="0" y="24528"/>
                  </a:lnTo>
                  <a:lnTo>
                    <a:pt x="18480" y="24445"/>
                  </a:lnTo>
                  <a:lnTo>
                    <a:pt x="18981" y="368"/>
                  </a:lnTo>
                  <a:lnTo>
                    <a:pt x="518"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
            <p:cNvSpPr/>
            <p:nvPr/>
          </p:nvSpPr>
          <p:spPr>
            <a:xfrm>
              <a:off x="7220068" y="2329559"/>
              <a:ext cx="532609" cy="717991"/>
            </a:xfrm>
            <a:custGeom>
              <a:rect b="b" l="l" r="r" t="t"/>
              <a:pathLst>
                <a:path extrusionOk="0" h="22390" w="16609">
                  <a:moveTo>
                    <a:pt x="452" y="0"/>
                  </a:moveTo>
                  <a:lnTo>
                    <a:pt x="1" y="22390"/>
                  </a:lnTo>
                  <a:lnTo>
                    <a:pt x="16158" y="22172"/>
                  </a:lnTo>
                  <a:lnTo>
                    <a:pt x="16609" y="334"/>
                  </a:lnTo>
                  <a:lnTo>
                    <a:pt x="452"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
            <p:cNvSpPr/>
            <p:nvPr/>
          </p:nvSpPr>
          <p:spPr>
            <a:xfrm>
              <a:off x="7312775" y="2452794"/>
              <a:ext cx="354186" cy="489735"/>
            </a:xfrm>
            <a:custGeom>
              <a:rect b="b" l="l" r="r" t="t"/>
              <a:pathLst>
                <a:path extrusionOk="0" h="15272" w="11045">
                  <a:moveTo>
                    <a:pt x="11045" y="0"/>
                  </a:moveTo>
                  <a:lnTo>
                    <a:pt x="318" y="184"/>
                  </a:lnTo>
                  <a:lnTo>
                    <a:pt x="0" y="15038"/>
                  </a:lnTo>
                  <a:lnTo>
                    <a:pt x="10727" y="15272"/>
                  </a:lnTo>
                  <a:lnTo>
                    <a:pt x="11045"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8"/>
          <p:cNvSpPr/>
          <p:nvPr/>
        </p:nvSpPr>
        <p:spPr>
          <a:xfrm>
            <a:off x="3947200" y="412723"/>
            <a:ext cx="4815108" cy="3872540"/>
          </a:xfrm>
          <a:custGeom>
            <a:rect b="b" l="l" r="r" t="t"/>
            <a:pathLst>
              <a:path extrusionOk="0" h="25331" w="31496">
                <a:moveTo>
                  <a:pt x="351" y="0"/>
                </a:moveTo>
                <a:lnTo>
                  <a:pt x="0" y="24879"/>
                </a:lnTo>
                <a:lnTo>
                  <a:pt x="31128" y="25330"/>
                </a:lnTo>
                <a:lnTo>
                  <a:pt x="31496" y="435"/>
                </a:lnTo>
                <a:lnTo>
                  <a:pt x="35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8"/>
          <p:cNvGrpSpPr/>
          <p:nvPr/>
        </p:nvGrpSpPr>
        <p:grpSpPr>
          <a:xfrm flipH="1">
            <a:off x="241877" y="3611495"/>
            <a:ext cx="1154285" cy="1063438"/>
            <a:chOff x="7102066" y="3464861"/>
            <a:chExt cx="1313777" cy="1210378"/>
          </a:xfrm>
        </p:grpSpPr>
        <p:sp>
          <p:nvSpPr>
            <p:cNvPr id="162" name="Google Shape;162;p8"/>
            <p:cNvSpPr/>
            <p:nvPr/>
          </p:nvSpPr>
          <p:spPr>
            <a:xfrm>
              <a:off x="7102066" y="4393923"/>
              <a:ext cx="70769" cy="281316"/>
            </a:xfrm>
            <a:custGeom>
              <a:rect b="b" l="l" r="r" t="t"/>
              <a:pathLst>
                <a:path extrusionOk="0" h="8630" w="2171">
                  <a:moveTo>
                    <a:pt x="0" y="0"/>
                  </a:moveTo>
                  <a:lnTo>
                    <a:pt x="0" y="8630"/>
                  </a:lnTo>
                  <a:lnTo>
                    <a:pt x="2170" y="8630"/>
                  </a:lnTo>
                  <a:lnTo>
                    <a:pt x="217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7995238" y="4393923"/>
              <a:ext cx="70737" cy="281316"/>
            </a:xfrm>
            <a:custGeom>
              <a:rect b="b" l="l" r="r" t="t"/>
              <a:pathLst>
                <a:path extrusionOk="0" h="8630" w="2170">
                  <a:moveTo>
                    <a:pt x="0" y="0"/>
                  </a:moveTo>
                  <a:lnTo>
                    <a:pt x="0" y="8630"/>
                  </a:lnTo>
                  <a:lnTo>
                    <a:pt x="2170" y="8630"/>
                  </a:lnTo>
                  <a:lnTo>
                    <a:pt x="217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p:nvPr/>
          </p:nvSpPr>
          <p:spPr>
            <a:xfrm>
              <a:off x="7573035" y="4393923"/>
              <a:ext cx="70737" cy="281316"/>
            </a:xfrm>
            <a:custGeom>
              <a:rect b="b" l="l" r="r" t="t"/>
              <a:pathLst>
                <a:path extrusionOk="0" h="8630" w="2170">
                  <a:moveTo>
                    <a:pt x="0" y="0"/>
                  </a:moveTo>
                  <a:lnTo>
                    <a:pt x="0" y="8630"/>
                  </a:lnTo>
                  <a:lnTo>
                    <a:pt x="2170" y="8630"/>
                  </a:lnTo>
                  <a:lnTo>
                    <a:pt x="217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
            <p:cNvSpPr/>
            <p:nvPr/>
          </p:nvSpPr>
          <p:spPr>
            <a:xfrm>
              <a:off x="8332231" y="4393923"/>
              <a:ext cx="70769" cy="281316"/>
            </a:xfrm>
            <a:custGeom>
              <a:rect b="b" l="l" r="r" t="t"/>
              <a:pathLst>
                <a:path extrusionOk="0" h="8630" w="2171">
                  <a:moveTo>
                    <a:pt x="1" y="0"/>
                  </a:moveTo>
                  <a:lnTo>
                    <a:pt x="1" y="8630"/>
                  </a:lnTo>
                  <a:lnTo>
                    <a:pt x="2170" y="8630"/>
                  </a:lnTo>
                  <a:lnTo>
                    <a:pt x="217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7102066" y="3745069"/>
              <a:ext cx="965538" cy="648886"/>
            </a:xfrm>
            <a:custGeom>
              <a:rect b="b" l="l" r="r" t="t"/>
              <a:pathLst>
                <a:path extrusionOk="0" h="19906" w="29620">
                  <a:moveTo>
                    <a:pt x="0" y="1"/>
                  </a:moveTo>
                  <a:lnTo>
                    <a:pt x="0" y="19905"/>
                  </a:lnTo>
                  <a:lnTo>
                    <a:pt x="29619" y="19905"/>
                  </a:lnTo>
                  <a:lnTo>
                    <a:pt x="29619"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
            <p:cNvSpPr/>
            <p:nvPr/>
          </p:nvSpPr>
          <p:spPr>
            <a:xfrm>
              <a:off x="8067572" y="3745069"/>
              <a:ext cx="348272" cy="648886"/>
            </a:xfrm>
            <a:custGeom>
              <a:rect b="b" l="l" r="r" t="t"/>
              <a:pathLst>
                <a:path extrusionOk="0" h="19906" w="10684">
                  <a:moveTo>
                    <a:pt x="0" y="1"/>
                  </a:moveTo>
                  <a:lnTo>
                    <a:pt x="0" y="19905"/>
                  </a:lnTo>
                  <a:lnTo>
                    <a:pt x="10684" y="19905"/>
                  </a:lnTo>
                  <a:lnTo>
                    <a:pt x="1068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7196371" y="3860269"/>
              <a:ext cx="781753" cy="211688"/>
            </a:xfrm>
            <a:custGeom>
              <a:rect b="b" l="l" r="r" t="t"/>
              <a:pathLst>
                <a:path extrusionOk="0" h="6494" w="23982">
                  <a:moveTo>
                    <a:pt x="82" y="1"/>
                  </a:moveTo>
                  <a:cubicBezTo>
                    <a:pt x="76" y="11"/>
                    <a:pt x="75" y="14"/>
                    <a:pt x="77" y="14"/>
                  </a:cubicBezTo>
                  <a:cubicBezTo>
                    <a:pt x="78" y="14"/>
                    <a:pt x="78" y="14"/>
                    <a:pt x="79" y="13"/>
                  </a:cubicBezTo>
                  <a:lnTo>
                    <a:pt x="79" y="13"/>
                  </a:lnTo>
                  <a:cubicBezTo>
                    <a:pt x="67" y="24"/>
                    <a:pt x="43" y="44"/>
                    <a:pt x="0" y="83"/>
                  </a:cubicBezTo>
                  <a:lnTo>
                    <a:pt x="0" y="1710"/>
                  </a:lnTo>
                  <a:lnTo>
                    <a:pt x="0" y="3304"/>
                  </a:lnTo>
                  <a:cubicBezTo>
                    <a:pt x="17" y="4356"/>
                    <a:pt x="17" y="5408"/>
                    <a:pt x="17" y="6411"/>
                  </a:cubicBezTo>
                  <a:lnTo>
                    <a:pt x="17" y="6493"/>
                  </a:lnTo>
                  <a:lnTo>
                    <a:pt x="82" y="6493"/>
                  </a:lnTo>
                  <a:lnTo>
                    <a:pt x="17144" y="6460"/>
                  </a:lnTo>
                  <a:cubicBezTo>
                    <a:pt x="19264" y="6444"/>
                    <a:pt x="20957" y="6444"/>
                    <a:pt x="22140" y="6444"/>
                  </a:cubicBezTo>
                  <a:cubicBezTo>
                    <a:pt x="22716" y="6427"/>
                    <a:pt x="23159" y="6427"/>
                    <a:pt x="23472" y="6427"/>
                  </a:cubicBezTo>
                  <a:lnTo>
                    <a:pt x="23817" y="6427"/>
                  </a:lnTo>
                  <a:cubicBezTo>
                    <a:pt x="23850" y="6427"/>
                    <a:pt x="23883" y="6427"/>
                    <a:pt x="23932" y="6411"/>
                  </a:cubicBezTo>
                  <a:lnTo>
                    <a:pt x="23455" y="6411"/>
                  </a:lnTo>
                  <a:lnTo>
                    <a:pt x="22107" y="6394"/>
                  </a:lnTo>
                  <a:cubicBezTo>
                    <a:pt x="20924" y="6394"/>
                    <a:pt x="19215" y="6378"/>
                    <a:pt x="17094" y="6378"/>
                  </a:cubicBezTo>
                  <a:lnTo>
                    <a:pt x="165" y="6345"/>
                  </a:lnTo>
                  <a:lnTo>
                    <a:pt x="165" y="6345"/>
                  </a:lnTo>
                  <a:cubicBezTo>
                    <a:pt x="165" y="5347"/>
                    <a:pt x="165" y="4334"/>
                    <a:pt x="165" y="3304"/>
                  </a:cubicBezTo>
                  <a:lnTo>
                    <a:pt x="165" y="1710"/>
                  </a:lnTo>
                  <a:lnTo>
                    <a:pt x="165" y="165"/>
                  </a:lnTo>
                  <a:lnTo>
                    <a:pt x="165" y="165"/>
                  </a:lnTo>
                  <a:cubicBezTo>
                    <a:pt x="9849" y="149"/>
                    <a:pt x="18455" y="148"/>
                    <a:pt x="23883" y="132"/>
                  </a:cubicBezTo>
                  <a:lnTo>
                    <a:pt x="23883" y="132"/>
                  </a:lnTo>
                  <a:cubicBezTo>
                    <a:pt x="23883" y="2098"/>
                    <a:pt x="23899" y="3659"/>
                    <a:pt x="23899" y="4734"/>
                  </a:cubicBezTo>
                  <a:cubicBezTo>
                    <a:pt x="23915" y="5277"/>
                    <a:pt x="23915" y="5688"/>
                    <a:pt x="23915" y="5983"/>
                  </a:cubicBezTo>
                  <a:cubicBezTo>
                    <a:pt x="23915" y="6115"/>
                    <a:pt x="23915" y="6230"/>
                    <a:pt x="23915" y="6312"/>
                  </a:cubicBezTo>
                  <a:cubicBezTo>
                    <a:pt x="23915" y="6345"/>
                    <a:pt x="23915" y="6378"/>
                    <a:pt x="23932" y="6411"/>
                  </a:cubicBezTo>
                  <a:cubicBezTo>
                    <a:pt x="23932" y="6378"/>
                    <a:pt x="23932" y="6345"/>
                    <a:pt x="23932" y="6312"/>
                  </a:cubicBezTo>
                  <a:cubicBezTo>
                    <a:pt x="23932" y="6246"/>
                    <a:pt x="23932" y="6131"/>
                    <a:pt x="23932" y="6000"/>
                  </a:cubicBezTo>
                  <a:cubicBezTo>
                    <a:pt x="23932" y="5720"/>
                    <a:pt x="23948" y="5310"/>
                    <a:pt x="23948" y="4767"/>
                  </a:cubicBezTo>
                  <a:cubicBezTo>
                    <a:pt x="23948" y="3682"/>
                    <a:pt x="23965" y="2088"/>
                    <a:pt x="23981" y="83"/>
                  </a:cubicBezTo>
                  <a:lnTo>
                    <a:pt x="23981" y="33"/>
                  </a:lnTo>
                  <a:lnTo>
                    <a:pt x="23932" y="33"/>
                  </a:lnTo>
                  <a:lnTo>
                    <a:pt x="82"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
            <p:cNvSpPr/>
            <p:nvPr/>
          </p:nvSpPr>
          <p:spPr>
            <a:xfrm>
              <a:off x="7542491" y="3932081"/>
              <a:ext cx="79310" cy="68390"/>
            </a:xfrm>
            <a:custGeom>
              <a:rect b="b" l="l" r="r" t="t"/>
              <a:pathLst>
                <a:path extrusionOk="0" h="2098" w="2433">
                  <a:moveTo>
                    <a:pt x="1381" y="0"/>
                  </a:moveTo>
                  <a:cubicBezTo>
                    <a:pt x="461" y="0"/>
                    <a:pt x="0" y="1134"/>
                    <a:pt x="658" y="1792"/>
                  </a:cubicBezTo>
                  <a:cubicBezTo>
                    <a:pt x="869" y="2003"/>
                    <a:pt x="1128" y="2097"/>
                    <a:pt x="1382" y="2097"/>
                  </a:cubicBezTo>
                  <a:cubicBezTo>
                    <a:pt x="1918" y="2097"/>
                    <a:pt x="2433" y="1677"/>
                    <a:pt x="2433" y="1052"/>
                  </a:cubicBezTo>
                  <a:cubicBezTo>
                    <a:pt x="2433" y="477"/>
                    <a:pt x="1973" y="0"/>
                    <a:pt x="138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
            <p:cNvSpPr/>
            <p:nvPr/>
          </p:nvSpPr>
          <p:spPr>
            <a:xfrm>
              <a:off x="7199044" y="3497557"/>
              <a:ext cx="221304" cy="244872"/>
            </a:xfrm>
            <a:custGeom>
              <a:rect b="b" l="l" r="r" t="t"/>
              <a:pathLst>
                <a:path extrusionOk="0" h="7512" w="6789">
                  <a:moveTo>
                    <a:pt x="1463" y="0"/>
                  </a:moveTo>
                  <a:lnTo>
                    <a:pt x="2630" y="1677"/>
                  </a:lnTo>
                  <a:cubicBezTo>
                    <a:pt x="2630" y="1677"/>
                    <a:pt x="0" y="2400"/>
                    <a:pt x="0" y="4734"/>
                  </a:cubicBezTo>
                  <a:cubicBezTo>
                    <a:pt x="0" y="7068"/>
                    <a:pt x="1611" y="7512"/>
                    <a:pt x="3354" y="7512"/>
                  </a:cubicBezTo>
                  <a:cubicBezTo>
                    <a:pt x="5112" y="7512"/>
                    <a:pt x="6789" y="7002"/>
                    <a:pt x="6723" y="4668"/>
                  </a:cubicBezTo>
                  <a:cubicBezTo>
                    <a:pt x="6641" y="2334"/>
                    <a:pt x="4455" y="1463"/>
                    <a:pt x="4455" y="1463"/>
                  </a:cubicBezTo>
                  <a:lnTo>
                    <a:pt x="5556"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
            <p:cNvSpPr/>
            <p:nvPr/>
          </p:nvSpPr>
          <p:spPr>
            <a:xfrm>
              <a:off x="7652866" y="3598283"/>
              <a:ext cx="668705" cy="139322"/>
            </a:xfrm>
            <a:custGeom>
              <a:rect b="b" l="l" r="r" t="t"/>
              <a:pathLst>
                <a:path extrusionOk="0" h="4274" w="20514">
                  <a:moveTo>
                    <a:pt x="2137" y="0"/>
                  </a:moveTo>
                  <a:cubicBezTo>
                    <a:pt x="954" y="0"/>
                    <a:pt x="0" y="953"/>
                    <a:pt x="0" y="2137"/>
                  </a:cubicBezTo>
                  <a:cubicBezTo>
                    <a:pt x="0" y="3320"/>
                    <a:pt x="954" y="4274"/>
                    <a:pt x="2137" y="4274"/>
                  </a:cubicBezTo>
                  <a:lnTo>
                    <a:pt x="20513" y="4274"/>
                  </a:lnTo>
                  <a:lnTo>
                    <a:pt x="2051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
            <p:cNvSpPr/>
            <p:nvPr/>
          </p:nvSpPr>
          <p:spPr>
            <a:xfrm>
              <a:off x="8083642" y="3627751"/>
              <a:ext cx="237929" cy="80940"/>
            </a:xfrm>
            <a:custGeom>
              <a:rect b="b" l="l" r="r" t="t"/>
              <a:pathLst>
                <a:path extrusionOk="0" h="2483" w="7299">
                  <a:moveTo>
                    <a:pt x="559" y="0"/>
                  </a:moveTo>
                  <a:cubicBezTo>
                    <a:pt x="247" y="0"/>
                    <a:pt x="0" y="247"/>
                    <a:pt x="0" y="559"/>
                  </a:cubicBezTo>
                  <a:lnTo>
                    <a:pt x="0" y="1923"/>
                  </a:lnTo>
                  <a:cubicBezTo>
                    <a:pt x="0" y="2235"/>
                    <a:pt x="247" y="2482"/>
                    <a:pt x="559" y="2482"/>
                  </a:cubicBezTo>
                  <a:lnTo>
                    <a:pt x="7298" y="2482"/>
                  </a:lnTo>
                  <a:lnTo>
                    <a:pt x="7298"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p:nvPr/>
          </p:nvSpPr>
          <p:spPr>
            <a:xfrm>
              <a:off x="7652866" y="3464861"/>
              <a:ext cx="668705" cy="138800"/>
            </a:xfrm>
            <a:custGeom>
              <a:rect b="b" l="l" r="r" t="t"/>
              <a:pathLst>
                <a:path extrusionOk="0" h="4258" w="20514">
                  <a:moveTo>
                    <a:pt x="2137" y="0"/>
                  </a:moveTo>
                  <a:cubicBezTo>
                    <a:pt x="954" y="0"/>
                    <a:pt x="0" y="954"/>
                    <a:pt x="0" y="2137"/>
                  </a:cubicBezTo>
                  <a:cubicBezTo>
                    <a:pt x="0" y="3304"/>
                    <a:pt x="954" y="4257"/>
                    <a:pt x="2137" y="4257"/>
                  </a:cubicBezTo>
                  <a:lnTo>
                    <a:pt x="20513" y="4257"/>
                  </a:lnTo>
                  <a:lnTo>
                    <a:pt x="20513"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
            <p:cNvSpPr/>
            <p:nvPr/>
          </p:nvSpPr>
          <p:spPr>
            <a:xfrm>
              <a:off x="8083642" y="3493775"/>
              <a:ext cx="237929" cy="80940"/>
            </a:xfrm>
            <a:custGeom>
              <a:rect b="b" l="l" r="r" t="t"/>
              <a:pathLst>
                <a:path extrusionOk="0" h="2483" w="7299">
                  <a:moveTo>
                    <a:pt x="559" y="1"/>
                  </a:moveTo>
                  <a:cubicBezTo>
                    <a:pt x="247" y="1"/>
                    <a:pt x="0" y="248"/>
                    <a:pt x="0" y="560"/>
                  </a:cubicBezTo>
                  <a:lnTo>
                    <a:pt x="0" y="1924"/>
                  </a:lnTo>
                  <a:cubicBezTo>
                    <a:pt x="0" y="2236"/>
                    <a:pt x="247" y="2483"/>
                    <a:pt x="559" y="2483"/>
                  </a:cubicBezTo>
                  <a:lnTo>
                    <a:pt x="7298" y="2483"/>
                  </a:lnTo>
                  <a:lnTo>
                    <a:pt x="7298"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8"/>
          <p:cNvSpPr/>
          <p:nvPr/>
        </p:nvSpPr>
        <p:spPr>
          <a:xfrm>
            <a:off x="4113227" y="652742"/>
            <a:ext cx="4475409" cy="3389906"/>
          </a:xfrm>
          <a:custGeom>
            <a:rect b="b" l="l" r="r" t="t"/>
            <a:pathLst>
              <a:path extrusionOk="0" h="22174" w="29274">
                <a:moveTo>
                  <a:pt x="318" y="1"/>
                </a:moveTo>
                <a:lnTo>
                  <a:pt x="0" y="21755"/>
                </a:lnTo>
                <a:lnTo>
                  <a:pt x="28956" y="22173"/>
                </a:lnTo>
                <a:lnTo>
                  <a:pt x="29274" y="419"/>
                </a:lnTo>
                <a:lnTo>
                  <a:pt x="318"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6" name="Shape 176"/>
        <p:cNvGrpSpPr/>
        <p:nvPr/>
      </p:nvGrpSpPr>
      <p:grpSpPr>
        <a:xfrm>
          <a:off x="0" y="0"/>
          <a:ext cx="0" cy="0"/>
          <a:chOff x="0" y="0"/>
          <a:chExt cx="0" cy="0"/>
        </a:xfrm>
      </p:grpSpPr>
      <p:sp>
        <p:nvSpPr>
          <p:cNvPr id="177" name="Google Shape;177;p9"/>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9"/>
          <p:cNvSpPr/>
          <p:nvPr/>
        </p:nvSpPr>
        <p:spPr>
          <a:xfrm>
            <a:off x="4572000" y="-125"/>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9"/>
          <p:cNvSpPr txBox="1"/>
          <p:nvPr>
            <p:ph type="title"/>
          </p:nvPr>
        </p:nvSpPr>
        <p:spPr>
          <a:xfrm>
            <a:off x="720000" y="1233175"/>
            <a:ext cx="35907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80" name="Google Shape;180;p9"/>
          <p:cNvSpPr txBox="1"/>
          <p:nvPr>
            <p:ph idx="1" type="subTitle"/>
          </p:nvPr>
        </p:nvSpPr>
        <p:spPr>
          <a:xfrm>
            <a:off x="720000" y="2803075"/>
            <a:ext cx="35907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1" name="Google Shape;181;p9"/>
          <p:cNvSpPr txBox="1"/>
          <p:nvPr>
            <p:ph idx="2" type="body"/>
          </p:nvPr>
        </p:nvSpPr>
        <p:spPr>
          <a:xfrm>
            <a:off x="4939500" y="724075"/>
            <a:ext cx="3484500" cy="3695100"/>
          </a:xfrm>
          <a:prstGeom prst="rect">
            <a:avLst/>
          </a:prstGeom>
        </p:spPr>
        <p:txBody>
          <a:bodyPr anchorCtr="0" anchor="ctr" bIns="91425" lIns="91425" spcFirstLastPara="1" rIns="91425" wrap="square" tIns="91425">
            <a:noAutofit/>
          </a:bodyPr>
          <a:lstStyle>
            <a:lvl1pPr indent="-298450" lvl="0" marL="457200" rtl="0">
              <a:spcBef>
                <a:spcPts val="0"/>
              </a:spcBef>
              <a:spcAft>
                <a:spcPts val="0"/>
              </a:spcAft>
              <a:buSzPts val="11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2" name="Shape 182"/>
        <p:cNvGrpSpPr/>
        <p:nvPr/>
      </p:nvGrpSpPr>
      <p:grpSpPr>
        <a:xfrm>
          <a:off x="0" y="0"/>
          <a:ext cx="0" cy="0"/>
          <a:chOff x="0" y="0"/>
          <a:chExt cx="0" cy="0"/>
        </a:xfrm>
      </p:grpSpPr>
      <p:sp>
        <p:nvSpPr>
          <p:cNvPr id="183" name="Google Shape;183;p10"/>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0"/>
          <p:cNvSpPr txBox="1"/>
          <p:nvPr>
            <p:ph idx="1" type="body"/>
          </p:nvPr>
        </p:nvSpPr>
        <p:spPr>
          <a:xfrm>
            <a:off x="726600" y="3995700"/>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1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1pPr>
            <a:lvl2pPr lvl="1"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2pPr>
            <a:lvl3pPr lvl="2"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3pPr>
            <a:lvl4pPr lvl="3"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4pPr>
            <a:lvl5pPr lvl="4"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5pPr>
            <a:lvl6pPr lvl="5"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6pPr>
            <a:lvl7pPr lvl="6"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7pPr>
            <a:lvl8pPr lvl="7"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8pPr>
            <a:lvl9pPr lvl="8"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1pPr>
            <a:lvl2pPr indent="-298450" lvl="1" marL="91440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2pPr>
            <a:lvl3pPr indent="-298450" lvl="2" marL="137160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3pPr>
            <a:lvl4pPr indent="-298450" lvl="3" marL="182880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4pPr>
            <a:lvl5pPr indent="-298450" lvl="4" marL="228600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5pPr>
            <a:lvl6pPr indent="-298450" lvl="5" marL="274320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6pPr>
            <a:lvl7pPr indent="-298450" lvl="6" marL="320040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7pPr>
            <a:lvl8pPr indent="-298450" lvl="7" marL="365760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8pPr>
            <a:lvl9pPr indent="-298450" lvl="8" marL="4114800" rtl="0">
              <a:lnSpc>
                <a:spcPct val="115000"/>
              </a:lnSpc>
              <a:spcBef>
                <a:spcPts val="1600"/>
              </a:spcBef>
              <a:spcAft>
                <a:spcPts val="1600"/>
              </a:spcAft>
              <a:buClr>
                <a:schemeClr val="dk2"/>
              </a:buClr>
              <a:buSzPts val="1100"/>
              <a:buFont typeface="Josefin Sans"/>
              <a:buChar char="■"/>
              <a:defRPr sz="1100">
                <a:solidFill>
                  <a:schemeClr val="dk2"/>
                </a:solidFill>
                <a:latin typeface="Josefin Sans"/>
                <a:ea typeface="Josefin Sans"/>
                <a:cs typeface="Josefin Sans"/>
                <a:sym typeface="Josefi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docs.google.com/spreadsheets/d/1rwGtzysg8ds9zl85nyKt5VEHMt13JV-ntsMprVdMdfA/copy"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32"/>
          <p:cNvSpPr txBox="1"/>
          <p:nvPr>
            <p:ph type="ctrTitle"/>
          </p:nvPr>
        </p:nvSpPr>
        <p:spPr>
          <a:xfrm>
            <a:off x="300675" y="656925"/>
            <a:ext cx="4619400" cy="174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100"/>
              <a:t>ORuML: Optimised Routing in Wireless Networks using ML</a:t>
            </a:r>
            <a:endParaRPr sz="4100"/>
          </a:p>
        </p:txBody>
      </p:sp>
      <p:sp>
        <p:nvSpPr>
          <p:cNvPr id="858" name="Google Shape;858;p32"/>
          <p:cNvSpPr txBox="1"/>
          <p:nvPr>
            <p:ph idx="1" type="subTitle"/>
          </p:nvPr>
        </p:nvSpPr>
        <p:spPr>
          <a:xfrm>
            <a:off x="300675" y="2782375"/>
            <a:ext cx="3345000" cy="142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Group Members:</a:t>
            </a:r>
            <a:endParaRPr b="1"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1. Anjaneya Tripathi - 106118010</a:t>
            </a:r>
            <a:endParaRPr sz="1600"/>
          </a:p>
          <a:p>
            <a:pPr indent="0" lvl="0" marL="0" rtl="0" algn="l">
              <a:spcBef>
                <a:spcPts val="0"/>
              </a:spcBef>
              <a:spcAft>
                <a:spcPts val="0"/>
              </a:spcAft>
              <a:buNone/>
            </a:pPr>
            <a:r>
              <a:rPr lang="en" sz="1600"/>
              <a:t>2. Isha Waghulde - 106118040</a:t>
            </a:r>
            <a:endParaRPr sz="1600"/>
          </a:p>
          <a:p>
            <a:pPr indent="0" lvl="0" marL="0" rtl="0" algn="l">
              <a:spcBef>
                <a:spcPts val="0"/>
              </a:spcBef>
              <a:spcAft>
                <a:spcPts val="0"/>
              </a:spcAft>
              <a:buNone/>
            </a:pPr>
            <a:r>
              <a:rPr lang="en" sz="1600"/>
              <a:t>3. Khushali Patel - 106118044</a:t>
            </a:r>
            <a:endParaRPr sz="1600"/>
          </a:p>
          <a:p>
            <a:pPr indent="0" lvl="0" marL="0" rtl="0" algn="r">
              <a:spcBef>
                <a:spcPts val="0"/>
              </a:spcBef>
              <a:spcAft>
                <a:spcPts val="0"/>
              </a:spcAft>
              <a:buNone/>
            </a:pPr>
            <a:r>
              <a:t/>
            </a:r>
            <a:endParaRPr/>
          </a:p>
        </p:txBody>
      </p:sp>
      <p:grpSp>
        <p:nvGrpSpPr>
          <p:cNvPr id="859" name="Google Shape;859;p32"/>
          <p:cNvGrpSpPr/>
          <p:nvPr/>
        </p:nvGrpSpPr>
        <p:grpSpPr>
          <a:xfrm>
            <a:off x="3551078" y="894499"/>
            <a:ext cx="5591283" cy="3790746"/>
            <a:chOff x="3551078" y="894499"/>
            <a:chExt cx="5591283" cy="3790746"/>
          </a:xfrm>
        </p:grpSpPr>
        <p:sp>
          <p:nvSpPr>
            <p:cNvPr id="860" name="Google Shape;860;p32"/>
            <p:cNvSpPr/>
            <p:nvPr/>
          </p:nvSpPr>
          <p:spPr>
            <a:xfrm>
              <a:off x="7439416" y="1150995"/>
              <a:ext cx="1702945" cy="1120308"/>
            </a:xfrm>
            <a:custGeom>
              <a:rect b="b" l="l" r="r" t="t"/>
              <a:pathLst>
                <a:path extrusionOk="0" h="34955" w="53134">
                  <a:moveTo>
                    <a:pt x="3626" y="1"/>
                  </a:moveTo>
                  <a:lnTo>
                    <a:pt x="0" y="34955"/>
                  </a:lnTo>
                  <a:lnTo>
                    <a:pt x="49074" y="34955"/>
                  </a:lnTo>
                  <a:lnTo>
                    <a:pt x="5313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2"/>
            <p:cNvSpPr/>
            <p:nvPr/>
          </p:nvSpPr>
          <p:spPr>
            <a:xfrm>
              <a:off x="7610788" y="1330924"/>
              <a:ext cx="80349" cy="752438"/>
            </a:xfrm>
            <a:custGeom>
              <a:rect b="b" l="l" r="r" t="t"/>
              <a:pathLst>
                <a:path extrusionOk="0" h="23477" w="2507">
                  <a:moveTo>
                    <a:pt x="2473" y="1"/>
                  </a:moveTo>
                  <a:lnTo>
                    <a:pt x="2473" y="1"/>
                  </a:lnTo>
                  <a:cubicBezTo>
                    <a:pt x="2423" y="1"/>
                    <a:pt x="1855" y="5247"/>
                    <a:pt x="1187" y="11730"/>
                  </a:cubicBezTo>
                  <a:cubicBezTo>
                    <a:pt x="518" y="18213"/>
                    <a:pt x="0" y="23476"/>
                    <a:pt x="50" y="23476"/>
                  </a:cubicBezTo>
                  <a:cubicBezTo>
                    <a:pt x="84" y="23476"/>
                    <a:pt x="669" y="18230"/>
                    <a:pt x="1337" y="11747"/>
                  </a:cubicBezTo>
                  <a:cubicBezTo>
                    <a:pt x="2005" y="5264"/>
                    <a:pt x="2507" y="17"/>
                    <a:pt x="247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2"/>
            <p:cNvSpPr/>
            <p:nvPr/>
          </p:nvSpPr>
          <p:spPr>
            <a:xfrm>
              <a:off x="7740911" y="1366275"/>
              <a:ext cx="158007" cy="4840"/>
            </a:xfrm>
            <a:custGeom>
              <a:rect b="b" l="l" r="r" t="t"/>
              <a:pathLst>
                <a:path extrusionOk="0" h="151" w="4930">
                  <a:moveTo>
                    <a:pt x="2457" y="0"/>
                  </a:moveTo>
                  <a:cubicBezTo>
                    <a:pt x="1103" y="0"/>
                    <a:pt x="0" y="34"/>
                    <a:pt x="0" y="67"/>
                  </a:cubicBezTo>
                  <a:cubicBezTo>
                    <a:pt x="0" y="117"/>
                    <a:pt x="1103" y="151"/>
                    <a:pt x="2457" y="151"/>
                  </a:cubicBezTo>
                  <a:cubicBezTo>
                    <a:pt x="3827" y="151"/>
                    <a:pt x="4929" y="117"/>
                    <a:pt x="4929" y="67"/>
                  </a:cubicBezTo>
                  <a:cubicBezTo>
                    <a:pt x="4929" y="34"/>
                    <a:pt x="3827" y="0"/>
                    <a:pt x="245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2"/>
            <p:cNvSpPr/>
            <p:nvPr/>
          </p:nvSpPr>
          <p:spPr>
            <a:xfrm>
              <a:off x="7941736" y="1366275"/>
              <a:ext cx="628693" cy="4840"/>
            </a:xfrm>
            <a:custGeom>
              <a:rect b="b" l="l" r="r" t="t"/>
              <a:pathLst>
                <a:path extrusionOk="0" h="151" w="19616">
                  <a:moveTo>
                    <a:pt x="9808" y="0"/>
                  </a:moveTo>
                  <a:cubicBezTo>
                    <a:pt x="4394" y="0"/>
                    <a:pt x="0" y="34"/>
                    <a:pt x="0" y="67"/>
                  </a:cubicBezTo>
                  <a:cubicBezTo>
                    <a:pt x="0" y="117"/>
                    <a:pt x="4394" y="151"/>
                    <a:pt x="9808" y="151"/>
                  </a:cubicBezTo>
                  <a:cubicBezTo>
                    <a:pt x="15222" y="151"/>
                    <a:pt x="19616" y="117"/>
                    <a:pt x="19616" y="67"/>
                  </a:cubicBezTo>
                  <a:cubicBezTo>
                    <a:pt x="19616" y="34"/>
                    <a:pt x="15238" y="0"/>
                    <a:pt x="980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2"/>
            <p:cNvSpPr/>
            <p:nvPr/>
          </p:nvSpPr>
          <p:spPr>
            <a:xfrm>
              <a:off x="7722161" y="1764144"/>
              <a:ext cx="158007" cy="5384"/>
            </a:xfrm>
            <a:custGeom>
              <a:rect b="b" l="l" r="r" t="t"/>
              <a:pathLst>
                <a:path extrusionOk="0" h="168" w="4930">
                  <a:moveTo>
                    <a:pt x="2473" y="1"/>
                  </a:moveTo>
                  <a:cubicBezTo>
                    <a:pt x="1103" y="1"/>
                    <a:pt x="1" y="34"/>
                    <a:pt x="1" y="84"/>
                  </a:cubicBezTo>
                  <a:cubicBezTo>
                    <a:pt x="1" y="118"/>
                    <a:pt x="1103" y="168"/>
                    <a:pt x="2473" y="168"/>
                  </a:cubicBezTo>
                  <a:cubicBezTo>
                    <a:pt x="3827" y="168"/>
                    <a:pt x="4930" y="118"/>
                    <a:pt x="4930" y="84"/>
                  </a:cubicBezTo>
                  <a:cubicBezTo>
                    <a:pt x="4930" y="34"/>
                    <a:pt x="3827" y="1"/>
                    <a:pt x="247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2"/>
            <p:cNvSpPr/>
            <p:nvPr/>
          </p:nvSpPr>
          <p:spPr>
            <a:xfrm>
              <a:off x="7922987" y="1764144"/>
              <a:ext cx="629238" cy="5384"/>
            </a:xfrm>
            <a:custGeom>
              <a:rect b="b" l="l" r="r" t="t"/>
              <a:pathLst>
                <a:path extrusionOk="0" h="168" w="19633">
                  <a:moveTo>
                    <a:pt x="9808" y="1"/>
                  </a:moveTo>
                  <a:cubicBezTo>
                    <a:pt x="4395" y="1"/>
                    <a:pt x="0" y="34"/>
                    <a:pt x="0" y="84"/>
                  </a:cubicBezTo>
                  <a:cubicBezTo>
                    <a:pt x="0" y="118"/>
                    <a:pt x="4395" y="168"/>
                    <a:pt x="9808" y="168"/>
                  </a:cubicBezTo>
                  <a:cubicBezTo>
                    <a:pt x="15239" y="168"/>
                    <a:pt x="19633" y="118"/>
                    <a:pt x="19633" y="84"/>
                  </a:cubicBezTo>
                  <a:cubicBezTo>
                    <a:pt x="19633" y="34"/>
                    <a:pt x="15239" y="1"/>
                    <a:pt x="980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2"/>
            <p:cNvSpPr/>
            <p:nvPr/>
          </p:nvSpPr>
          <p:spPr>
            <a:xfrm>
              <a:off x="7708764" y="1947822"/>
              <a:ext cx="629270" cy="4872"/>
            </a:xfrm>
            <a:custGeom>
              <a:rect b="b" l="l" r="r" t="t"/>
              <a:pathLst>
                <a:path extrusionOk="0" h="152" w="19634">
                  <a:moveTo>
                    <a:pt x="9809" y="1"/>
                  </a:moveTo>
                  <a:cubicBezTo>
                    <a:pt x="4395" y="1"/>
                    <a:pt x="1" y="34"/>
                    <a:pt x="1" y="84"/>
                  </a:cubicBezTo>
                  <a:cubicBezTo>
                    <a:pt x="1" y="118"/>
                    <a:pt x="4395" y="151"/>
                    <a:pt x="9809" y="151"/>
                  </a:cubicBezTo>
                  <a:cubicBezTo>
                    <a:pt x="15239" y="151"/>
                    <a:pt x="19633" y="118"/>
                    <a:pt x="19633" y="84"/>
                  </a:cubicBezTo>
                  <a:cubicBezTo>
                    <a:pt x="19633" y="34"/>
                    <a:pt x="15239" y="1"/>
                    <a:pt x="980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2"/>
            <p:cNvSpPr/>
            <p:nvPr/>
          </p:nvSpPr>
          <p:spPr>
            <a:xfrm>
              <a:off x="7746263" y="1478194"/>
              <a:ext cx="222267" cy="5384"/>
            </a:xfrm>
            <a:custGeom>
              <a:rect b="b" l="l" r="r" t="t"/>
              <a:pathLst>
                <a:path extrusionOk="0" h="168" w="6935">
                  <a:moveTo>
                    <a:pt x="3459" y="0"/>
                  </a:moveTo>
                  <a:cubicBezTo>
                    <a:pt x="1554" y="0"/>
                    <a:pt x="1" y="51"/>
                    <a:pt x="1" y="84"/>
                  </a:cubicBezTo>
                  <a:cubicBezTo>
                    <a:pt x="1" y="134"/>
                    <a:pt x="1554" y="168"/>
                    <a:pt x="3459" y="168"/>
                  </a:cubicBezTo>
                  <a:cubicBezTo>
                    <a:pt x="5381" y="168"/>
                    <a:pt x="6935" y="134"/>
                    <a:pt x="6935" y="84"/>
                  </a:cubicBezTo>
                  <a:cubicBezTo>
                    <a:pt x="6935" y="51"/>
                    <a:pt x="5381" y="0"/>
                    <a:pt x="345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2"/>
            <p:cNvSpPr/>
            <p:nvPr/>
          </p:nvSpPr>
          <p:spPr>
            <a:xfrm>
              <a:off x="7740366" y="1643123"/>
              <a:ext cx="222267" cy="5384"/>
            </a:xfrm>
            <a:custGeom>
              <a:rect b="b" l="l" r="r" t="t"/>
              <a:pathLst>
                <a:path extrusionOk="0" h="168" w="6935">
                  <a:moveTo>
                    <a:pt x="3476" y="1"/>
                  </a:moveTo>
                  <a:cubicBezTo>
                    <a:pt x="1555" y="1"/>
                    <a:pt x="1" y="34"/>
                    <a:pt x="1" y="84"/>
                  </a:cubicBezTo>
                  <a:cubicBezTo>
                    <a:pt x="1" y="134"/>
                    <a:pt x="1555" y="168"/>
                    <a:pt x="3476" y="168"/>
                  </a:cubicBezTo>
                  <a:cubicBezTo>
                    <a:pt x="5381" y="168"/>
                    <a:pt x="6935" y="134"/>
                    <a:pt x="6935" y="84"/>
                  </a:cubicBezTo>
                  <a:cubicBezTo>
                    <a:pt x="6935" y="34"/>
                    <a:pt x="5381" y="1"/>
                    <a:pt x="347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2"/>
            <p:cNvSpPr/>
            <p:nvPr/>
          </p:nvSpPr>
          <p:spPr>
            <a:xfrm>
              <a:off x="7928339" y="1878755"/>
              <a:ext cx="222267" cy="5384"/>
            </a:xfrm>
            <a:custGeom>
              <a:rect b="b" l="l" r="r" t="t"/>
              <a:pathLst>
                <a:path extrusionOk="0" h="168" w="6935">
                  <a:moveTo>
                    <a:pt x="3459" y="0"/>
                  </a:moveTo>
                  <a:cubicBezTo>
                    <a:pt x="1554" y="0"/>
                    <a:pt x="0" y="34"/>
                    <a:pt x="0" y="84"/>
                  </a:cubicBezTo>
                  <a:cubicBezTo>
                    <a:pt x="0" y="117"/>
                    <a:pt x="1554" y="167"/>
                    <a:pt x="3459" y="167"/>
                  </a:cubicBezTo>
                  <a:cubicBezTo>
                    <a:pt x="5381" y="167"/>
                    <a:pt x="6934" y="117"/>
                    <a:pt x="6934" y="84"/>
                  </a:cubicBezTo>
                  <a:cubicBezTo>
                    <a:pt x="6934" y="34"/>
                    <a:pt x="5381" y="0"/>
                    <a:pt x="345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2"/>
            <p:cNvSpPr/>
            <p:nvPr/>
          </p:nvSpPr>
          <p:spPr>
            <a:xfrm>
              <a:off x="8208937" y="1478194"/>
              <a:ext cx="567670" cy="5384"/>
            </a:xfrm>
            <a:custGeom>
              <a:rect b="b" l="l" r="r" t="t"/>
              <a:pathLst>
                <a:path extrusionOk="0" h="168" w="17712">
                  <a:moveTo>
                    <a:pt x="8856" y="0"/>
                  </a:moveTo>
                  <a:cubicBezTo>
                    <a:pt x="3961" y="0"/>
                    <a:pt x="1" y="51"/>
                    <a:pt x="1" y="84"/>
                  </a:cubicBezTo>
                  <a:cubicBezTo>
                    <a:pt x="1" y="134"/>
                    <a:pt x="3961" y="168"/>
                    <a:pt x="8856" y="168"/>
                  </a:cubicBezTo>
                  <a:cubicBezTo>
                    <a:pt x="13752" y="168"/>
                    <a:pt x="17712" y="134"/>
                    <a:pt x="17712" y="84"/>
                  </a:cubicBezTo>
                  <a:cubicBezTo>
                    <a:pt x="17712" y="51"/>
                    <a:pt x="13752" y="0"/>
                    <a:pt x="885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2"/>
            <p:cNvSpPr/>
            <p:nvPr/>
          </p:nvSpPr>
          <p:spPr>
            <a:xfrm>
              <a:off x="8033848" y="1652770"/>
              <a:ext cx="567670" cy="5384"/>
            </a:xfrm>
            <a:custGeom>
              <a:rect b="b" l="l" r="r" t="t"/>
              <a:pathLst>
                <a:path extrusionOk="0" h="168" w="17712">
                  <a:moveTo>
                    <a:pt x="8856" y="0"/>
                  </a:moveTo>
                  <a:cubicBezTo>
                    <a:pt x="3960" y="0"/>
                    <a:pt x="0" y="34"/>
                    <a:pt x="0" y="84"/>
                  </a:cubicBezTo>
                  <a:cubicBezTo>
                    <a:pt x="0" y="117"/>
                    <a:pt x="3960" y="167"/>
                    <a:pt x="8856" y="167"/>
                  </a:cubicBezTo>
                  <a:cubicBezTo>
                    <a:pt x="13751" y="167"/>
                    <a:pt x="17711" y="117"/>
                    <a:pt x="17711" y="84"/>
                  </a:cubicBezTo>
                  <a:cubicBezTo>
                    <a:pt x="17711" y="34"/>
                    <a:pt x="13751" y="0"/>
                    <a:pt x="885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2"/>
            <p:cNvSpPr/>
            <p:nvPr/>
          </p:nvSpPr>
          <p:spPr>
            <a:xfrm>
              <a:off x="8229288" y="1878755"/>
              <a:ext cx="567670" cy="5384"/>
            </a:xfrm>
            <a:custGeom>
              <a:rect b="b" l="l" r="r" t="t"/>
              <a:pathLst>
                <a:path extrusionOk="0" h="168" w="17712">
                  <a:moveTo>
                    <a:pt x="8856" y="0"/>
                  </a:moveTo>
                  <a:cubicBezTo>
                    <a:pt x="3961" y="0"/>
                    <a:pt x="1" y="34"/>
                    <a:pt x="1" y="84"/>
                  </a:cubicBezTo>
                  <a:cubicBezTo>
                    <a:pt x="1" y="117"/>
                    <a:pt x="3961" y="167"/>
                    <a:pt x="8856" y="167"/>
                  </a:cubicBezTo>
                  <a:cubicBezTo>
                    <a:pt x="13735" y="167"/>
                    <a:pt x="17712" y="117"/>
                    <a:pt x="17712" y="84"/>
                  </a:cubicBezTo>
                  <a:cubicBezTo>
                    <a:pt x="17712" y="34"/>
                    <a:pt x="13735" y="0"/>
                    <a:pt x="885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2"/>
            <p:cNvSpPr/>
            <p:nvPr/>
          </p:nvSpPr>
          <p:spPr>
            <a:xfrm>
              <a:off x="7710912" y="2080637"/>
              <a:ext cx="567670" cy="5384"/>
            </a:xfrm>
            <a:custGeom>
              <a:rect b="b" l="l" r="r" t="t"/>
              <a:pathLst>
                <a:path extrusionOk="0" h="168" w="17712">
                  <a:moveTo>
                    <a:pt x="8856" y="1"/>
                  </a:moveTo>
                  <a:cubicBezTo>
                    <a:pt x="3961" y="1"/>
                    <a:pt x="1" y="34"/>
                    <a:pt x="1" y="84"/>
                  </a:cubicBezTo>
                  <a:cubicBezTo>
                    <a:pt x="1" y="117"/>
                    <a:pt x="3961" y="168"/>
                    <a:pt x="8856" y="168"/>
                  </a:cubicBezTo>
                  <a:cubicBezTo>
                    <a:pt x="13752" y="168"/>
                    <a:pt x="17712" y="117"/>
                    <a:pt x="17712" y="84"/>
                  </a:cubicBezTo>
                  <a:cubicBezTo>
                    <a:pt x="17712" y="34"/>
                    <a:pt x="13752" y="1"/>
                    <a:pt x="885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2"/>
            <p:cNvSpPr/>
            <p:nvPr/>
          </p:nvSpPr>
          <p:spPr>
            <a:xfrm>
              <a:off x="8338547" y="2080637"/>
              <a:ext cx="567670" cy="5384"/>
            </a:xfrm>
            <a:custGeom>
              <a:rect b="b" l="l" r="r" t="t"/>
              <a:pathLst>
                <a:path extrusionOk="0" h="168" w="17712">
                  <a:moveTo>
                    <a:pt x="8856" y="1"/>
                  </a:moveTo>
                  <a:cubicBezTo>
                    <a:pt x="3960" y="1"/>
                    <a:pt x="0" y="34"/>
                    <a:pt x="0" y="84"/>
                  </a:cubicBezTo>
                  <a:cubicBezTo>
                    <a:pt x="0" y="117"/>
                    <a:pt x="3960" y="168"/>
                    <a:pt x="8856" y="168"/>
                  </a:cubicBezTo>
                  <a:cubicBezTo>
                    <a:pt x="13751" y="168"/>
                    <a:pt x="17711" y="117"/>
                    <a:pt x="17711" y="84"/>
                  </a:cubicBezTo>
                  <a:cubicBezTo>
                    <a:pt x="17711" y="34"/>
                    <a:pt x="13751" y="1"/>
                    <a:pt x="885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2"/>
            <p:cNvSpPr/>
            <p:nvPr/>
          </p:nvSpPr>
          <p:spPr>
            <a:xfrm>
              <a:off x="7710912" y="2146500"/>
              <a:ext cx="567670" cy="4872"/>
            </a:xfrm>
            <a:custGeom>
              <a:rect b="b" l="l" r="r" t="t"/>
              <a:pathLst>
                <a:path extrusionOk="0" h="152" w="17712">
                  <a:moveTo>
                    <a:pt x="8856" y="1"/>
                  </a:moveTo>
                  <a:cubicBezTo>
                    <a:pt x="3961" y="1"/>
                    <a:pt x="1" y="34"/>
                    <a:pt x="1" y="84"/>
                  </a:cubicBezTo>
                  <a:cubicBezTo>
                    <a:pt x="1" y="118"/>
                    <a:pt x="3961" y="151"/>
                    <a:pt x="8856" y="151"/>
                  </a:cubicBezTo>
                  <a:cubicBezTo>
                    <a:pt x="13735" y="151"/>
                    <a:pt x="17712" y="118"/>
                    <a:pt x="17712" y="84"/>
                  </a:cubicBezTo>
                  <a:cubicBezTo>
                    <a:pt x="17712" y="34"/>
                    <a:pt x="13752" y="1"/>
                    <a:pt x="885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2"/>
            <p:cNvSpPr/>
            <p:nvPr/>
          </p:nvSpPr>
          <p:spPr>
            <a:xfrm>
              <a:off x="7738218" y="1525852"/>
              <a:ext cx="567670" cy="4840"/>
            </a:xfrm>
            <a:custGeom>
              <a:rect b="b" l="l" r="r" t="t"/>
              <a:pathLst>
                <a:path extrusionOk="0" h="151" w="17712">
                  <a:moveTo>
                    <a:pt x="8856" y="0"/>
                  </a:moveTo>
                  <a:cubicBezTo>
                    <a:pt x="3978" y="0"/>
                    <a:pt x="1" y="34"/>
                    <a:pt x="1" y="84"/>
                  </a:cubicBezTo>
                  <a:cubicBezTo>
                    <a:pt x="1" y="117"/>
                    <a:pt x="3978" y="151"/>
                    <a:pt x="8856" y="151"/>
                  </a:cubicBezTo>
                  <a:cubicBezTo>
                    <a:pt x="13752" y="151"/>
                    <a:pt x="17712" y="117"/>
                    <a:pt x="17712" y="84"/>
                  </a:cubicBezTo>
                  <a:cubicBezTo>
                    <a:pt x="17712" y="34"/>
                    <a:pt x="13752" y="0"/>
                    <a:pt x="885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2"/>
            <p:cNvSpPr/>
            <p:nvPr/>
          </p:nvSpPr>
          <p:spPr>
            <a:xfrm>
              <a:off x="8008656" y="1479251"/>
              <a:ext cx="146244" cy="4872"/>
            </a:xfrm>
            <a:custGeom>
              <a:rect b="b" l="l" r="r" t="t"/>
              <a:pathLst>
                <a:path extrusionOk="0" h="152" w="4563">
                  <a:moveTo>
                    <a:pt x="2273" y="1"/>
                  </a:moveTo>
                  <a:cubicBezTo>
                    <a:pt x="1020" y="1"/>
                    <a:pt x="1" y="34"/>
                    <a:pt x="1" y="68"/>
                  </a:cubicBezTo>
                  <a:cubicBezTo>
                    <a:pt x="1" y="118"/>
                    <a:pt x="1020" y="151"/>
                    <a:pt x="2273" y="151"/>
                  </a:cubicBezTo>
                  <a:cubicBezTo>
                    <a:pt x="3543" y="151"/>
                    <a:pt x="4562" y="118"/>
                    <a:pt x="4562" y="68"/>
                  </a:cubicBezTo>
                  <a:cubicBezTo>
                    <a:pt x="4562" y="34"/>
                    <a:pt x="3543" y="1"/>
                    <a:pt x="227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2"/>
            <p:cNvSpPr/>
            <p:nvPr/>
          </p:nvSpPr>
          <p:spPr>
            <a:xfrm>
              <a:off x="7715206" y="1818244"/>
              <a:ext cx="146212" cy="5384"/>
            </a:xfrm>
            <a:custGeom>
              <a:rect b="b" l="l" r="r" t="t"/>
              <a:pathLst>
                <a:path extrusionOk="0" h="168" w="4562">
                  <a:moveTo>
                    <a:pt x="2289" y="0"/>
                  </a:moveTo>
                  <a:cubicBezTo>
                    <a:pt x="1020" y="0"/>
                    <a:pt x="0" y="34"/>
                    <a:pt x="0" y="84"/>
                  </a:cubicBezTo>
                  <a:cubicBezTo>
                    <a:pt x="0" y="134"/>
                    <a:pt x="1020" y="167"/>
                    <a:pt x="2289" y="167"/>
                  </a:cubicBezTo>
                  <a:cubicBezTo>
                    <a:pt x="3543" y="167"/>
                    <a:pt x="4562" y="134"/>
                    <a:pt x="4562" y="84"/>
                  </a:cubicBezTo>
                  <a:cubicBezTo>
                    <a:pt x="4562" y="34"/>
                    <a:pt x="3543" y="0"/>
                    <a:pt x="228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2"/>
            <p:cNvSpPr/>
            <p:nvPr/>
          </p:nvSpPr>
          <p:spPr>
            <a:xfrm>
              <a:off x="7712001" y="1878755"/>
              <a:ext cx="146212" cy="5384"/>
            </a:xfrm>
            <a:custGeom>
              <a:rect b="b" l="l" r="r" t="t"/>
              <a:pathLst>
                <a:path extrusionOk="0" h="168" w="4562">
                  <a:moveTo>
                    <a:pt x="2273" y="0"/>
                  </a:moveTo>
                  <a:cubicBezTo>
                    <a:pt x="1019" y="0"/>
                    <a:pt x="0" y="34"/>
                    <a:pt x="0" y="84"/>
                  </a:cubicBezTo>
                  <a:cubicBezTo>
                    <a:pt x="0" y="117"/>
                    <a:pt x="1019" y="167"/>
                    <a:pt x="2273" y="167"/>
                  </a:cubicBezTo>
                  <a:cubicBezTo>
                    <a:pt x="3542" y="167"/>
                    <a:pt x="4562" y="117"/>
                    <a:pt x="4562" y="84"/>
                  </a:cubicBezTo>
                  <a:cubicBezTo>
                    <a:pt x="4562" y="34"/>
                    <a:pt x="3542" y="0"/>
                    <a:pt x="227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2"/>
            <p:cNvSpPr/>
            <p:nvPr/>
          </p:nvSpPr>
          <p:spPr>
            <a:xfrm>
              <a:off x="7544380" y="1266664"/>
              <a:ext cx="1580321" cy="5384"/>
            </a:xfrm>
            <a:custGeom>
              <a:rect b="b" l="l" r="r" t="t"/>
              <a:pathLst>
                <a:path extrusionOk="0" h="168" w="49308">
                  <a:moveTo>
                    <a:pt x="24662" y="1"/>
                  </a:moveTo>
                  <a:cubicBezTo>
                    <a:pt x="11045" y="1"/>
                    <a:pt x="0" y="34"/>
                    <a:pt x="0" y="84"/>
                  </a:cubicBezTo>
                  <a:cubicBezTo>
                    <a:pt x="0" y="118"/>
                    <a:pt x="11045" y="168"/>
                    <a:pt x="24662" y="168"/>
                  </a:cubicBezTo>
                  <a:cubicBezTo>
                    <a:pt x="38280" y="168"/>
                    <a:pt x="49307" y="118"/>
                    <a:pt x="49307" y="84"/>
                  </a:cubicBezTo>
                  <a:cubicBezTo>
                    <a:pt x="49307" y="34"/>
                    <a:pt x="38280" y="1"/>
                    <a:pt x="2466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2"/>
            <p:cNvSpPr/>
            <p:nvPr/>
          </p:nvSpPr>
          <p:spPr>
            <a:xfrm>
              <a:off x="7625787" y="1197051"/>
              <a:ext cx="43941" cy="37627"/>
            </a:xfrm>
            <a:custGeom>
              <a:rect b="b" l="l" r="r" t="t"/>
              <a:pathLst>
                <a:path extrusionOk="0" h="1174" w="1371">
                  <a:moveTo>
                    <a:pt x="785" y="0"/>
                  </a:moveTo>
                  <a:cubicBezTo>
                    <a:pt x="267" y="0"/>
                    <a:pt x="0" y="635"/>
                    <a:pt x="384" y="1003"/>
                  </a:cubicBezTo>
                  <a:cubicBezTo>
                    <a:pt x="502" y="1121"/>
                    <a:pt x="646" y="1173"/>
                    <a:pt x="787" y="1173"/>
                  </a:cubicBezTo>
                  <a:cubicBezTo>
                    <a:pt x="1085" y="1173"/>
                    <a:pt x="1370" y="937"/>
                    <a:pt x="1370" y="585"/>
                  </a:cubicBezTo>
                  <a:cubicBezTo>
                    <a:pt x="1370" y="268"/>
                    <a:pt x="1120" y="0"/>
                    <a:pt x="7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2"/>
            <p:cNvSpPr/>
            <p:nvPr/>
          </p:nvSpPr>
          <p:spPr>
            <a:xfrm>
              <a:off x="7706649" y="1197051"/>
              <a:ext cx="43941" cy="37627"/>
            </a:xfrm>
            <a:custGeom>
              <a:rect b="b" l="l" r="r" t="t"/>
              <a:pathLst>
                <a:path extrusionOk="0" h="1174" w="1371">
                  <a:moveTo>
                    <a:pt x="785" y="0"/>
                  </a:moveTo>
                  <a:cubicBezTo>
                    <a:pt x="251" y="0"/>
                    <a:pt x="0" y="635"/>
                    <a:pt x="368" y="1003"/>
                  </a:cubicBezTo>
                  <a:cubicBezTo>
                    <a:pt x="485" y="1121"/>
                    <a:pt x="631" y="1173"/>
                    <a:pt x="774" y="1173"/>
                  </a:cubicBezTo>
                  <a:cubicBezTo>
                    <a:pt x="1077" y="1173"/>
                    <a:pt x="1370" y="937"/>
                    <a:pt x="1370" y="585"/>
                  </a:cubicBezTo>
                  <a:cubicBezTo>
                    <a:pt x="1370" y="268"/>
                    <a:pt x="1103" y="0"/>
                    <a:pt x="7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2"/>
            <p:cNvSpPr/>
            <p:nvPr/>
          </p:nvSpPr>
          <p:spPr>
            <a:xfrm>
              <a:off x="7786966" y="1197051"/>
              <a:ext cx="43941" cy="37627"/>
            </a:xfrm>
            <a:custGeom>
              <a:rect b="b" l="l" r="r" t="t"/>
              <a:pathLst>
                <a:path extrusionOk="0" h="1174" w="1371">
                  <a:moveTo>
                    <a:pt x="786" y="0"/>
                  </a:moveTo>
                  <a:cubicBezTo>
                    <a:pt x="251" y="0"/>
                    <a:pt x="0" y="635"/>
                    <a:pt x="368" y="1003"/>
                  </a:cubicBezTo>
                  <a:cubicBezTo>
                    <a:pt x="486" y="1121"/>
                    <a:pt x="631" y="1173"/>
                    <a:pt x="774" y="1173"/>
                  </a:cubicBezTo>
                  <a:cubicBezTo>
                    <a:pt x="1077" y="1173"/>
                    <a:pt x="1370" y="937"/>
                    <a:pt x="1370" y="585"/>
                  </a:cubicBezTo>
                  <a:cubicBezTo>
                    <a:pt x="1370" y="268"/>
                    <a:pt x="1103" y="0"/>
                    <a:pt x="7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2"/>
            <p:cNvSpPr/>
            <p:nvPr/>
          </p:nvSpPr>
          <p:spPr>
            <a:xfrm>
              <a:off x="4706705" y="1223300"/>
              <a:ext cx="1060342" cy="697793"/>
            </a:xfrm>
            <a:custGeom>
              <a:rect b="b" l="l" r="r" t="t"/>
              <a:pathLst>
                <a:path extrusionOk="0" h="21772" w="33084">
                  <a:moveTo>
                    <a:pt x="2256" y="0"/>
                  </a:moveTo>
                  <a:lnTo>
                    <a:pt x="1" y="21771"/>
                  </a:lnTo>
                  <a:lnTo>
                    <a:pt x="30561" y="21771"/>
                  </a:lnTo>
                  <a:lnTo>
                    <a:pt x="33084"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2"/>
            <p:cNvSpPr/>
            <p:nvPr/>
          </p:nvSpPr>
          <p:spPr>
            <a:xfrm>
              <a:off x="4812726" y="1335731"/>
              <a:ext cx="51440" cy="468603"/>
            </a:xfrm>
            <a:custGeom>
              <a:rect b="b" l="l" r="r" t="t"/>
              <a:pathLst>
                <a:path extrusionOk="0" h="14621" w="1605">
                  <a:moveTo>
                    <a:pt x="1554" y="1"/>
                  </a:moveTo>
                  <a:cubicBezTo>
                    <a:pt x="1503" y="1"/>
                    <a:pt x="1136" y="3269"/>
                    <a:pt x="719" y="7303"/>
                  </a:cubicBezTo>
                  <a:cubicBezTo>
                    <a:pt x="302" y="11329"/>
                    <a:pt x="1" y="14604"/>
                    <a:pt x="51" y="14621"/>
                  </a:cubicBezTo>
                  <a:cubicBezTo>
                    <a:pt x="84" y="14621"/>
                    <a:pt x="469" y="11346"/>
                    <a:pt x="886" y="7319"/>
                  </a:cubicBezTo>
                  <a:cubicBezTo>
                    <a:pt x="1304" y="3276"/>
                    <a:pt x="1605" y="1"/>
                    <a:pt x="1555" y="1"/>
                  </a:cubicBezTo>
                  <a:cubicBezTo>
                    <a:pt x="1555" y="1"/>
                    <a:pt x="1555" y="1"/>
                    <a:pt x="155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2"/>
            <p:cNvSpPr/>
            <p:nvPr/>
          </p:nvSpPr>
          <p:spPr>
            <a:xfrm>
              <a:off x="4894133" y="1356628"/>
              <a:ext cx="98586" cy="4840"/>
            </a:xfrm>
            <a:custGeom>
              <a:rect b="b" l="l" r="r" t="t"/>
              <a:pathLst>
                <a:path extrusionOk="0" h="151" w="3076">
                  <a:moveTo>
                    <a:pt x="1538" y="1"/>
                  </a:moveTo>
                  <a:cubicBezTo>
                    <a:pt x="686" y="1"/>
                    <a:pt x="1" y="34"/>
                    <a:pt x="1" y="67"/>
                  </a:cubicBezTo>
                  <a:cubicBezTo>
                    <a:pt x="1" y="118"/>
                    <a:pt x="686" y="151"/>
                    <a:pt x="1538" y="151"/>
                  </a:cubicBezTo>
                  <a:cubicBezTo>
                    <a:pt x="2390" y="151"/>
                    <a:pt x="3075" y="118"/>
                    <a:pt x="3075" y="67"/>
                  </a:cubicBezTo>
                  <a:cubicBezTo>
                    <a:pt x="3075" y="34"/>
                    <a:pt x="2390" y="1"/>
                    <a:pt x="153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2"/>
            <p:cNvSpPr/>
            <p:nvPr/>
          </p:nvSpPr>
          <p:spPr>
            <a:xfrm>
              <a:off x="5019449" y="1356628"/>
              <a:ext cx="391491" cy="4840"/>
            </a:xfrm>
            <a:custGeom>
              <a:rect b="b" l="l" r="r" t="t"/>
              <a:pathLst>
                <a:path extrusionOk="0" h="151" w="12215">
                  <a:moveTo>
                    <a:pt x="6116" y="1"/>
                  </a:moveTo>
                  <a:cubicBezTo>
                    <a:pt x="2724" y="1"/>
                    <a:pt x="0" y="34"/>
                    <a:pt x="0" y="67"/>
                  </a:cubicBezTo>
                  <a:cubicBezTo>
                    <a:pt x="0" y="118"/>
                    <a:pt x="2741" y="151"/>
                    <a:pt x="6116" y="151"/>
                  </a:cubicBezTo>
                  <a:cubicBezTo>
                    <a:pt x="9491" y="151"/>
                    <a:pt x="12214" y="118"/>
                    <a:pt x="12214" y="67"/>
                  </a:cubicBezTo>
                  <a:cubicBezTo>
                    <a:pt x="12214" y="34"/>
                    <a:pt x="9491" y="1"/>
                    <a:pt x="61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2"/>
            <p:cNvSpPr/>
            <p:nvPr/>
          </p:nvSpPr>
          <p:spPr>
            <a:xfrm>
              <a:off x="4882884" y="1604567"/>
              <a:ext cx="98041" cy="4872"/>
            </a:xfrm>
            <a:custGeom>
              <a:rect b="b" l="l" r="r" t="t"/>
              <a:pathLst>
                <a:path extrusionOk="0" h="152" w="3059">
                  <a:moveTo>
                    <a:pt x="1521" y="1"/>
                  </a:moveTo>
                  <a:cubicBezTo>
                    <a:pt x="686" y="1"/>
                    <a:pt x="1" y="34"/>
                    <a:pt x="1" y="67"/>
                  </a:cubicBezTo>
                  <a:cubicBezTo>
                    <a:pt x="1" y="118"/>
                    <a:pt x="686" y="151"/>
                    <a:pt x="1521" y="151"/>
                  </a:cubicBezTo>
                  <a:cubicBezTo>
                    <a:pt x="2373" y="151"/>
                    <a:pt x="3058" y="118"/>
                    <a:pt x="3058" y="67"/>
                  </a:cubicBezTo>
                  <a:cubicBezTo>
                    <a:pt x="3058" y="34"/>
                    <a:pt x="2373" y="1"/>
                    <a:pt x="152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2"/>
            <p:cNvSpPr/>
            <p:nvPr/>
          </p:nvSpPr>
          <p:spPr>
            <a:xfrm>
              <a:off x="5007655" y="1604567"/>
              <a:ext cx="392036" cy="4872"/>
            </a:xfrm>
            <a:custGeom>
              <a:rect b="b" l="l" r="r" t="t"/>
              <a:pathLst>
                <a:path extrusionOk="0" h="152" w="12232">
                  <a:moveTo>
                    <a:pt x="6116" y="1"/>
                  </a:moveTo>
                  <a:cubicBezTo>
                    <a:pt x="2741" y="1"/>
                    <a:pt x="1" y="34"/>
                    <a:pt x="1" y="67"/>
                  </a:cubicBezTo>
                  <a:cubicBezTo>
                    <a:pt x="1" y="118"/>
                    <a:pt x="2741" y="151"/>
                    <a:pt x="6116" y="151"/>
                  </a:cubicBezTo>
                  <a:cubicBezTo>
                    <a:pt x="9491" y="151"/>
                    <a:pt x="12232" y="118"/>
                    <a:pt x="12232" y="67"/>
                  </a:cubicBezTo>
                  <a:cubicBezTo>
                    <a:pt x="12232" y="34"/>
                    <a:pt x="9491" y="1"/>
                    <a:pt x="61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2"/>
            <p:cNvSpPr/>
            <p:nvPr/>
          </p:nvSpPr>
          <p:spPr>
            <a:xfrm>
              <a:off x="4874327" y="1718633"/>
              <a:ext cx="391491" cy="5384"/>
            </a:xfrm>
            <a:custGeom>
              <a:rect b="b" l="l" r="r" t="t"/>
              <a:pathLst>
                <a:path extrusionOk="0" h="168" w="12215">
                  <a:moveTo>
                    <a:pt x="6116" y="1"/>
                  </a:moveTo>
                  <a:cubicBezTo>
                    <a:pt x="2741" y="1"/>
                    <a:pt x="0" y="34"/>
                    <a:pt x="0" y="84"/>
                  </a:cubicBezTo>
                  <a:cubicBezTo>
                    <a:pt x="0" y="134"/>
                    <a:pt x="2741" y="168"/>
                    <a:pt x="6116" y="168"/>
                  </a:cubicBezTo>
                  <a:cubicBezTo>
                    <a:pt x="9491" y="168"/>
                    <a:pt x="12214" y="134"/>
                    <a:pt x="12214" y="84"/>
                  </a:cubicBezTo>
                  <a:cubicBezTo>
                    <a:pt x="12214" y="34"/>
                    <a:pt x="9491" y="1"/>
                    <a:pt x="61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2"/>
            <p:cNvSpPr/>
            <p:nvPr/>
          </p:nvSpPr>
          <p:spPr>
            <a:xfrm>
              <a:off x="4897338" y="1426241"/>
              <a:ext cx="138744" cy="5384"/>
            </a:xfrm>
            <a:custGeom>
              <a:rect b="b" l="l" r="r" t="t"/>
              <a:pathLst>
                <a:path extrusionOk="0" h="168" w="4329">
                  <a:moveTo>
                    <a:pt x="2173" y="1"/>
                  </a:moveTo>
                  <a:cubicBezTo>
                    <a:pt x="970" y="1"/>
                    <a:pt x="1" y="34"/>
                    <a:pt x="1" y="84"/>
                  </a:cubicBezTo>
                  <a:cubicBezTo>
                    <a:pt x="1" y="134"/>
                    <a:pt x="970" y="168"/>
                    <a:pt x="2173" y="168"/>
                  </a:cubicBezTo>
                  <a:cubicBezTo>
                    <a:pt x="3359" y="168"/>
                    <a:pt x="4328" y="134"/>
                    <a:pt x="4328" y="84"/>
                  </a:cubicBezTo>
                  <a:cubicBezTo>
                    <a:pt x="4328" y="34"/>
                    <a:pt x="3359" y="1"/>
                    <a:pt x="217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2"/>
            <p:cNvSpPr/>
            <p:nvPr/>
          </p:nvSpPr>
          <p:spPr>
            <a:xfrm>
              <a:off x="4894133" y="1529057"/>
              <a:ext cx="138200" cy="4872"/>
            </a:xfrm>
            <a:custGeom>
              <a:rect b="b" l="l" r="r" t="t"/>
              <a:pathLst>
                <a:path extrusionOk="0" h="152" w="4312">
                  <a:moveTo>
                    <a:pt x="2156" y="1"/>
                  </a:moveTo>
                  <a:cubicBezTo>
                    <a:pt x="970" y="1"/>
                    <a:pt x="1" y="34"/>
                    <a:pt x="1" y="84"/>
                  </a:cubicBezTo>
                  <a:cubicBezTo>
                    <a:pt x="1" y="118"/>
                    <a:pt x="970" y="151"/>
                    <a:pt x="2156" y="151"/>
                  </a:cubicBezTo>
                  <a:cubicBezTo>
                    <a:pt x="3342" y="151"/>
                    <a:pt x="4311" y="118"/>
                    <a:pt x="4311" y="84"/>
                  </a:cubicBezTo>
                  <a:cubicBezTo>
                    <a:pt x="4311" y="34"/>
                    <a:pt x="3342" y="1"/>
                    <a:pt x="215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2"/>
            <p:cNvSpPr/>
            <p:nvPr/>
          </p:nvSpPr>
          <p:spPr>
            <a:xfrm>
              <a:off x="5010892" y="1675782"/>
              <a:ext cx="138712" cy="4872"/>
            </a:xfrm>
            <a:custGeom>
              <a:rect b="b" l="l" r="r" t="t"/>
              <a:pathLst>
                <a:path extrusionOk="0" h="152" w="4328">
                  <a:moveTo>
                    <a:pt x="2172" y="1"/>
                  </a:moveTo>
                  <a:cubicBezTo>
                    <a:pt x="969" y="1"/>
                    <a:pt x="0" y="34"/>
                    <a:pt x="0" y="84"/>
                  </a:cubicBezTo>
                  <a:cubicBezTo>
                    <a:pt x="0" y="118"/>
                    <a:pt x="969" y="151"/>
                    <a:pt x="2172" y="151"/>
                  </a:cubicBezTo>
                  <a:cubicBezTo>
                    <a:pt x="3359" y="151"/>
                    <a:pt x="4328" y="118"/>
                    <a:pt x="4328" y="84"/>
                  </a:cubicBezTo>
                  <a:cubicBezTo>
                    <a:pt x="4328" y="34"/>
                    <a:pt x="3359" y="1"/>
                    <a:pt x="217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2"/>
            <p:cNvSpPr/>
            <p:nvPr/>
          </p:nvSpPr>
          <p:spPr>
            <a:xfrm>
              <a:off x="5185981" y="1426241"/>
              <a:ext cx="353479" cy="5384"/>
            </a:xfrm>
            <a:custGeom>
              <a:rect b="b" l="l" r="r" t="t"/>
              <a:pathLst>
                <a:path extrusionOk="0" h="168" w="11029">
                  <a:moveTo>
                    <a:pt x="5515" y="1"/>
                  </a:moveTo>
                  <a:cubicBezTo>
                    <a:pt x="2474" y="1"/>
                    <a:pt x="1" y="34"/>
                    <a:pt x="1" y="84"/>
                  </a:cubicBezTo>
                  <a:cubicBezTo>
                    <a:pt x="1" y="134"/>
                    <a:pt x="2474" y="168"/>
                    <a:pt x="5515" y="168"/>
                  </a:cubicBezTo>
                  <a:cubicBezTo>
                    <a:pt x="8556" y="168"/>
                    <a:pt x="11028" y="134"/>
                    <a:pt x="11028" y="84"/>
                  </a:cubicBezTo>
                  <a:cubicBezTo>
                    <a:pt x="11028" y="34"/>
                    <a:pt x="8556" y="1"/>
                    <a:pt x="551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2"/>
            <p:cNvSpPr/>
            <p:nvPr/>
          </p:nvSpPr>
          <p:spPr>
            <a:xfrm>
              <a:off x="5076754" y="1534954"/>
              <a:ext cx="353447" cy="5384"/>
            </a:xfrm>
            <a:custGeom>
              <a:rect b="b" l="l" r="r" t="t"/>
              <a:pathLst>
                <a:path extrusionOk="0" h="168" w="11028">
                  <a:moveTo>
                    <a:pt x="5514" y="1"/>
                  </a:moveTo>
                  <a:cubicBezTo>
                    <a:pt x="2473" y="1"/>
                    <a:pt x="0" y="34"/>
                    <a:pt x="0" y="84"/>
                  </a:cubicBezTo>
                  <a:cubicBezTo>
                    <a:pt x="0" y="117"/>
                    <a:pt x="2473" y="168"/>
                    <a:pt x="5514" y="168"/>
                  </a:cubicBezTo>
                  <a:cubicBezTo>
                    <a:pt x="8555" y="168"/>
                    <a:pt x="11028" y="117"/>
                    <a:pt x="11028" y="84"/>
                  </a:cubicBezTo>
                  <a:cubicBezTo>
                    <a:pt x="11028" y="34"/>
                    <a:pt x="8572" y="1"/>
                    <a:pt x="551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2"/>
            <p:cNvSpPr/>
            <p:nvPr/>
          </p:nvSpPr>
          <p:spPr>
            <a:xfrm>
              <a:off x="5198320" y="1675782"/>
              <a:ext cx="353447" cy="4872"/>
            </a:xfrm>
            <a:custGeom>
              <a:rect b="b" l="l" r="r" t="t"/>
              <a:pathLst>
                <a:path extrusionOk="0" h="152" w="11028">
                  <a:moveTo>
                    <a:pt x="5514" y="1"/>
                  </a:moveTo>
                  <a:cubicBezTo>
                    <a:pt x="2473" y="1"/>
                    <a:pt x="0" y="34"/>
                    <a:pt x="0" y="84"/>
                  </a:cubicBezTo>
                  <a:cubicBezTo>
                    <a:pt x="0" y="118"/>
                    <a:pt x="2473" y="151"/>
                    <a:pt x="5514" y="151"/>
                  </a:cubicBezTo>
                  <a:cubicBezTo>
                    <a:pt x="8572" y="151"/>
                    <a:pt x="11028" y="118"/>
                    <a:pt x="11028" y="84"/>
                  </a:cubicBezTo>
                  <a:cubicBezTo>
                    <a:pt x="11028" y="34"/>
                    <a:pt x="8572" y="1"/>
                    <a:pt x="551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2"/>
            <p:cNvSpPr/>
            <p:nvPr/>
          </p:nvSpPr>
          <p:spPr>
            <a:xfrm>
              <a:off x="4875384" y="1801642"/>
              <a:ext cx="354024" cy="4840"/>
            </a:xfrm>
            <a:custGeom>
              <a:rect b="b" l="l" r="r" t="t"/>
              <a:pathLst>
                <a:path extrusionOk="0" h="151" w="11046">
                  <a:moveTo>
                    <a:pt x="5531" y="0"/>
                  </a:moveTo>
                  <a:cubicBezTo>
                    <a:pt x="2474" y="0"/>
                    <a:pt x="1" y="34"/>
                    <a:pt x="1" y="84"/>
                  </a:cubicBezTo>
                  <a:cubicBezTo>
                    <a:pt x="1" y="117"/>
                    <a:pt x="2474" y="151"/>
                    <a:pt x="5531" y="151"/>
                  </a:cubicBezTo>
                  <a:cubicBezTo>
                    <a:pt x="8572" y="151"/>
                    <a:pt x="11045" y="117"/>
                    <a:pt x="11045" y="84"/>
                  </a:cubicBezTo>
                  <a:cubicBezTo>
                    <a:pt x="11045" y="34"/>
                    <a:pt x="8572" y="0"/>
                    <a:pt x="553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2"/>
            <p:cNvSpPr/>
            <p:nvPr/>
          </p:nvSpPr>
          <p:spPr>
            <a:xfrm>
              <a:off x="5266843" y="1801642"/>
              <a:ext cx="353479" cy="4840"/>
            </a:xfrm>
            <a:custGeom>
              <a:rect b="b" l="l" r="r" t="t"/>
              <a:pathLst>
                <a:path extrusionOk="0" h="151" w="11029">
                  <a:moveTo>
                    <a:pt x="5515" y="0"/>
                  </a:moveTo>
                  <a:cubicBezTo>
                    <a:pt x="2457" y="0"/>
                    <a:pt x="1" y="34"/>
                    <a:pt x="1" y="84"/>
                  </a:cubicBezTo>
                  <a:cubicBezTo>
                    <a:pt x="1" y="117"/>
                    <a:pt x="2457" y="151"/>
                    <a:pt x="5515" y="151"/>
                  </a:cubicBezTo>
                  <a:cubicBezTo>
                    <a:pt x="8556" y="151"/>
                    <a:pt x="11028" y="117"/>
                    <a:pt x="11028" y="84"/>
                  </a:cubicBezTo>
                  <a:cubicBezTo>
                    <a:pt x="11028" y="34"/>
                    <a:pt x="8556" y="0"/>
                    <a:pt x="551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2"/>
            <p:cNvSpPr/>
            <p:nvPr/>
          </p:nvSpPr>
          <p:spPr>
            <a:xfrm>
              <a:off x="4875384" y="1842346"/>
              <a:ext cx="354024" cy="5384"/>
            </a:xfrm>
            <a:custGeom>
              <a:rect b="b" l="l" r="r" t="t"/>
              <a:pathLst>
                <a:path extrusionOk="0" h="168" w="11046">
                  <a:moveTo>
                    <a:pt x="5531" y="0"/>
                  </a:moveTo>
                  <a:cubicBezTo>
                    <a:pt x="2474" y="0"/>
                    <a:pt x="1" y="34"/>
                    <a:pt x="1" y="84"/>
                  </a:cubicBezTo>
                  <a:cubicBezTo>
                    <a:pt x="1" y="134"/>
                    <a:pt x="2474" y="167"/>
                    <a:pt x="5531" y="167"/>
                  </a:cubicBezTo>
                  <a:cubicBezTo>
                    <a:pt x="8572" y="167"/>
                    <a:pt x="11045" y="134"/>
                    <a:pt x="11045" y="84"/>
                  </a:cubicBezTo>
                  <a:cubicBezTo>
                    <a:pt x="11045" y="34"/>
                    <a:pt x="8572" y="0"/>
                    <a:pt x="553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2"/>
            <p:cNvSpPr/>
            <p:nvPr/>
          </p:nvSpPr>
          <p:spPr>
            <a:xfrm>
              <a:off x="4892531" y="1455695"/>
              <a:ext cx="353992" cy="5384"/>
            </a:xfrm>
            <a:custGeom>
              <a:rect b="b" l="l" r="r" t="t"/>
              <a:pathLst>
                <a:path extrusionOk="0" h="168" w="11045">
                  <a:moveTo>
                    <a:pt x="5531" y="1"/>
                  </a:moveTo>
                  <a:cubicBezTo>
                    <a:pt x="2473" y="1"/>
                    <a:pt x="1" y="34"/>
                    <a:pt x="1" y="84"/>
                  </a:cubicBezTo>
                  <a:cubicBezTo>
                    <a:pt x="1" y="134"/>
                    <a:pt x="2473" y="168"/>
                    <a:pt x="5531" y="168"/>
                  </a:cubicBezTo>
                  <a:cubicBezTo>
                    <a:pt x="8572" y="168"/>
                    <a:pt x="11045" y="134"/>
                    <a:pt x="11045" y="84"/>
                  </a:cubicBezTo>
                  <a:cubicBezTo>
                    <a:pt x="11045" y="34"/>
                    <a:pt x="8572" y="1"/>
                    <a:pt x="553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2"/>
            <p:cNvSpPr/>
            <p:nvPr/>
          </p:nvSpPr>
          <p:spPr>
            <a:xfrm>
              <a:off x="5061210" y="1426785"/>
              <a:ext cx="91086" cy="4840"/>
            </a:xfrm>
            <a:custGeom>
              <a:rect b="b" l="l" r="r" t="t"/>
              <a:pathLst>
                <a:path extrusionOk="0" h="151" w="2842">
                  <a:moveTo>
                    <a:pt x="1421" y="0"/>
                  </a:moveTo>
                  <a:cubicBezTo>
                    <a:pt x="636" y="0"/>
                    <a:pt x="1" y="34"/>
                    <a:pt x="1" y="84"/>
                  </a:cubicBezTo>
                  <a:cubicBezTo>
                    <a:pt x="1" y="117"/>
                    <a:pt x="636" y="151"/>
                    <a:pt x="1421" y="151"/>
                  </a:cubicBezTo>
                  <a:cubicBezTo>
                    <a:pt x="2206" y="151"/>
                    <a:pt x="2841" y="117"/>
                    <a:pt x="2841" y="84"/>
                  </a:cubicBezTo>
                  <a:cubicBezTo>
                    <a:pt x="2841" y="34"/>
                    <a:pt x="2206" y="0"/>
                    <a:pt x="142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2"/>
            <p:cNvSpPr/>
            <p:nvPr/>
          </p:nvSpPr>
          <p:spPr>
            <a:xfrm>
              <a:off x="4878621" y="1638315"/>
              <a:ext cx="91054" cy="4840"/>
            </a:xfrm>
            <a:custGeom>
              <a:rect b="b" l="l" r="r" t="t"/>
              <a:pathLst>
                <a:path extrusionOk="0" h="151" w="2841">
                  <a:moveTo>
                    <a:pt x="1420" y="0"/>
                  </a:moveTo>
                  <a:cubicBezTo>
                    <a:pt x="635" y="0"/>
                    <a:pt x="0" y="34"/>
                    <a:pt x="0" y="67"/>
                  </a:cubicBezTo>
                  <a:cubicBezTo>
                    <a:pt x="0" y="117"/>
                    <a:pt x="635" y="151"/>
                    <a:pt x="1420" y="151"/>
                  </a:cubicBezTo>
                  <a:cubicBezTo>
                    <a:pt x="2206" y="151"/>
                    <a:pt x="2841" y="117"/>
                    <a:pt x="2841" y="67"/>
                  </a:cubicBezTo>
                  <a:cubicBezTo>
                    <a:pt x="2841" y="34"/>
                    <a:pt x="2206" y="0"/>
                    <a:pt x="142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2"/>
            <p:cNvSpPr/>
            <p:nvPr/>
          </p:nvSpPr>
          <p:spPr>
            <a:xfrm>
              <a:off x="4876474" y="1675782"/>
              <a:ext cx="91054" cy="4872"/>
            </a:xfrm>
            <a:custGeom>
              <a:rect b="b" l="l" r="r" t="t"/>
              <a:pathLst>
                <a:path extrusionOk="0" h="152" w="2841">
                  <a:moveTo>
                    <a:pt x="1420" y="1"/>
                  </a:moveTo>
                  <a:cubicBezTo>
                    <a:pt x="635" y="1"/>
                    <a:pt x="0" y="34"/>
                    <a:pt x="0" y="84"/>
                  </a:cubicBezTo>
                  <a:cubicBezTo>
                    <a:pt x="0" y="118"/>
                    <a:pt x="635" y="151"/>
                    <a:pt x="1420" y="151"/>
                  </a:cubicBezTo>
                  <a:cubicBezTo>
                    <a:pt x="2206" y="151"/>
                    <a:pt x="2841" y="118"/>
                    <a:pt x="2841" y="84"/>
                  </a:cubicBezTo>
                  <a:cubicBezTo>
                    <a:pt x="2841" y="34"/>
                    <a:pt x="2206" y="1"/>
                    <a:pt x="142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2"/>
            <p:cNvSpPr/>
            <p:nvPr/>
          </p:nvSpPr>
          <p:spPr>
            <a:xfrm>
              <a:off x="4772055" y="1294515"/>
              <a:ext cx="984288" cy="5384"/>
            </a:xfrm>
            <a:custGeom>
              <a:rect b="b" l="l" r="r" t="t"/>
              <a:pathLst>
                <a:path extrusionOk="0" h="168" w="30711">
                  <a:moveTo>
                    <a:pt x="15355" y="0"/>
                  </a:moveTo>
                  <a:cubicBezTo>
                    <a:pt x="6867" y="0"/>
                    <a:pt x="0" y="34"/>
                    <a:pt x="0" y="84"/>
                  </a:cubicBezTo>
                  <a:cubicBezTo>
                    <a:pt x="0" y="117"/>
                    <a:pt x="6867" y="167"/>
                    <a:pt x="15355" y="167"/>
                  </a:cubicBezTo>
                  <a:cubicBezTo>
                    <a:pt x="23827" y="167"/>
                    <a:pt x="30710" y="117"/>
                    <a:pt x="30710" y="84"/>
                  </a:cubicBezTo>
                  <a:cubicBezTo>
                    <a:pt x="30710" y="34"/>
                    <a:pt x="23827" y="0"/>
                    <a:pt x="1535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2"/>
            <p:cNvSpPr/>
            <p:nvPr/>
          </p:nvSpPr>
          <p:spPr>
            <a:xfrm>
              <a:off x="4822918" y="1252209"/>
              <a:ext cx="27339" cy="23364"/>
            </a:xfrm>
            <a:custGeom>
              <a:rect b="b" l="l" r="r" t="t"/>
              <a:pathLst>
                <a:path extrusionOk="0" h="729" w="853">
                  <a:moveTo>
                    <a:pt x="485" y="0"/>
                  </a:moveTo>
                  <a:cubicBezTo>
                    <a:pt x="167" y="0"/>
                    <a:pt x="0" y="385"/>
                    <a:pt x="234" y="619"/>
                  </a:cubicBezTo>
                  <a:cubicBezTo>
                    <a:pt x="305" y="695"/>
                    <a:pt x="395" y="728"/>
                    <a:pt x="484" y="728"/>
                  </a:cubicBezTo>
                  <a:cubicBezTo>
                    <a:pt x="670" y="728"/>
                    <a:pt x="853" y="582"/>
                    <a:pt x="853" y="368"/>
                  </a:cubicBezTo>
                  <a:cubicBezTo>
                    <a:pt x="853" y="168"/>
                    <a:pt x="685" y="0"/>
                    <a:pt x="4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2"/>
            <p:cNvSpPr/>
            <p:nvPr/>
          </p:nvSpPr>
          <p:spPr>
            <a:xfrm>
              <a:off x="4872724" y="1252209"/>
              <a:ext cx="27339" cy="23364"/>
            </a:xfrm>
            <a:custGeom>
              <a:rect b="b" l="l" r="r" t="t"/>
              <a:pathLst>
                <a:path extrusionOk="0" h="729" w="853">
                  <a:moveTo>
                    <a:pt x="485" y="0"/>
                  </a:moveTo>
                  <a:cubicBezTo>
                    <a:pt x="167" y="0"/>
                    <a:pt x="0" y="385"/>
                    <a:pt x="234" y="619"/>
                  </a:cubicBezTo>
                  <a:cubicBezTo>
                    <a:pt x="310" y="695"/>
                    <a:pt x="402" y="728"/>
                    <a:pt x="491" y="728"/>
                  </a:cubicBezTo>
                  <a:cubicBezTo>
                    <a:pt x="677" y="728"/>
                    <a:pt x="852" y="582"/>
                    <a:pt x="852" y="368"/>
                  </a:cubicBezTo>
                  <a:cubicBezTo>
                    <a:pt x="852" y="168"/>
                    <a:pt x="685" y="0"/>
                    <a:pt x="4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2"/>
            <p:cNvSpPr/>
            <p:nvPr/>
          </p:nvSpPr>
          <p:spPr>
            <a:xfrm>
              <a:off x="4923043" y="1252209"/>
              <a:ext cx="27371" cy="23364"/>
            </a:xfrm>
            <a:custGeom>
              <a:rect b="b" l="l" r="r" t="t"/>
              <a:pathLst>
                <a:path extrusionOk="0" h="729" w="854">
                  <a:moveTo>
                    <a:pt x="485" y="0"/>
                  </a:moveTo>
                  <a:cubicBezTo>
                    <a:pt x="168" y="0"/>
                    <a:pt x="1" y="385"/>
                    <a:pt x="235" y="619"/>
                  </a:cubicBezTo>
                  <a:cubicBezTo>
                    <a:pt x="305" y="695"/>
                    <a:pt x="395" y="728"/>
                    <a:pt x="484" y="728"/>
                  </a:cubicBezTo>
                  <a:cubicBezTo>
                    <a:pt x="670" y="728"/>
                    <a:pt x="853" y="582"/>
                    <a:pt x="853" y="368"/>
                  </a:cubicBezTo>
                  <a:cubicBezTo>
                    <a:pt x="853" y="168"/>
                    <a:pt x="686" y="0"/>
                    <a:pt x="4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2"/>
            <p:cNvSpPr/>
            <p:nvPr/>
          </p:nvSpPr>
          <p:spPr>
            <a:xfrm>
              <a:off x="7882283" y="2757533"/>
              <a:ext cx="493762" cy="1596891"/>
            </a:xfrm>
            <a:custGeom>
              <a:rect b="b" l="l" r="r" t="t"/>
              <a:pathLst>
                <a:path extrusionOk="0" h="49825" w="15406">
                  <a:moveTo>
                    <a:pt x="0" y="0"/>
                  </a:moveTo>
                  <a:lnTo>
                    <a:pt x="0" y="49825"/>
                  </a:lnTo>
                  <a:lnTo>
                    <a:pt x="15406" y="49825"/>
                  </a:lnTo>
                  <a:lnTo>
                    <a:pt x="15406"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2"/>
            <p:cNvSpPr/>
            <p:nvPr/>
          </p:nvSpPr>
          <p:spPr>
            <a:xfrm>
              <a:off x="8376013" y="2758046"/>
              <a:ext cx="418797" cy="1596378"/>
            </a:xfrm>
            <a:custGeom>
              <a:rect b="b" l="l" r="r" t="t"/>
              <a:pathLst>
                <a:path extrusionOk="0" h="49809" w="13067">
                  <a:moveTo>
                    <a:pt x="1" y="1"/>
                  </a:moveTo>
                  <a:lnTo>
                    <a:pt x="1" y="49809"/>
                  </a:lnTo>
                  <a:lnTo>
                    <a:pt x="13067" y="49809"/>
                  </a:lnTo>
                  <a:lnTo>
                    <a:pt x="1306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2"/>
            <p:cNvSpPr/>
            <p:nvPr/>
          </p:nvSpPr>
          <p:spPr>
            <a:xfrm>
              <a:off x="7920839" y="2822307"/>
              <a:ext cx="396298" cy="343832"/>
            </a:xfrm>
            <a:custGeom>
              <a:rect b="b" l="l" r="r" t="t"/>
              <a:pathLst>
                <a:path extrusionOk="0" h="10728" w="12365">
                  <a:moveTo>
                    <a:pt x="0" y="1"/>
                  </a:moveTo>
                  <a:lnTo>
                    <a:pt x="0" y="10728"/>
                  </a:lnTo>
                  <a:lnTo>
                    <a:pt x="12365" y="10728"/>
                  </a:lnTo>
                  <a:lnTo>
                    <a:pt x="1236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2"/>
            <p:cNvSpPr/>
            <p:nvPr/>
          </p:nvSpPr>
          <p:spPr>
            <a:xfrm>
              <a:off x="7920839" y="3205208"/>
              <a:ext cx="396298" cy="344345"/>
            </a:xfrm>
            <a:custGeom>
              <a:rect b="b" l="l" r="r" t="t"/>
              <a:pathLst>
                <a:path extrusionOk="0" h="10744" w="12365">
                  <a:moveTo>
                    <a:pt x="0" y="0"/>
                  </a:moveTo>
                  <a:lnTo>
                    <a:pt x="0" y="10744"/>
                  </a:lnTo>
                  <a:lnTo>
                    <a:pt x="12365" y="10744"/>
                  </a:lnTo>
                  <a:lnTo>
                    <a:pt x="12365"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2"/>
            <p:cNvSpPr/>
            <p:nvPr/>
          </p:nvSpPr>
          <p:spPr>
            <a:xfrm>
              <a:off x="7920839" y="3588077"/>
              <a:ext cx="396298" cy="344377"/>
            </a:xfrm>
            <a:custGeom>
              <a:rect b="b" l="l" r="r" t="t"/>
              <a:pathLst>
                <a:path extrusionOk="0" h="10745" w="12365">
                  <a:moveTo>
                    <a:pt x="0" y="1"/>
                  </a:moveTo>
                  <a:lnTo>
                    <a:pt x="0" y="10745"/>
                  </a:lnTo>
                  <a:lnTo>
                    <a:pt x="12365" y="10745"/>
                  </a:lnTo>
                  <a:lnTo>
                    <a:pt x="1236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2"/>
            <p:cNvSpPr/>
            <p:nvPr/>
          </p:nvSpPr>
          <p:spPr>
            <a:xfrm>
              <a:off x="7920839" y="3971523"/>
              <a:ext cx="396298" cy="343832"/>
            </a:xfrm>
            <a:custGeom>
              <a:rect b="b" l="l" r="r" t="t"/>
              <a:pathLst>
                <a:path extrusionOk="0" h="10728" w="12365">
                  <a:moveTo>
                    <a:pt x="0" y="0"/>
                  </a:moveTo>
                  <a:lnTo>
                    <a:pt x="0" y="10727"/>
                  </a:lnTo>
                  <a:lnTo>
                    <a:pt x="12365" y="10727"/>
                  </a:lnTo>
                  <a:lnTo>
                    <a:pt x="12365"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2"/>
            <p:cNvSpPr/>
            <p:nvPr/>
          </p:nvSpPr>
          <p:spPr>
            <a:xfrm>
              <a:off x="8086858" y="2872112"/>
              <a:ext cx="32146" cy="27659"/>
            </a:xfrm>
            <a:custGeom>
              <a:rect b="b" l="l" r="r" t="t"/>
              <a:pathLst>
                <a:path extrusionOk="0" h="863" w="1003">
                  <a:moveTo>
                    <a:pt x="568" y="1"/>
                  </a:moveTo>
                  <a:cubicBezTo>
                    <a:pt x="184" y="1"/>
                    <a:pt x="0" y="469"/>
                    <a:pt x="267" y="736"/>
                  </a:cubicBezTo>
                  <a:cubicBezTo>
                    <a:pt x="355" y="823"/>
                    <a:pt x="463" y="862"/>
                    <a:pt x="570" y="862"/>
                  </a:cubicBezTo>
                  <a:cubicBezTo>
                    <a:pt x="790" y="862"/>
                    <a:pt x="1003" y="694"/>
                    <a:pt x="1003" y="435"/>
                  </a:cubicBezTo>
                  <a:cubicBezTo>
                    <a:pt x="1003" y="184"/>
                    <a:pt x="802" y="1"/>
                    <a:pt x="56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2"/>
            <p:cNvSpPr/>
            <p:nvPr/>
          </p:nvSpPr>
          <p:spPr>
            <a:xfrm>
              <a:off x="8086858" y="3259821"/>
              <a:ext cx="32146" cy="27339"/>
            </a:xfrm>
            <a:custGeom>
              <a:rect b="b" l="l" r="r" t="t"/>
              <a:pathLst>
                <a:path extrusionOk="0" h="853" w="1003">
                  <a:moveTo>
                    <a:pt x="568" y="1"/>
                  </a:moveTo>
                  <a:cubicBezTo>
                    <a:pt x="184" y="1"/>
                    <a:pt x="0" y="452"/>
                    <a:pt x="267" y="719"/>
                  </a:cubicBezTo>
                  <a:cubicBezTo>
                    <a:pt x="355" y="812"/>
                    <a:pt x="463" y="853"/>
                    <a:pt x="570" y="853"/>
                  </a:cubicBezTo>
                  <a:cubicBezTo>
                    <a:pt x="790" y="853"/>
                    <a:pt x="1003" y="677"/>
                    <a:pt x="1003" y="418"/>
                  </a:cubicBezTo>
                  <a:cubicBezTo>
                    <a:pt x="1003" y="184"/>
                    <a:pt x="802" y="1"/>
                    <a:pt x="56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2"/>
            <p:cNvSpPr/>
            <p:nvPr/>
          </p:nvSpPr>
          <p:spPr>
            <a:xfrm>
              <a:off x="8086858" y="3646985"/>
              <a:ext cx="32146" cy="27659"/>
            </a:xfrm>
            <a:custGeom>
              <a:rect b="b" l="l" r="r" t="t"/>
              <a:pathLst>
                <a:path extrusionOk="0" h="863" w="1003">
                  <a:moveTo>
                    <a:pt x="568" y="1"/>
                  </a:moveTo>
                  <a:cubicBezTo>
                    <a:pt x="184" y="1"/>
                    <a:pt x="0" y="469"/>
                    <a:pt x="267" y="736"/>
                  </a:cubicBezTo>
                  <a:cubicBezTo>
                    <a:pt x="355" y="823"/>
                    <a:pt x="463" y="862"/>
                    <a:pt x="570" y="862"/>
                  </a:cubicBezTo>
                  <a:cubicBezTo>
                    <a:pt x="790" y="862"/>
                    <a:pt x="1003" y="694"/>
                    <a:pt x="1003" y="435"/>
                  </a:cubicBezTo>
                  <a:cubicBezTo>
                    <a:pt x="1003" y="201"/>
                    <a:pt x="802" y="1"/>
                    <a:pt x="56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2"/>
            <p:cNvSpPr/>
            <p:nvPr/>
          </p:nvSpPr>
          <p:spPr>
            <a:xfrm>
              <a:off x="8086858" y="4034694"/>
              <a:ext cx="32146" cy="27371"/>
            </a:xfrm>
            <a:custGeom>
              <a:rect b="b" l="l" r="r" t="t"/>
              <a:pathLst>
                <a:path extrusionOk="0" h="854" w="1003">
                  <a:moveTo>
                    <a:pt x="568" y="1"/>
                  </a:moveTo>
                  <a:cubicBezTo>
                    <a:pt x="184" y="1"/>
                    <a:pt x="0" y="452"/>
                    <a:pt x="267" y="719"/>
                  </a:cubicBezTo>
                  <a:cubicBezTo>
                    <a:pt x="355" y="812"/>
                    <a:pt x="463" y="853"/>
                    <a:pt x="570" y="853"/>
                  </a:cubicBezTo>
                  <a:cubicBezTo>
                    <a:pt x="790" y="853"/>
                    <a:pt x="1003" y="678"/>
                    <a:pt x="1003" y="419"/>
                  </a:cubicBezTo>
                  <a:cubicBezTo>
                    <a:pt x="1003" y="185"/>
                    <a:pt x="802" y="1"/>
                    <a:pt x="56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2"/>
            <p:cNvSpPr/>
            <p:nvPr/>
          </p:nvSpPr>
          <p:spPr>
            <a:xfrm>
              <a:off x="7882283" y="4354393"/>
              <a:ext cx="57337" cy="320821"/>
            </a:xfrm>
            <a:custGeom>
              <a:rect b="b" l="l" r="r" t="t"/>
              <a:pathLst>
                <a:path extrusionOk="0" h="10010" w="1789">
                  <a:moveTo>
                    <a:pt x="0" y="1"/>
                  </a:moveTo>
                  <a:lnTo>
                    <a:pt x="0" y="10009"/>
                  </a:lnTo>
                  <a:lnTo>
                    <a:pt x="1788" y="10009"/>
                  </a:lnTo>
                  <a:lnTo>
                    <a:pt x="1788"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2"/>
            <p:cNvSpPr/>
            <p:nvPr/>
          </p:nvSpPr>
          <p:spPr>
            <a:xfrm>
              <a:off x="8316593" y="4354393"/>
              <a:ext cx="57305" cy="320821"/>
            </a:xfrm>
            <a:custGeom>
              <a:rect b="b" l="l" r="r" t="t"/>
              <a:pathLst>
                <a:path extrusionOk="0" h="10010" w="1788">
                  <a:moveTo>
                    <a:pt x="0" y="1"/>
                  </a:moveTo>
                  <a:lnTo>
                    <a:pt x="0" y="10009"/>
                  </a:lnTo>
                  <a:lnTo>
                    <a:pt x="1788" y="10009"/>
                  </a:lnTo>
                  <a:lnTo>
                    <a:pt x="1788"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2"/>
            <p:cNvSpPr/>
            <p:nvPr/>
          </p:nvSpPr>
          <p:spPr>
            <a:xfrm>
              <a:off x="8731608" y="4354393"/>
              <a:ext cx="56793" cy="320821"/>
            </a:xfrm>
            <a:custGeom>
              <a:rect b="b" l="l" r="r" t="t"/>
              <a:pathLst>
                <a:path extrusionOk="0" h="10010" w="1772">
                  <a:moveTo>
                    <a:pt x="0" y="1"/>
                  </a:moveTo>
                  <a:lnTo>
                    <a:pt x="0" y="10009"/>
                  </a:lnTo>
                  <a:lnTo>
                    <a:pt x="1771" y="10009"/>
                  </a:lnTo>
                  <a:lnTo>
                    <a:pt x="177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2"/>
            <p:cNvSpPr/>
            <p:nvPr/>
          </p:nvSpPr>
          <p:spPr>
            <a:xfrm>
              <a:off x="3690303" y="4272954"/>
              <a:ext cx="403285" cy="315853"/>
            </a:xfrm>
            <a:custGeom>
              <a:rect b="b" l="l" r="r" t="t"/>
              <a:pathLst>
                <a:path extrusionOk="0" h="9855" w="12583">
                  <a:moveTo>
                    <a:pt x="8578" y="0"/>
                  </a:moveTo>
                  <a:cubicBezTo>
                    <a:pt x="7317" y="0"/>
                    <a:pt x="6147" y="819"/>
                    <a:pt x="5498" y="1907"/>
                  </a:cubicBezTo>
                  <a:cubicBezTo>
                    <a:pt x="4930" y="2876"/>
                    <a:pt x="4696" y="4096"/>
                    <a:pt x="3827" y="4831"/>
                  </a:cubicBezTo>
                  <a:cubicBezTo>
                    <a:pt x="3376" y="5215"/>
                    <a:pt x="2791" y="5416"/>
                    <a:pt x="2240" y="5650"/>
                  </a:cubicBezTo>
                  <a:cubicBezTo>
                    <a:pt x="1688" y="5884"/>
                    <a:pt x="1070" y="6134"/>
                    <a:pt x="786" y="6669"/>
                  </a:cubicBezTo>
                  <a:cubicBezTo>
                    <a:pt x="1" y="8106"/>
                    <a:pt x="1020" y="9342"/>
                    <a:pt x="1471" y="9727"/>
                  </a:cubicBezTo>
                  <a:lnTo>
                    <a:pt x="1655" y="9610"/>
                  </a:lnTo>
                  <a:lnTo>
                    <a:pt x="9775" y="9844"/>
                  </a:lnTo>
                  <a:cubicBezTo>
                    <a:pt x="9914" y="9850"/>
                    <a:pt x="10057" y="9854"/>
                    <a:pt x="10200" y="9854"/>
                  </a:cubicBezTo>
                  <a:cubicBezTo>
                    <a:pt x="10832" y="9854"/>
                    <a:pt x="11481" y="9767"/>
                    <a:pt x="11931" y="9359"/>
                  </a:cubicBezTo>
                  <a:cubicBezTo>
                    <a:pt x="12532" y="8808"/>
                    <a:pt x="12582" y="7872"/>
                    <a:pt x="12566" y="7053"/>
                  </a:cubicBezTo>
                  <a:cubicBezTo>
                    <a:pt x="12549" y="5566"/>
                    <a:pt x="12532" y="4029"/>
                    <a:pt x="11981" y="2659"/>
                  </a:cubicBezTo>
                  <a:cubicBezTo>
                    <a:pt x="11413" y="1272"/>
                    <a:pt x="10176" y="69"/>
                    <a:pt x="8689" y="2"/>
                  </a:cubicBezTo>
                  <a:cubicBezTo>
                    <a:pt x="8652" y="1"/>
                    <a:pt x="8615" y="0"/>
                    <a:pt x="8578"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2"/>
            <p:cNvSpPr/>
            <p:nvPr/>
          </p:nvSpPr>
          <p:spPr>
            <a:xfrm>
              <a:off x="3551078" y="3872457"/>
              <a:ext cx="684428" cy="801154"/>
            </a:xfrm>
            <a:custGeom>
              <a:rect b="b" l="l" r="r" t="t"/>
              <a:pathLst>
                <a:path extrusionOk="0" h="24997" w="21355">
                  <a:moveTo>
                    <a:pt x="2423" y="201"/>
                  </a:moveTo>
                  <a:cubicBezTo>
                    <a:pt x="2507" y="652"/>
                    <a:pt x="2891" y="3075"/>
                    <a:pt x="3426" y="6349"/>
                  </a:cubicBezTo>
                  <a:lnTo>
                    <a:pt x="1287" y="6349"/>
                  </a:lnTo>
                  <a:lnTo>
                    <a:pt x="251" y="201"/>
                  </a:lnTo>
                  <a:close/>
                  <a:moveTo>
                    <a:pt x="6968" y="201"/>
                  </a:moveTo>
                  <a:lnTo>
                    <a:pt x="7453" y="6349"/>
                  </a:lnTo>
                  <a:lnTo>
                    <a:pt x="3643" y="6349"/>
                  </a:lnTo>
                  <a:cubicBezTo>
                    <a:pt x="3509" y="5497"/>
                    <a:pt x="3376" y="4695"/>
                    <a:pt x="3259" y="3977"/>
                  </a:cubicBezTo>
                  <a:cubicBezTo>
                    <a:pt x="2858" y="1487"/>
                    <a:pt x="2707" y="552"/>
                    <a:pt x="2624" y="201"/>
                  </a:cubicBezTo>
                  <a:close/>
                  <a:moveTo>
                    <a:pt x="11128" y="201"/>
                  </a:moveTo>
                  <a:lnTo>
                    <a:pt x="11262" y="6349"/>
                  </a:lnTo>
                  <a:lnTo>
                    <a:pt x="7670" y="6349"/>
                  </a:lnTo>
                  <a:lnTo>
                    <a:pt x="7185" y="201"/>
                  </a:lnTo>
                  <a:close/>
                  <a:moveTo>
                    <a:pt x="15389" y="201"/>
                  </a:moveTo>
                  <a:lnTo>
                    <a:pt x="15189" y="6349"/>
                  </a:lnTo>
                  <a:lnTo>
                    <a:pt x="11479" y="6349"/>
                  </a:lnTo>
                  <a:lnTo>
                    <a:pt x="11346" y="201"/>
                  </a:lnTo>
                  <a:close/>
                  <a:moveTo>
                    <a:pt x="18547" y="201"/>
                  </a:moveTo>
                  <a:lnTo>
                    <a:pt x="18029" y="6349"/>
                  </a:lnTo>
                  <a:lnTo>
                    <a:pt x="15406" y="6349"/>
                  </a:lnTo>
                  <a:lnTo>
                    <a:pt x="15606" y="201"/>
                  </a:lnTo>
                  <a:close/>
                  <a:moveTo>
                    <a:pt x="21103" y="201"/>
                  </a:moveTo>
                  <a:lnTo>
                    <a:pt x="20385" y="6349"/>
                  </a:lnTo>
                  <a:lnTo>
                    <a:pt x="18230" y="6349"/>
                  </a:lnTo>
                  <a:lnTo>
                    <a:pt x="18764" y="201"/>
                  </a:lnTo>
                  <a:close/>
                  <a:moveTo>
                    <a:pt x="3676" y="7937"/>
                  </a:moveTo>
                  <a:cubicBezTo>
                    <a:pt x="3994" y="9975"/>
                    <a:pt x="4361" y="12264"/>
                    <a:pt x="4729" y="14553"/>
                  </a:cubicBezTo>
                  <a:lnTo>
                    <a:pt x="2657" y="14553"/>
                  </a:lnTo>
                  <a:lnTo>
                    <a:pt x="1538" y="7937"/>
                  </a:lnTo>
                  <a:close/>
                  <a:moveTo>
                    <a:pt x="7570" y="7937"/>
                  </a:moveTo>
                  <a:lnTo>
                    <a:pt x="8087" y="14553"/>
                  </a:lnTo>
                  <a:lnTo>
                    <a:pt x="4930" y="14553"/>
                  </a:lnTo>
                  <a:cubicBezTo>
                    <a:pt x="4829" y="13885"/>
                    <a:pt x="4729" y="13200"/>
                    <a:pt x="4612" y="12532"/>
                  </a:cubicBezTo>
                  <a:cubicBezTo>
                    <a:pt x="4361" y="10961"/>
                    <a:pt x="4128" y="9407"/>
                    <a:pt x="3894" y="7937"/>
                  </a:cubicBezTo>
                  <a:close/>
                  <a:moveTo>
                    <a:pt x="11312" y="7937"/>
                  </a:moveTo>
                  <a:lnTo>
                    <a:pt x="11463" y="14553"/>
                  </a:lnTo>
                  <a:lnTo>
                    <a:pt x="8305" y="14553"/>
                  </a:lnTo>
                  <a:lnTo>
                    <a:pt x="7787" y="7937"/>
                  </a:lnTo>
                  <a:close/>
                  <a:moveTo>
                    <a:pt x="15139" y="7937"/>
                  </a:moveTo>
                  <a:lnTo>
                    <a:pt x="14921" y="14553"/>
                  </a:lnTo>
                  <a:lnTo>
                    <a:pt x="11663" y="14553"/>
                  </a:lnTo>
                  <a:lnTo>
                    <a:pt x="11513" y="7937"/>
                  </a:lnTo>
                  <a:close/>
                  <a:moveTo>
                    <a:pt x="17895" y="7937"/>
                  </a:moveTo>
                  <a:lnTo>
                    <a:pt x="17327" y="14553"/>
                  </a:lnTo>
                  <a:lnTo>
                    <a:pt x="15122" y="14553"/>
                  </a:lnTo>
                  <a:lnTo>
                    <a:pt x="15356" y="7937"/>
                  </a:lnTo>
                  <a:close/>
                  <a:moveTo>
                    <a:pt x="20201" y="7937"/>
                  </a:moveTo>
                  <a:lnTo>
                    <a:pt x="19416" y="14553"/>
                  </a:lnTo>
                  <a:lnTo>
                    <a:pt x="17528" y="14553"/>
                  </a:lnTo>
                  <a:lnTo>
                    <a:pt x="18096" y="7937"/>
                  </a:lnTo>
                  <a:close/>
                  <a:moveTo>
                    <a:pt x="4980" y="16141"/>
                  </a:moveTo>
                  <a:cubicBezTo>
                    <a:pt x="5280" y="18146"/>
                    <a:pt x="5598" y="20101"/>
                    <a:pt x="5882" y="21905"/>
                  </a:cubicBezTo>
                  <a:lnTo>
                    <a:pt x="3894" y="21905"/>
                  </a:lnTo>
                  <a:lnTo>
                    <a:pt x="2925" y="16141"/>
                  </a:lnTo>
                  <a:close/>
                  <a:moveTo>
                    <a:pt x="8221" y="16141"/>
                  </a:moveTo>
                  <a:lnTo>
                    <a:pt x="8672" y="21905"/>
                  </a:lnTo>
                  <a:lnTo>
                    <a:pt x="6099" y="21905"/>
                  </a:lnTo>
                  <a:cubicBezTo>
                    <a:pt x="5849" y="20351"/>
                    <a:pt x="5531" y="18329"/>
                    <a:pt x="5180" y="16141"/>
                  </a:cubicBezTo>
                  <a:close/>
                  <a:moveTo>
                    <a:pt x="11496" y="16141"/>
                  </a:moveTo>
                  <a:lnTo>
                    <a:pt x="11630" y="21905"/>
                  </a:lnTo>
                  <a:lnTo>
                    <a:pt x="8873" y="21905"/>
                  </a:lnTo>
                  <a:lnTo>
                    <a:pt x="8422" y="16141"/>
                  </a:lnTo>
                  <a:close/>
                  <a:moveTo>
                    <a:pt x="14854" y="16141"/>
                  </a:moveTo>
                  <a:lnTo>
                    <a:pt x="14671" y="21905"/>
                  </a:lnTo>
                  <a:lnTo>
                    <a:pt x="11847" y="21905"/>
                  </a:lnTo>
                  <a:lnTo>
                    <a:pt x="11713" y="16141"/>
                  </a:lnTo>
                  <a:close/>
                  <a:moveTo>
                    <a:pt x="17177" y="16141"/>
                  </a:moveTo>
                  <a:lnTo>
                    <a:pt x="16692" y="21905"/>
                  </a:lnTo>
                  <a:lnTo>
                    <a:pt x="14888" y="21905"/>
                  </a:lnTo>
                  <a:lnTo>
                    <a:pt x="15072" y="16141"/>
                  </a:lnTo>
                  <a:close/>
                  <a:moveTo>
                    <a:pt x="19232" y="16141"/>
                  </a:moveTo>
                  <a:lnTo>
                    <a:pt x="18547" y="21905"/>
                  </a:lnTo>
                  <a:lnTo>
                    <a:pt x="16910" y="21905"/>
                  </a:lnTo>
                  <a:lnTo>
                    <a:pt x="17394" y="16141"/>
                  </a:lnTo>
                  <a:close/>
                  <a:moveTo>
                    <a:pt x="1" y="0"/>
                  </a:moveTo>
                  <a:lnTo>
                    <a:pt x="3844" y="22824"/>
                  </a:lnTo>
                  <a:cubicBezTo>
                    <a:pt x="4011" y="23793"/>
                    <a:pt x="4712" y="24595"/>
                    <a:pt x="5665" y="24862"/>
                  </a:cubicBezTo>
                  <a:cubicBezTo>
                    <a:pt x="5681" y="24862"/>
                    <a:pt x="5715" y="24879"/>
                    <a:pt x="5732" y="24879"/>
                  </a:cubicBezTo>
                  <a:cubicBezTo>
                    <a:pt x="5798" y="24896"/>
                    <a:pt x="5865" y="24913"/>
                    <a:pt x="5932" y="24929"/>
                  </a:cubicBezTo>
                  <a:cubicBezTo>
                    <a:pt x="6066" y="24963"/>
                    <a:pt x="6216" y="24979"/>
                    <a:pt x="6367" y="24979"/>
                  </a:cubicBezTo>
                  <a:cubicBezTo>
                    <a:pt x="6367" y="24979"/>
                    <a:pt x="6367" y="24996"/>
                    <a:pt x="6367" y="24996"/>
                  </a:cubicBezTo>
                  <a:lnTo>
                    <a:pt x="6467" y="24979"/>
                  </a:lnTo>
                  <a:lnTo>
                    <a:pt x="15991" y="24979"/>
                  </a:lnTo>
                  <a:cubicBezTo>
                    <a:pt x="16158" y="24979"/>
                    <a:pt x="16342" y="24963"/>
                    <a:pt x="16509" y="24929"/>
                  </a:cubicBezTo>
                  <a:cubicBezTo>
                    <a:pt x="17645" y="24762"/>
                    <a:pt x="18530" y="23843"/>
                    <a:pt x="18664" y="22707"/>
                  </a:cubicBezTo>
                  <a:lnTo>
                    <a:pt x="20519" y="6968"/>
                  </a:lnTo>
                  <a:lnTo>
                    <a:pt x="20602" y="6349"/>
                  </a:lnTo>
                  <a:lnTo>
                    <a:pt x="21337" y="117"/>
                  </a:lnTo>
                  <a:lnTo>
                    <a:pt x="21354"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2"/>
            <p:cNvSpPr/>
            <p:nvPr/>
          </p:nvSpPr>
          <p:spPr>
            <a:xfrm>
              <a:off x="5215435" y="1824654"/>
              <a:ext cx="1158896" cy="762598"/>
            </a:xfrm>
            <a:custGeom>
              <a:rect b="b" l="l" r="r" t="t"/>
              <a:pathLst>
                <a:path extrusionOk="0" h="23794" w="36159">
                  <a:moveTo>
                    <a:pt x="2474" y="1"/>
                  </a:moveTo>
                  <a:lnTo>
                    <a:pt x="1" y="23794"/>
                  </a:lnTo>
                  <a:lnTo>
                    <a:pt x="33401" y="23794"/>
                  </a:lnTo>
                  <a:lnTo>
                    <a:pt x="3615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2"/>
            <p:cNvSpPr/>
            <p:nvPr/>
          </p:nvSpPr>
          <p:spPr>
            <a:xfrm>
              <a:off x="5161366" y="1824654"/>
              <a:ext cx="1158319" cy="762598"/>
            </a:xfrm>
            <a:custGeom>
              <a:rect b="b" l="l" r="r" t="t"/>
              <a:pathLst>
                <a:path extrusionOk="0" h="23794" w="36141">
                  <a:moveTo>
                    <a:pt x="2456" y="1"/>
                  </a:moveTo>
                  <a:lnTo>
                    <a:pt x="0" y="23794"/>
                  </a:lnTo>
                  <a:lnTo>
                    <a:pt x="33384" y="23794"/>
                  </a:lnTo>
                  <a:lnTo>
                    <a:pt x="3614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2"/>
            <p:cNvSpPr/>
            <p:nvPr/>
          </p:nvSpPr>
          <p:spPr>
            <a:xfrm>
              <a:off x="5198320" y="1845006"/>
              <a:ext cx="1075310" cy="707440"/>
            </a:xfrm>
            <a:custGeom>
              <a:rect b="b" l="l" r="r" t="t"/>
              <a:pathLst>
                <a:path extrusionOk="0" h="22073" w="33551">
                  <a:moveTo>
                    <a:pt x="2306" y="1"/>
                  </a:moveTo>
                  <a:lnTo>
                    <a:pt x="0" y="22073"/>
                  </a:lnTo>
                  <a:lnTo>
                    <a:pt x="30995" y="22073"/>
                  </a:lnTo>
                  <a:lnTo>
                    <a:pt x="3355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2"/>
            <p:cNvSpPr/>
            <p:nvPr/>
          </p:nvSpPr>
          <p:spPr>
            <a:xfrm>
              <a:off x="5305944" y="1959617"/>
              <a:ext cx="50895" cy="475013"/>
            </a:xfrm>
            <a:custGeom>
              <a:rect b="b" l="l" r="r" t="t"/>
              <a:pathLst>
                <a:path extrusionOk="0" h="14821" w="1588">
                  <a:moveTo>
                    <a:pt x="1538" y="0"/>
                  </a:moveTo>
                  <a:lnTo>
                    <a:pt x="1538" y="0"/>
                  </a:lnTo>
                  <a:cubicBezTo>
                    <a:pt x="1504" y="0"/>
                    <a:pt x="1120" y="3309"/>
                    <a:pt x="702" y="7402"/>
                  </a:cubicBezTo>
                  <a:cubicBezTo>
                    <a:pt x="292" y="11267"/>
                    <a:pt x="1" y="14446"/>
                    <a:pt x="12" y="14790"/>
                  </a:cubicBezTo>
                  <a:lnTo>
                    <a:pt x="12" y="14790"/>
                  </a:lnTo>
                  <a:cubicBezTo>
                    <a:pt x="94" y="14447"/>
                    <a:pt x="458" y="11283"/>
                    <a:pt x="853" y="7419"/>
                  </a:cubicBezTo>
                  <a:cubicBezTo>
                    <a:pt x="1270" y="3325"/>
                    <a:pt x="1588" y="0"/>
                    <a:pt x="1538" y="0"/>
                  </a:cubicBezTo>
                  <a:close/>
                  <a:moveTo>
                    <a:pt x="12" y="14790"/>
                  </a:moveTo>
                  <a:cubicBezTo>
                    <a:pt x="7" y="14810"/>
                    <a:pt x="3" y="14821"/>
                    <a:pt x="1" y="14821"/>
                  </a:cubicBezTo>
                  <a:lnTo>
                    <a:pt x="17" y="14821"/>
                  </a:lnTo>
                  <a:cubicBezTo>
                    <a:pt x="14" y="14821"/>
                    <a:pt x="13" y="14810"/>
                    <a:pt x="12" y="1479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2"/>
            <p:cNvSpPr/>
            <p:nvPr/>
          </p:nvSpPr>
          <p:spPr>
            <a:xfrm>
              <a:off x="5387351" y="1981026"/>
              <a:ext cx="99643" cy="4872"/>
            </a:xfrm>
            <a:custGeom>
              <a:rect b="b" l="l" r="r" t="t"/>
              <a:pathLst>
                <a:path extrusionOk="0" h="152" w="3109">
                  <a:moveTo>
                    <a:pt x="1554" y="1"/>
                  </a:moveTo>
                  <a:cubicBezTo>
                    <a:pt x="702" y="1"/>
                    <a:pt x="0" y="34"/>
                    <a:pt x="0" y="68"/>
                  </a:cubicBezTo>
                  <a:cubicBezTo>
                    <a:pt x="0" y="118"/>
                    <a:pt x="702" y="151"/>
                    <a:pt x="1554" y="151"/>
                  </a:cubicBezTo>
                  <a:cubicBezTo>
                    <a:pt x="2423" y="151"/>
                    <a:pt x="3108" y="118"/>
                    <a:pt x="3108" y="68"/>
                  </a:cubicBezTo>
                  <a:cubicBezTo>
                    <a:pt x="3108" y="34"/>
                    <a:pt x="2423" y="1"/>
                    <a:pt x="15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2"/>
            <p:cNvSpPr/>
            <p:nvPr/>
          </p:nvSpPr>
          <p:spPr>
            <a:xfrm>
              <a:off x="5514269" y="1981026"/>
              <a:ext cx="396843" cy="4872"/>
            </a:xfrm>
            <a:custGeom>
              <a:rect b="b" l="l" r="r" t="t"/>
              <a:pathLst>
                <a:path extrusionOk="0" h="152" w="12382">
                  <a:moveTo>
                    <a:pt x="6199" y="1"/>
                  </a:moveTo>
                  <a:cubicBezTo>
                    <a:pt x="2774" y="1"/>
                    <a:pt x="0" y="34"/>
                    <a:pt x="0" y="68"/>
                  </a:cubicBezTo>
                  <a:cubicBezTo>
                    <a:pt x="0" y="118"/>
                    <a:pt x="2774" y="151"/>
                    <a:pt x="6199" y="151"/>
                  </a:cubicBezTo>
                  <a:cubicBezTo>
                    <a:pt x="9608" y="151"/>
                    <a:pt x="12381" y="118"/>
                    <a:pt x="12381" y="68"/>
                  </a:cubicBezTo>
                  <a:cubicBezTo>
                    <a:pt x="12381" y="34"/>
                    <a:pt x="9608" y="1"/>
                    <a:pt x="6199"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2"/>
            <p:cNvSpPr/>
            <p:nvPr/>
          </p:nvSpPr>
          <p:spPr>
            <a:xfrm>
              <a:off x="5375556" y="2232202"/>
              <a:ext cx="99643" cy="4840"/>
            </a:xfrm>
            <a:custGeom>
              <a:rect b="b" l="l" r="r" t="t"/>
              <a:pathLst>
                <a:path extrusionOk="0" h="151" w="3109">
                  <a:moveTo>
                    <a:pt x="1555" y="0"/>
                  </a:moveTo>
                  <a:cubicBezTo>
                    <a:pt x="702" y="0"/>
                    <a:pt x="1" y="33"/>
                    <a:pt x="1" y="84"/>
                  </a:cubicBezTo>
                  <a:cubicBezTo>
                    <a:pt x="1" y="117"/>
                    <a:pt x="702" y="150"/>
                    <a:pt x="1555" y="150"/>
                  </a:cubicBezTo>
                  <a:cubicBezTo>
                    <a:pt x="2423" y="150"/>
                    <a:pt x="3108" y="117"/>
                    <a:pt x="3108" y="84"/>
                  </a:cubicBezTo>
                  <a:cubicBezTo>
                    <a:pt x="3108" y="33"/>
                    <a:pt x="2423" y="0"/>
                    <a:pt x="15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2"/>
            <p:cNvSpPr/>
            <p:nvPr/>
          </p:nvSpPr>
          <p:spPr>
            <a:xfrm>
              <a:off x="5502474" y="2232202"/>
              <a:ext cx="397388" cy="4840"/>
            </a:xfrm>
            <a:custGeom>
              <a:rect b="b" l="l" r="r" t="t"/>
              <a:pathLst>
                <a:path extrusionOk="0" h="151" w="12399">
                  <a:moveTo>
                    <a:pt x="6199" y="0"/>
                  </a:moveTo>
                  <a:cubicBezTo>
                    <a:pt x="2774" y="0"/>
                    <a:pt x="1" y="33"/>
                    <a:pt x="1" y="84"/>
                  </a:cubicBezTo>
                  <a:cubicBezTo>
                    <a:pt x="1" y="117"/>
                    <a:pt x="2774" y="150"/>
                    <a:pt x="6199" y="150"/>
                  </a:cubicBezTo>
                  <a:cubicBezTo>
                    <a:pt x="9608" y="150"/>
                    <a:pt x="12398" y="117"/>
                    <a:pt x="12398" y="84"/>
                  </a:cubicBezTo>
                  <a:cubicBezTo>
                    <a:pt x="12398" y="33"/>
                    <a:pt x="9625" y="0"/>
                    <a:pt x="6199"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2"/>
            <p:cNvSpPr/>
            <p:nvPr/>
          </p:nvSpPr>
          <p:spPr>
            <a:xfrm>
              <a:off x="5366999" y="2348383"/>
              <a:ext cx="397388" cy="4872"/>
            </a:xfrm>
            <a:custGeom>
              <a:rect b="b" l="l" r="r" t="t"/>
              <a:pathLst>
                <a:path extrusionOk="0" h="152" w="12399">
                  <a:moveTo>
                    <a:pt x="6199" y="1"/>
                  </a:moveTo>
                  <a:cubicBezTo>
                    <a:pt x="2774" y="1"/>
                    <a:pt x="0" y="34"/>
                    <a:pt x="0" y="68"/>
                  </a:cubicBezTo>
                  <a:cubicBezTo>
                    <a:pt x="0" y="118"/>
                    <a:pt x="2774" y="151"/>
                    <a:pt x="6199" y="151"/>
                  </a:cubicBezTo>
                  <a:cubicBezTo>
                    <a:pt x="9624" y="151"/>
                    <a:pt x="12398" y="118"/>
                    <a:pt x="12398" y="68"/>
                  </a:cubicBezTo>
                  <a:cubicBezTo>
                    <a:pt x="12398" y="34"/>
                    <a:pt x="9624" y="1"/>
                    <a:pt x="6199"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2"/>
            <p:cNvSpPr/>
            <p:nvPr/>
          </p:nvSpPr>
          <p:spPr>
            <a:xfrm>
              <a:off x="5390556" y="2051728"/>
              <a:ext cx="140347" cy="4840"/>
            </a:xfrm>
            <a:custGeom>
              <a:rect b="b" l="l" r="r" t="t"/>
              <a:pathLst>
                <a:path extrusionOk="0" h="151" w="4379">
                  <a:moveTo>
                    <a:pt x="2189" y="0"/>
                  </a:moveTo>
                  <a:cubicBezTo>
                    <a:pt x="986" y="0"/>
                    <a:pt x="0" y="34"/>
                    <a:pt x="0" y="84"/>
                  </a:cubicBezTo>
                  <a:cubicBezTo>
                    <a:pt x="0" y="117"/>
                    <a:pt x="986" y="151"/>
                    <a:pt x="2189" y="151"/>
                  </a:cubicBezTo>
                  <a:cubicBezTo>
                    <a:pt x="3409" y="151"/>
                    <a:pt x="4378" y="117"/>
                    <a:pt x="4378" y="84"/>
                  </a:cubicBezTo>
                  <a:cubicBezTo>
                    <a:pt x="4378" y="34"/>
                    <a:pt x="3409" y="0"/>
                    <a:pt x="2189"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2"/>
            <p:cNvSpPr/>
            <p:nvPr/>
          </p:nvSpPr>
          <p:spPr>
            <a:xfrm>
              <a:off x="5387351" y="2155602"/>
              <a:ext cx="140315" cy="5384"/>
            </a:xfrm>
            <a:custGeom>
              <a:rect b="b" l="l" r="r" t="t"/>
              <a:pathLst>
                <a:path extrusionOk="0" h="168" w="4378">
                  <a:moveTo>
                    <a:pt x="2189" y="1"/>
                  </a:moveTo>
                  <a:cubicBezTo>
                    <a:pt x="969" y="1"/>
                    <a:pt x="0" y="51"/>
                    <a:pt x="0" y="84"/>
                  </a:cubicBezTo>
                  <a:cubicBezTo>
                    <a:pt x="0" y="134"/>
                    <a:pt x="969" y="168"/>
                    <a:pt x="2189" y="168"/>
                  </a:cubicBezTo>
                  <a:cubicBezTo>
                    <a:pt x="3392" y="168"/>
                    <a:pt x="4378" y="134"/>
                    <a:pt x="4378" y="84"/>
                  </a:cubicBezTo>
                  <a:cubicBezTo>
                    <a:pt x="4378" y="51"/>
                    <a:pt x="3392" y="1"/>
                    <a:pt x="2189"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2"/>
            <p:cNvSpPr/>
            <p:nvPr/>
          </p:nvSpPr>
          <p:spPr>
            <a:xfrm>
              <a:off x="5505679" y="2304475"/>
              <a:ext cx="140347" cy="5384"/>
            </a:xfrm>
            <a:custGeom>
              <a:rect b="b" l="l" r="r" t="t"/>
              <a:pathLst>
                <a:path extrusionOk="0" h="168" w="4379">
                  <a:moveTo>
                    <a:pt x="2190" y="1"/>
                  </a:moveTo>
                  <a:cubicBezTo>
                    <a:pt x="987" y="1"/>
                    <a:pt x="1" y="34"/>
                    <a:pt x="1" y="84"/>
                  </a:cubicBezTo>
                  <a:cubicBezTo>
                    <a:pt x="1" y="118"/>
                    <a:pt x="987" y="168"/>
                    <a:pt x="2190" y="168"/>
                  </a:cubicBezTo>
                  <a:cubicBezTo>
                    <a:pt x="3393" y="168"/>
                    <a:pt x="4378" y="118"/>
                    <a:pt x="4378" y="84"/>
                  </a:cubicBezTo>
                  <a:cubicBezTo>
                    <a:pt x="4378" y="34"/>
                    <a:pt x="3393" y="1"/>
                    <a:pt x="2190"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2"/>
            <p:cNvSpPr/>
            <p:nvPr/>
          </p:nvSpPr>
          <p:spPr>
            <a:xfrm>
              <a:off x="5682948" y="2051728"/>
              <a:ext cx="358287" cy="4840"/>
            </a:xfrm>
            <a:custGeom>
              <a:rect b="b" l="l" r="r" t="t"/>
              <a:pathLst>
                <a:path extrusionOk="0" h="151" w="11179">
                  <a:moveTo>
                    <a:pt x="5598" y="0"/>
                  </a:moveTo>
                  <a:cubicBezTo>
                    <a:pt x="2507" y="0"/>
                    <a:pt x="0" y="34"/>
                    <a:pt x="0" y="84"/>
                  </a:cubicBezTo>
                  <a:cubicBezTo>
                    <a:pt x="0" y="117"/>
                    <a:pt x="2507" y="151"/>
                    <a:pt x="5598" y="151"/>
                  </a:cubicBezTo>
                  <a:cubicBezTo>
                    <a:pt x="8689" y="151"/>
                    <a:pt x="11178" y="117"/>
                    <a:pt x="11178" y="84"/>
                  </a:cubicBezTo>
                  <a:cubicBezTo>
                    <a:pt x="11178" y="34"/>
                    <a:pt x="8689" y="0"/>
                    <a:pt x="559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2"/>
            <p:cNvSpPr/>
            <p:nvPr/>
          </p:nvSpPr>
          <p:spPr>
            <a:xfrm>
              <a:off x="5572632" y="2162044"/>
              <a:ext cx="358287" cy="4840"/>
            </a:xfrm>
            <a:custGeom>
              <a:rect b="b" l="l" r="r" t="t"/>
              <a:pathLst>
                <a:path extrusionOk="0" h="151" w="11179">
                  <a:moveTo>
                    <a:pt x="5581" y="0"/>
                  </a:moveTo>
                  <a:cubicBezTo>
                    <a:pt x="2490" y="0"/>
                    <a:pt x="0" y="34"/>
                    <a:pt x="0" y="67"/>
                  </a:cubicBezTo>
                  <a:cubicBezTo>
                    <a:pt x="0" y="117"/>
                    <a:pt x="2490" y="151"/>
                    <a:pt x="5581" y="151"/>
                  </a:cubicBezTo>
                  <a:cubicBezTo>
                    <a:pt x="8672" y="151"/>
                    <a:pt x="11178" y="117"/>
                    <a:pt x="11178" y="67"/>
                  </a:cubicBezTo>
                  <a:cubicBezTo>
                    <a:pt x="11178" y="34"/>
                    <a:pt x="8672" y="0"/>
                    <a:pt x="55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2"/>
            <p:cNvSpPr/>
            <p:nvPr/>
          </p:nvSpPr>
          <p:spPr>
            <a:xfrm>
              <a:off x="5695800" y="2304475"/>
              <a:ext cx="358287" cy="5384"/>
            </a:xfrm>
            <a:custGeom>
              <a:rect b="b" l="l" r="r" t="t"/>
              <a:pathLst>
                <a:path extrusionOk="0" h="168" w="11179">
                  <a:moveTo>
                    <a:pt x="5581" y="1"/>
                  </a:moveTo>
                  <a:cubicBezTo>
                    <a:pt x="2507" y="1"/>
                    <a:pt x="0" y="34"/>
                    <a:pt x="0" y="84"/>
                  </a:cubicBezTo>
                  <a:cubicBezTo>
                    <a:pt x="0" y="118"/>
                    <a:pt x="2507" y="168"/>
                    <a:pt x="5581" y="168"/>
                  </a:cubicBezTo>
                  <a:cubicBezTo>
                    <a:pt x="8672" y="168"/>
                    <a:pt x="11178" y="118"/>
                    <a:pt x="11178" y="84"/>
                  </a:cubicBezTo>
                  <a:cubicBezTo>
                    <a:pt x="11178" y="34"/>
                    <a:pt x="8672" y="1"/>
                    <a:pt x="55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2"/>
            <p:cNvSpPr/>
            <p:nvPr/>
          </p:nvSpPr>
          <p:spPr>
            <a:xfrm>
              <a:off x="5368602" y="2431938"/>
              <a:ext cx="358287" cy="5384"/>
            </a:xfrm>
            <a:custGeom>
              <a:rect b="b" l="l" r="r" t="t"/>
              <a:pathLst>
                <a:path extrusionOk="0" h="168" w="11179">
                  <a:moveTo>
                    <a:pt x="5581" y="0"/>
                  </a:moveTo>
                  <a:cubicBezTo>
                    <a:pt x="2507" y="0"/>
                    <a:pt x="0" y="34"/>
                    <a:pt x="0" y="84"/>
                  </a:cubicBezTo>
                  <a:cubicBezTo>
                    <a:pt x="0" y="134"/>
                    <a:pt x="2507" y="167"/>
                    <a:pt x="5581" y="167"/>
                  </a:cubicBezTo>
                  <a:cubicBezTo>
                    <a:pt x="8672" y="167"/>
                    <a:pt x="11178" y="134"/>
                    <a:pt x="11178" y="84"/>
                  </a:cubicBezTo>
                  <a:cubicBezTo>
                    <a:pt x="11178" y="34"/>
                    <a:pt x="8672" y="0"/>
                    <a:pt x="55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2"/>
            <p:cNvSpPr/>
            <p:nvPr/>
          </p:nvSpPr>
          <p:spPr>
            <a:xfrm>
              <a:off x="5764868" y="2431938"/>
              <a:ext cx="358287" cy="5384"/>
            </a:xfrm>
            <a:custGeom>
              <a:rect b="b" l="l" r="r" t="t"/>
              <a:pathLst>
                <a:path extrusionOk="0" h="168" w="11179">
                  <a:moveTo>
                    <a:pt x="5598" y="0"/>
                  </a:moveTo>
                  <a:cubicBezTo>
                    <a:pt x="2507" y="0"/>
                    <a:pt x="1" y="34"/>
                    <a:pt x="1" y="84"/>
                  </a:cubicBezTo>
                  <a:cubicBezTo>
                    <a:pt x="1" y="134"/>
                    <a:pt x="2507" y="167"/>
                    <a:pt x="5598" y="167"/>
                  </a:cubicBezTo>
                  <a:cubicBezTo>
                    <a:pt x="8673" y="167"/>
                    <a:pt x="11179" y="134"/>
                    <a:pt x="11179" y="84"/>
                  </a:cubicBezTo>
                  <a:cubicBezTo>
                    <a:pt x="11179" y="34"/>
                    <a:pt x="8673" y="0"/>
                    <a:pt x="559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2"/>
            <p:cNvSpPr/>
            <p:nvPr/>
          </p:nvSpPr>
          <p:spPr>
            <a:xfrm>
              <a:off x="5368602" y="2473699"/>
              <a:ext cx="358287" cy="4840"/>
            </a:xfrm>
            <a:custGeom>
              <a:rect b="b" l="l" r="r" t="t"/>
              <a:pathLst>
                <a:path extrusionOk="0" h="151" w="11179">
                  <a:moveTo>
                    <a:pt x="5581" y="1"/>
                  </a:moveTo>
                  <a:cubicBezTo>
                    <a:pt x="2490" y="1"/>
                    <a:pt x="0" y="34"/>
                    <a:pt x="0" y="67"/>
                  </a:cubicBezTo>
                  <a:cubicBezTo>
                    <a:pt x="0" y="118"/>
                    <a:pt x="2507" y="151"/>
                    <a:pt x="5581" y="151"/>
                  </a:cubicBezTo>
                  <a:cubicBezTo>
                    <a:pt x="8672" y="151"/>
                    <a:pt x="11178" y="118"/>
                    <a:pt x="11178" y="67"/>
                  </a:cubicBezTo>
                  <a:cubicBezTo>
                    <a:pt x="11178" y="34"/>
                    <a:pt x="8672" y="1"/>
                    <a:pt x="55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2"/>
            <p:cNvSpPr/>
            <p:nvPr/>
          </p:nvSpPr>
          <p:spPr>
            <a:xfrm>
              <a:off x="5385748" y="2081695"/>
              <a:ext cx="358800" cy="4872"/>
            </a:xfrm>
            <a:custGeom>
              <a:rect b="b" l="l" r="r" t="t"/>
              <a:pathLst>
                <a:path extrusionOk="0" h="152" w="11195">
                  <a:moveTo>
                    <a:pt x="5597" y="1"/>
                  </a:moveTo>
                  <a:cubicBezTo>
                    <a:pt x="2506" y="1"/>
                    <a:pt x="0" y="34"/>
                    <a:pt x="0" y="84"/>
                  </a:cubicBezTo>
                  <a:cubicBezTo>
                    <a:pt x="0" y="118"/>
                    <a:pt x="2506" y="151"/>
                    <a:pt x="5597" y="151"/>
                  </a:cubicBezTo>
                  <a:cubicBezTo>
                    <a:pt x="8689" y="151"/>
                    <a:pt x="11195" y="118"/>
                    <a:pt x="11195" y="84"/>
                  </a:cubicBezTo>
                  <a:cubicBezTo>
                    <a:pt x="11195" y="34"/>
                    <a:pt x="8689" y="1"/>
                    <a:pt x="55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2"/>
            <p:cNvSpPr/>
            <p:nvPr/>
          </p:nvSpPr>
          <p:spPr>
            <a:xfrm>
              <a:off x="5556575" y="2052241"/>
              <a:ext cx="92144" cy="4872"/>
            </a:xfrm>
            <a:custGeom>
              <a:rect b="b" l="l" r="r" t="t"/>
              <a:pathLst>
                <a:path extrusionOk="0" h="152" w="2875">
                  <a:moveTo>
                    <a:pt x="1437" y="1"/>
                  </a:moveTo>
                  <a:cubicBezTo>
                    <a:pt x="635" y="1"/>
                    <a:pt x="0" y="34"/>
                    <a:pt x="0" y="85"/>
                  </a:cubicBezTo>
                  <a:cubicBezTo>
                    <a:pt x="0" y="118"/>
                    <a:pt x="635" y="151"/>
                    <a:pt x="1437" y="151"/>
                  </a:cubicBezTo>
                  <a:cubicBezTo>
                    <a:pt x="2222" y="151"/>
                    <a:pt x="2874" y="118"/>
                    <a:pt x="2874" y="85"/>
                  </a:cubicBezTo>
                  <a:cubicBezTo>
                    <a:pt x="2874" y="34"/>
                    <a:pt x="2222" y="1"/>
                    <a:pt x="143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2"/>
            <p:cNvSpPr/>
            <p:nvPr/>
          </p:nvSpPr>
          <p:spPr>
            <a:xfrm>
              <a:off x="5371262" y="2266463"/>
              <a:ext cx="92144" cy="4840"/>
            </a:xfrm>
            <a:custGeom>
              <a:rect b="b" l="l" r="r" t="t"/>
              <a:pathLst>
                <a:path extrusionOk="0" h="151" w="2875">
                  <a:moveTo>
                    <a:pt x="1438" y="0"/>
                  </a:moveTo>
                  <a:cubicBezTo>
                    <a:pt x="636" y="0"/>
                    <a:pt x="1" y="34"/>
                    <a:pt x="1" y="84"/>
                  </a:cubicBezTo>
                  <a:cubicBezTo>
                    <a:pt x="1" y="117"/>
                    <a:pt x="636" y="151"/>
                    <a:pt x="1438" y="151"/>
                  </a:cubicBezTo>
                  <a:cubicBezTo>
                    <a:pt x="2240" y="151"/>
                    <a:pt x="2875" y="117"/>
                    <a:pt x="2875" y="84"/>
                  </a:cubicBezTo>
                  <a:cubicBezTo>
                    <a:pt x="2875" y="34"/>
                    <a:pt x="2240" y="0"/>
                    <a:pt x="143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2"/>
            <p:cNvSpPr/>
            <p:nvPr/>
          </p:nvSpPr>
          <p:spPr>
            <a:xfrm>
              <a:off x="5369146" y="2304475"/>
              <a:ext cx="92144" cy="5384"/>
            </a:xfrm>
            <a:custGeom>
              <a:rect b="b" l="l" r="r" t="t"/>
              <a:pathLst>
                <a:path extrusionOk="0" h="168" w="2875">
                  <a:moveTo>
                    <a:pt x="1437" y="1"/>
                  </a:moveTo>
                  <a:cubicBezTo>
                    <a:pt x="635" y="1"/>
                    <a:pt x="0" y="34"/>
                    <a:pt x="0" y="84"/>
                  </a:cubicBezTo>
                  <a:cubicBezTo>
                    <a:pt x="0" y="118"/>
                    <a:pt x="635" y="168"/>
                    <a:pt x="1437" y="168"/>
                  </a:cubicBezTo>
                  <a:cubicBezTo>
                    <a:pt x="2239" y="168"/>
                    <a:pt x="2874" y="118"/>
                    <a:pt x="2874" y="84"/>
                  </a:cubicBezTo>
                  <a:cubicBezTo>
                    <a:pt x="2874" y="34"/>
                    <a:pt x="2239" y="1"/>
                    <a:pt x="143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2"/>
            <p:cNvSpPr/>
            <p:nvPr/>
          </p:nvSpPr>
          <p:spPr>
            <a:xfrm>
              <a:off x="5263638" y="1917856"/>
              <a:ext cx="997684" cy="5384"/>
            </a:xfrm>
            <a:custGeom>
              <a:rect b="b" l="l" r="r" t="t"/>
              <a:pathLst>
                <a:path extrusionOk="0" h="168" w="31129">
                  <a:moveTo>
                    <a:pt x="15556" y="0"/>
                  </a:moveTo>
                  <a:cubicBezTo>
                    <a:pt x="6968" y="0"/>
                    <a:pt x="1" y="50"/>
                    <a:pt x="1" y="84"/>
                  </a:cubicBezTo>
                  <a:cubicBezTo>
                    <a:pt x="1" y="134"/>
                    <a:pt x="6968" y="167"/>
                    <a:pt x="15556" y="167"/>
                  </a:cubicBezTo>
                  <a:cubicBezTo>
                    <a:pt x="24161" y="167"/>
                    <a:pt x="31129" y="134"/>
                    <a:pt x="31129" y="84"/>
                  </a:cubicBezTo>
                  <a:cubicBezTo>
                    <a:pt x="31129" y="50"/>
                    <a:pt x="24161" y="0"/>
                    <a:pt x="1555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2"/>
            <p:cNvSpPr/>
            <p:nvPr/>
          </p:nvSpPr>
          <p:spPr>
            <a:xfrm>
              <a:off x="5315046" y="1875005"/>
              <a:ext cx="27339" cy="23877"/>
            </a:xfrm>
            <a:custGeom>
              <a:rect b="b" l="l" r="r" t="t"/>
              <a:pathLst>
                <a:path extrusionOk="0" h="745" w="853">
                  <a:moveTo>
                    <a:pt x="485" y="0"/>
                  </a:moveTo>
                  <a:cubicBezTo>
                    <a:pt x="168" y="0"/>
                    <a:pt x="1" y="401"/>
                    <a:pt x="235" y="635"/>
                  </a:cubicBezTo>
                  <a:cubicBezTo>
                    <a:pt x="310" y="711"/>
                    <a:pt x="401" y="744"/>
                    <a:pt x="489" y="744"/>
                  </a:cubicBezTo>
                  <a:cubicBezTo>
                    <a:pt x="676" y="744"/>
                    <a:pt x="853" y="595"/>
                    <a:pt x="853" y="368"/>
                  </a:cubicBezTo>
                  <a:cubicBezTo>
                    <a:pt x="853" y="168"/>
                    <a:pt x="686" y="0"/>
                    <a:pt x="4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2"/>
            <p:cNvSpPr/>
            <p:nvPr/>
          </p:nvSpPr>
          <p:spPr>
            <a:xfrm>
              <a:off x="5365909" y="1875005"/>
              <a:ext cx="27371" cy="23877"/>
            </a:xfrm>
            <a:custGeom>
              <a:rect b="b" l="l" r="r" t="t"/>
              <a:pathLst>
                <a:path extrusionOk="0" h="745" w="854">
                  <a:moveTo>
                    <a:pt x="485" y="0"/>
                  </a:moveTo>
                  <a:cubicBezTo>
                    <a:pt x="151" y="0"/>
                    <a:pt x="1" y="401"/>
                    <a:pt x="218" y="635"/>
                  </a:cubicBezTo>
                  <a:cubicBezTo>
                    <a:pt x="293" y="711"/>
                    <a:pt x="386" y="744"/>
                    <a:pt x="477" y="744"/>
                  </a:cubicBezTo>
                  <a:cubicBezTo>
                    <a:pt x="669" y="744"/>
                    <a:pt x="853" y="595"/>
                    <a:pt x="853" y="368"/>
                  </a:cubicBezTo>
                  <a:cubicBezTo>
                    <a:pt x="853" y="168"/>
                    <a:pt x="686" y="0"/>
                    <a:pt x="4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2"/>
            <p:cNvSpPr/>
            <p:nvPr/>
          </p:nvSpPr>
          <p:spPr>
            <a:xfrm>
              <a:off x="5416260" y="1875005"/>
              <a:ext cx="27883" cy="23877"/>
            </a:xfrm>
            <a:custGeom>
              <a:rect b="b" l="l" r="r" t="t"/>
              <a:pathLst>
                <a:path extrusionOk="0" h="745" w="870">
                  <a:moveTo>
                    <a:pt x="502" y="0"/>
                  </a:moveTo>
                  <a:cubicBezTo>
                    <a:pt x="168" y="0"/>
                    <a:pt x="1" y="401"/>
                    <a:pt x="234" y="635"/>
                  </a:cubicBezTo>
                  <a:cubicBezTo>
                    <a:pt x="310" y="711"/>
                    <a:pt x="402" y="744"/>
                    <a:pt x="493" y="744"/>
                  </a:cubicBezTo>
                  <a:cubicBezTo>
                    <a:pt x="685" y="744"/>
                    <a:pt x="869" y="595"/>
                    <a:pt x="869" y="368"/>
                  </a:cubicBezTo>
                  <a:cubicBezTo>
                    <a:pt x="869" y="168"/>
                    <a:pt x="702" y="0"/>
                    <a:pt x="5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2"/>
            <p:cNvSpPr/>
            <p:nvPr/>
          </p:nvSpPr>
          <p:spPr>
            <a:xfrm>
              <a:off x="6565990" y="1808052"/>
              <a:ext cx="1218862" cy="802244"/>
            </a:xfrm>
            <a:custGeom>
              <a:rect b="b" l="l" r="r" t="t"/>
              <a:pathLst>
                <a:path extrusionOk="0" h="25031" w="38030">
                  <a:moveTo>
                    <a:pt x="2607" y="1"/>
                  </a:moveTo>
                  <a:lnTo>
                    <a:pt x="1" y="25030"/>
                  </a:lnTo>
                  <a:lnTo>
                    <a:pt x="35139" y="25030"/>
                  </a:lnTo>
                  <a:lnTo>
                    <a:pt x="3803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2"/>
            <p:cNvSpPr/>
            <p:nvPr/>
          </p:nvSpPr>
          <p:spPr>
            <a:xfrm>
              <a:off x="6508684" y="1808052"/>
              <a:ext cx="1218862" cy="802244"/>
            </a:xfrm>
            <a:custGeom>
              <a:rect b="b" l="l" r="r" t="t"/>
              <a:pathLst>
                <a:path extrusionOk="0" h="25031" w="38030">
                  <a:moveTo>
                    <a:pt x="2608" y="1"/>
                  </a:moveTo>
                  <a:lnTo>
                    <a:pt x="1" y="25030"/>
                  </a:lnTo>
                  <a:lnTo>
                    <a:pt x="35139" y="25030"/>
                  </a:lnTo>
                  <a:lnTo>
                    <a:pt x="38030"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2"/>
            <p:cNvSpPr/>
            <p:nvPr/>
          </p:nvSpPr>
          <p:spPr>
            <a:xfrm>
              <a:off x="6548330" y="1829494"/>
              <a:ext cx="1131012" cy="744393"/>
            </a:xfrm>
            <a:custGeom>
              <a:rect b="b" l="l" r="r" t="t"/>
              <a:pathLst>
                <a:path extrusionOk="0" h="23226" w="35289">
                  <a:moveTo>
                    <a:pt x="2406" y="0"/>
                  </a:moveTo>
                  <a:lnTo>
                    <a:pt x="0" y="23225"/>
                  </a:lnTo>
                  <a:lnTo>
                    <a:pt x="32599" y="23225"/>
                  </a:lnTo>
                  <a:lnTo>
                    <a:pt x="35289"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2"/>
            <p:cNvSpPr/>
            <p:nvPr/>
          </p:nvSpPr>
          <p:spPr>
            <a:xfrm>
              <a:off x="6660794" y="1938720"/>
              <a:ext cx="54100" cy="499660"/>
            </a:xfrm>
            <a:custGeom>
              <a:rect b="b" l="l" r="r" t="t"/>
              <a:pathLst>
                <a:path extrusionOk="0" h="15590" w="1688">
                  <a:moveTo>
                    <a:pt x="1654" y="1"/>
                  </a:moveTo>
                  <a:lnTo>
                    <a:pt x="1654" y="1"/>
                  </a:lnTo>
                  <a:cubicBezTo>
                    <a:pt x="1604" y="1"/>
                    <a:pt x="1220" y="3493"/>
                    <a:pt x="769" y="7787"/>
                  </a:cubicBezTo>
                  <a:cubicBezTo>
                    <a:pt x="318" y="12098"/>
                    <a:pt x="0" y="15590"/>
                    <a:pt x="50" y="15590"/>
                  </a:cubicBezTo>
                  <a:cubicBezTo>
                    <a:pt x="50" y="15590"/>
                    <a:pt x="51" y="15590"/>
                    <a:pt x="51" y="15590"/>
                  </a:cubicBezTo>
                  <a:cubicBezTo>
                    <a:pt x="86" y="15590"/>
                    <a:pt x="486" y="12104"/>
                    <a:pt x="919" y="7804"/>
                  </a:cubicBezTo>
                  <a:cubicBezTo>
                    <a:pt x="1370" y="3510"/>
                    <a:pt x="1688" y="17"/>
                    <a:pt x="16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2"/>
            <p:cNvSpPr/>
            <p:nvPr/>
          </p:nvSpPr>
          <p:spPr>
            <a:xfrm>
              <a:off x="6747553" y="1961219"/>
              <a:ext cx="104964" cy="5384"/>
            </a:xfrm>
            <a:custGeom>
              <a:rect b="b" l="l" r="r" t="t"/>
              <a:pathLst>
                <a:path extrusionOk="0" h="168" w="3275">
                  <a:moveTo>
                    <a:pt x="1637" y="1"/>
                  </a:moveTo>
                  <a:cubicBezTo>
                    <a:pt x="735" y="1"/>
                    <a:pt x="0" y="34"/>
                    <a:pt x="0" y="84"/>
                  </a:cubicBezTo>
                  <a:cubicBezTo>
                    <a:pt x="0" y="117"/>
                    <a:pt x="735" y="168"/>
                    <a:pt x="1637" y="168"/>
                  </a:cubicBezTo>
                  <a:cubicBezTo>
                    <a:pt x="2540" y="168"/>
                    <a:pt x="3275" y="117"/>
                    <a:pt x="3275" y="84"/>
                  </a:cubicBezTo>
                  <a:cubicBezTo>
                    <a:pt x="3275" y="34"/>
                    <a:pt x="2540" y="1"/>
                    <a:pt x="16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2"/>
            <p:cNvSpPr/>
            <p:nvPr/>
          </p:nvSpPr>
          <p:spPr>
            <a:xfrm>
              <a:off x="6880881" y="1961219"/>
              <a:ext cx="417740" cy="5384"/>
            </a:xfrm>
            <a:custGeom>
              <a:rect b="b" l="l" r="r" t="t"/>
              <a:pathLst>
                <a:path extrusionOk="0" h="168" w="13034">
                  <a:moveTo>
                    <a:pt x="6517" y="1"/>
                  </a:moveTo>
                  <a:cubicBezTo>
                    <a:pt x="2924" y="1"/>
                    <a:pt x="0" y="34"/>
                    <a:pt x="0" y="84"/>
                  </a:cubicBezTo>
                  <a:cubicBezTo>
                    <a:pt x="0" y="117"/>
                    <a:pt x="2924" y="168"/>
                    <a:pt x="6517" y="168"/>
                  </a:cubicBezTo>
                  <a:cubicBezTo>
                    <a:pt x="10126" y="168"/>
                    <a:pt x="13033" y="117"/>
                    <a:pt x="13033" y="84"/>
                  </a:cubicBezTo>
                  <a:cubicBezTo>
                    <a:pt x="13033" y="34"/>
                    <a:pt x="10126" y="1"/>
                    <a:pt x="6517"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2"/>
            <p:cNvSpPr/>
            <p:nvPr/>
          </p:nvSpPr>
          <p:spPr>
            <a:xfrm>
              <a:off x="6735214" y="2225760"/>
              <a:ext cx="104996" cy="5384"/>
            </a:xfrm>
            <a:custGeom>
              <a:rect b="b" l="l" r="r" t="t"/>
              <a:pathLst>
                <a:path extrusionOk="0" h="168" w="3276">
                  <a:moveTo>
                    <a:pt x="1638" y="1"/>
                  </a:moveTo>
                  <a:cubicBezTo>
                    <a:pt x="736" y="1"/>
                    <a:pt x="1" y="34"/>
                    <a:pt x="1" y="84"/>
                  </a:cubicBezTo>
                  <a:cubicBezTo>
                    <a:pt x="1" y="117"/>
                    <a:pt x="736" y="168"/>
                    <a:pt x="1638" y="168"/>
                  </a:cubicBezTo>
                  <a:cubicBezTo>
                    <a:pt x="2540" y="168"/>
                    <a:pt x="3276" y="117"/>
                    <a:pt x="3276" y="84"/>
                  </a:cubicBezTo>
                  <a:cubicBezTo>
                    <a:pt x="3276" y="34"/>
                    <a:pt x="2540" y="1"/>
                    <a:pt x="163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2"/>
            <p:cNvSpPr/>
            <p:nvPr/>
          </p:nvSpPr>
          <p:spPr>
            <a:xfrm>
              <a:off x="6868574" y="2225760"/>
              <a:ext cx="417708" cy="5384"/>
            </a:xfrm>
            <a:custGeom>
              <a:rect b="b" l="l" r="r" t="t"/>
              <a:pathLst>
                <a:path extrusionOk="0" h="168" w="13033">
                  <a:moveTo>
                    <a:pt x="6516" y="1"/>
                  </a:moveTo>
                  <a:cubicBezTo>
                    <a:pt x="2907" y="1"/>
                    <a:pt x="0" y="34"/>
                    <a:pt x="0" y="84"/>
                  </a:cubicBezTo>
                  <a:cubicBezTo>
                    <a:pt x="0" y="117"/>
                    <a:pt x="2924" y="168"/>
                    <a:pt x="6516" y="168"/>
                  </a:cubicBezTo>
                  <a:cubicBezTo>
                    <a:pt x="10109" y="168"/>
                    <a:pt x="13033" y="117"/>
                    <a:pt x="13033" y="84"/>
                  </a:cubicBezTo>
                  <a:cubicBezTo>
                    <a:pt x="13033" y="34"/>
                    <a:pt x="10126" y="1"/>
                    <a:pt x="6516"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2"/>
            <p:cNvSpPr/>
            <p:nvPr/>
          </p:nvSpPr>
          <p:spPr>
            <a:xfrm>
              <a:off x="6726111" y="2347870"/>
              <a:ext cx="417740" cy="4840"/>
            </a:xfrm>
            <a:custGeom>
              <a:rect b="b" l="l" r="r" t="t"/>
              <a:pathLst>
                <a:path extrusionOk="0" h="151" w="13034">
                  <a:moveTo>
                    <a:pt x="6517" y="0"/>
                  </a:moveTo>
                  <a:cubicBezTo>
                    <a:pt x="2925" y="0"/>
                    <a:pt x="1" y="33"/>
                    <a:pt x="1" y="84"/>
                  </a:cubicBezTo>
                  <a:cubicBezTo>
                    <a:pt x="1" y="117"/>
                    <a:pt x="2925" y="150"/>
                    <a:pt x="6517" y="150"/>
                  </a:cubicBezTo>
                  <a:cubicBezTo>
                    <a:pt x="10126" y="150"/>
                    <a:pt x="13033" y="117"/>
                    <a:pt x="13033" y="84"/>
                  </a:cubicBezTo>
                  <a:cubicBezTo>
                    <a:pt x="13033" y="33"/>
                    <a:pt x="10126" y="0"/>
                    <a:pt x="6517"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2"/>
            <p:cNvSpPr/>
            <p:nvPr/>
          </p:nvSpPr>
          <p:spPr>
            <a:xfrm>
              <a:off x="6751271" y="2036184"/>
              <a:ext cx="147302" cy="4872"/>
            </a:xfrm>
            <a:custGeom>
              <a:rect b="b" l="l" r="r" t="t"/>
              <a:pathLst>
                <a:path extrusionOk="0" h="152" w="4596">
                  <a:moveTo>
                    <a:pt x="2290" y="1"/>
                  </a:moveTo>
                  <a:cubicBezTo>
                    <a:pt x="1020" y="1"/>
                    <a:pt x="1" y="34"/>
                    <a:pt x="1" y="68"/>
                  </a:cubicBezTo>
                  <a:cubicBezTo>
                    <a:pt x="1" y="118"/>
                    <a:pt x="1020" y="151"/>
                    <a:pt x="2290" y="151"/>
                  </a:cubicBezTo>
                  <a:cubicBezTo>
                    <a:pt x="3560" y="151"/>
                    <a:pt x="4596" y="118"/>
                    <a:pt x="4596" y="68"/>
                  </a:cubicBezTo>
                  <a:cubicBezTo>
                    <a:pt x="4596" y="34"/>
                    <a:pt x="3560" y="1"/>
                    <a:pt x="2290"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2"/>
            <p:cNvSpPr/>
            <p:nvPr/>
          </p:nvSpPr>
          <p:spPr>
            <a:xfrm>
              <a:off x="6747553" y="2145443"/>
              <a:ext cx="147270" cy="4840"/>
            </a:xfrm>
            <a:custGeom>
              <a:rect b="b" l="l" r="r" t="t"/>
              <a:pathLst>
                <a:path extrusionOk="0" h="151" w="4595">
                  <a:moveTo>
                    <a:pt x="2289" y="0"/>
                  </a:moveTo>
                  <a:cubicBezTo>
                    <a:pt x="1019" y="0"/>
                    <a:pt x="0" y="34"/>
                    <a:pt x="0" y="84"/>
                  </a:cubicBezTo>
                  <a:cubicBezTo>
                    <a:pt x="0" y="117"/>
                    <a:pt x="1019" y="151"/>
                    <a:pt x="2289" y="151"/>
                  </a:cubicBezTo>
                  <a:cubicBezTo>
                    <a:pt x="3559" y="151"/>
                    <a:pt x="4595" y="117"/>
                    <a:pt x="4595" y="84"/>
                  </a:cubicBezTo>
                  <a:cubicBezTo>
                    <a:pt x="4595" y="34"/>
                    <a:pt x="3559" y="0"/>
                    <a:pt x="2289"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2"/>
            <p:cNvSpPr/>
            <p:nvPr/>
          </p:nvSpPr>
          <p:spPr>
            <a:xfrm>
              <a:off x="6872324" y="2301815"/>
              <a:ext cx="147270" cy="5384"/>
            </a:xfrm>
            <a:custGeom>
              <a:rect b="b" l="l" r="r" t="t"/>
              <a:pathLst>
                <a:path extrusionOk="0" h="168" w="4595">
                  <a:moveTo>
                    <a:pt x="2289" y="0"/>
                  </a:moveTo>
                  <a:cubicBezTo>
                    <a:pt x="1019" y="0"/>
                    <a:pt x="0" y="34"/>
                    <a:pt x="0" y="84"/>
                  </a:cubicBezTo>
                  <a:cubicBezTo>
                    <a:pt x="0" y="134"/>
                    <a:pt x="1019" y="167"/>
                    <a:pt x="2289" y="167"/>
                  </a:cubicBezTo>
                  <a:cubicBezTo>
                    <a:pt x="3559" y="167"/>
                    <a:pt x="4595" y="134"/>
                    <a:pt x="4595" y="84"/>
                  </a:cubicBezTo>
                  <a:cubicBezTo>
                    <a:pt x="4595" y="34"/>
                    <a:pt x="3559" y="0"/>
                    <a:pt x="2289"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2"/>
            <p:cNvSpPr/>
            <p:nvPr/>
          </p:nvSpPr>
          <p:spPr>
            <a:xfrm>
              <a:off x="7058662" y="2036184"/>
              <a:ext cx="377036" cy="4872"/>
            </a:xfrm>
            <a:custGeom>
              <a:rect b="b" l="l" r="r" t="t"/>
              <a:pathLst>
                <a:path extrusionOk="0" h="152" w="11764">
                  <a:moveTo>
                    <a:pt x="5882" y="1"/>
                  </a:moveTo>
                  <a:cubicBezTo>
                    <a:pt x="2624" y="1"/>
                    <a:pt x="1" y="34"/>
                    <a:pt x="1" y="68"/>
                  </a:cubicBezTo>
                  <a:cubicBezTo>
                    <a:pt x="1" y="118"/>
                    <a:pt x="2624" y="151"/>
                    <a:pt x="5882" y="151"/>
                  </a:cubicBezTo>
                  <a:cubicBezTo>
                    <a:pt x="9124" y="151"/>
                    <a:pt x="11764" y="118"/>
                    <a:pt x="11764" y="68"/>
                  </a:cubicBezTo>
                  <a:cubicBezTo>
                    <a:pt x="11764" y="34"/>
                    <a:pt x="9124" y="1"/>
                    <a:pt x="58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2"/>
            <p:cNvSpPr/>
            <p:nvPr/>
          </p:nvSpPr>
          <p:spPr>
            <a:xfrm>
              <a:off x="6941936" y="2151853"/>
              <a:ext cx="377036" cy="4872"/>
            </a:xfrm>
            <a:custGeom>
              <a:rect b="b" l="l" r="r" t="t"/>
              <a:pathLst>
                <a:path extrusionOk="0" h="152" w="11764">
                  <a:moveTo>
                    <a:pt x="5882" y="1"/>
                  </a:moveTo>
                  <a:cubicBezTo>
                    <a:pt x="2640" y="1"/>
                    <a:pt x="0" y="34"/>
                    <a:pt x="0" y="84"/>
                  </a:cubicBezTo>
                  <a:cubicBezTo>
                    <a:pt x="0" y="118"/>
                    <a:pt x="2640" y="151"/>
                    <a:pt x="5882" y="151"/>
                  </a:cubicBezTo>
                  <a:cubicBezTo>
                    <a:pt x="9140" y="151"/>
                    <a:pt x="11763" y="118"/>
                    <a:pt x="11763" y="84"/>
                  </a:cubicBezTo>
                  <a:cubicBezTo>
                    <a:pt x="11763" y="34"/>
                    <a:pt x="9140" y="1"/>
                    <a:pt x="58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2"/>
            <p:cNvSpPr/>
            <p:nvPr/>
          </p:nvSpPr>
          <p:spPr>
            <a:xfrm>
              <a:off x="7072059" y="2301815"/>
              <a:ext cx="377036" cy="5384"/>
            </a:xfrm>
            <a:custGeom>
              <a:rect b="b" l="l" r="r" t="t"/>
              <a:pathLst>
                <a:path extrusionOk="0" h="168" w="11764">
                  <a:moveTo>
                    <a:pt x="5882" y="0"/>
                  </a:moveTo>
                  <a:cubicBezTo>
                    <a:pt x="2624" y="0"/>
                    <a:pt x="0" y="34"/>
                    <a:pt x="0" y="84"/>
                  </a:cubicBezTo>
                  <a:cubicBezTo>
                    <a:pt x="0" y="134"/>
                    <a:pt x="2624" y="167"/>
                    <a:pt x="5882" y="167"/>
                  </a:cubicBezTo>
                  <a:cubicBezTo>
                    <a:pt x="9123" y="167"/>
                    <a:pt x="11763" y="134"/>
                    <a:pt x="11763" y="84"/>
                  </a:cubicBezTo>
                  <a:cubicBezTo>
                    <a:pt x="11763" y="34"/>
                    <a:pt x="9123" y="0"/>
                    <a:pt x="58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2"/>
            <p:cNvSpPr/>
            <p:nvPr/>
          </p:nvSpPr>
          <p:spPr>
            <a:xfrm>
              <a:off x="6727714" y="2436200"/>
              <a:ext cx="377036" cy="4872"/>
            </a:xfrm>
            <a:custGeom>
              <a:rect b="b" l="l" r="r" t="t"/>
              <a:pathLst>
                <a:path extrusionOk="0" h="152" w="11764">
                  <a:moveTo>
                    <a:pt x="5882" y="1"/>
                  </a:moveTo>
                  <a:cubicBezTo>
                    <a:pt x="2624" y="1"/>
                    <a:pt x="1" y="34"/>
                    <a:pt x="1" y="68"/>
                  </a:cubicBezTo>
                  <a:cubicBezTo>
                    <a:pt x="1" y="118"/>
                    <a:pt x="2624" y="151"/>
                    <a:pt x="5882" y="151"/>
                  </a:cubicBezTo>
                  <a:cubicBezTo>
                    <a:pt x="9124" y="151"/>
                    <a:pt x="11764" y="118"/>
                    <a:pt x="11764" y="68"/>
                  </a:cubicBezTo>
                  <a:cubicBezTo>
                    <a:pt x="11764" y="34"/>
                    <a:pt x="9124" y="1"/>
                    <a:pt x="58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2"/>
            <p:cNvSpPr/>
            <p:nvPr/>
          </p:nvSpPr>
          <p:spPr>
            <a:xfrm>
              <a:off x="7144364" y="2436200"/>
              <a:ext cx="377004" cy="4872"/>
            </a:xfrm>
            <a:custGeom>
              <a:rect b="b" l="l" r="r" t="t"/>
              <a:pathLst>
                <a:path extrusionOk="0" h="152" w="11763">
                  <a:moveTo>
                    <a:pt x="5881" y="1"/>
                  </a:moveTo>
                  <a:cubicBezTo>
                    <a:pt x="2640" y="1"/>
                    <a:pt x="0" y="34"/>
                    <a:pt x="0" y="68"/>
                  </a:cubicBezTo>
                  <a:cubicBezTo>
                    <a:pt x="0" y="118"/>
                    <a:pt x="2640" y="151"/>
                    <a:pt x="5881" y="151"/>
                  </a:cubicBezTo>
                  <a:cubicBezTo>
                    <a:pt x="9140" y="151"/>
                    <a:pt x="11763" y="118"/>
                    <a:pt x="11763" y="68"/>
                  </a:cubicBezTo>
                  <a:cubicBezTo>
                    <a:pt x="11763" y="34"/>
                    <a:pt x="9140" y="1"/>
                    <a:pt x="58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2"/>
            <p:cNvSpPr/>
            <p:nvPr/>
          </p:nvSpPr>
          <p:spPr>
            <a:xfrm>
              <a:off x="6727714" y="2479596"/>
              <a:ext cx="377036" cy="5384"/>
            </a:xfrm>
            <a:custGeom>
              <a:rect b="b" l="l" r="r" t="t"/>
              <a:pathLst>
                <a:path extrusionOk="0" h="168" w="11764">
                  <a:moveTo>
                    <a:pt x="5882" y="0"/>
                  </a:moveTo>
                  <a:cubicBezTo>
                    <a:pt x="2624" y="0"/>
                    <a:pt x="1" y="34"/>
                    <a:pt x="1" y="84"/>
                  </a:cubicBezTo>
                  <a:cubicBezTo>
                    <a:pt x="1" y="117"/>
                    <a:pt x="2624" y="167"/>
                    <a:pt x="5882" y="167"/>
                  </a:cubicBezTo>
                  <a:cubicBezTo>
                    <a:pt x="9124" y="167"/>
                    <a:pt x="11764" y="117"/>
                    <a:pt x="11764" y="84"/>
                  </a:cubicBezTo>
                  <a:cubicBezTo>
                    <a:pt x="11764" y="34"/>
                    <a:pt x="9124" y="0"/>
                    <a:pt x="58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2"/>
            <p:cNvSpPr/>
            <p:nvPr/>
          </p:nvSpPr>
          <p:spPr>
            <a:xfrm>
              <a:off x="6745918" y="2067241"/>
              <a:ext cx="377036" cy="5384"/>
            </a:xfrm>
            <a:custGeom>
              <a:rect b="b" l="l" r="r" t="t"/>
              <a:pathLst>
                <a:path extrusionOk="0" h="168" w="11764">
                  <a:moveTo>
                    <a:pt x="5882" y="1"/>
                  </a:moveTo>
                  <a:cubicBezTo>
                    <a:pt x="2641" y="1"/>
                    <a:pt x="1" y="34"/>
                    <a:pt x="1" y="84"/>
                  </a:cubicBezTo>
                  <a:cubicBezTo>
                    <a:pt x="1" y="134"/>
                    <a:pt x="2641" y="168"/>
                    <a:pt x="5882" y="168"/>
                  </a:cubicBezTo>
                  <a:cubicBezTo>
                    <a:pt x="9124" y="168"/>
                    <a:pt x="11764" y="134"/>
                    <a:pt x="11764" y="84"/>
                  </a:cubicBezTo>
                  <a:cubicBezTo>
                    <a:pt x="11764" y="34"/>
                    <a:pt x="9140" y="1"/>
                    <a:pt x="58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2"/>
            <p:cNvSpPr/>
            <p:nvPr/>
          </p:nvSpPr>
          <p:spPr>
            <a:xfrm>
              <a:off x="6925334" y="2036184"/>
              <a:ext cx="96951" cy="5384"/>
            </a:xfrm>
            <a:custGeom>
              <a:rect b="b" l="l" r="r" t="t"/>
              <a:pathLst>
                <a:path extrusionOk="0" h="168" w="3025">
                  <a:moveTo>
                    <a:pt x="1521" y="1"/>
                  </a:moveTo>
                  <a:cubicBezTo>
                    <a:pt x="685" y="1"/>
                    <a:pt x="0" y="51"/>
                    <a:pt x="0" y="84"/>
                  </a:cubicBezTo>
                  <a:cubicBezTo>
                    <a:pt x="0" y="134"/>
                    <a:pt x="685" y="168"/>
                    <a:pt x="1521" y="168"/>
                  </a:cubicBezTo>
                  <a:cubicBezTo>
                    <a:pt x="2356" y="168"/>
                    <a:pt x="3025" y="134"/>
                    <a:pt x="3025" y="84"/>
                  </a:cubicBezTo>
                  <a:cubicBezTo>
                    <a:pt x="3025" y="51"/>
                    <a:pt x="2356" y="1"/>
                    <a:pt x="152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2"/>
            <p:cNvSpPr/>
            <p:nvPr/>
          </p:nvSpPr>
          <p:spPr>
            <a:xfrm>
              <a:off x="6730406" y="2261624"/>
              <a:ext cx="97496" cy="5416"/>
            </a:xfrm>
            <a:custGeom>
              <a:rect b="b" l="l" r="r" t="t"/>
              <a:pathLst>
                <a:path extrusionOk="0" h="169" w="3042">
                  <a:moveTo>
                    <a:pt x="1521" y="1"/>
                  </a:moveTo>
                  <a:cubicBezTo>
                    <a:pt x="685" y="1"/>
                    <a:pt x="0" y="34"/>
                    <a:pt x="0" y="85"/>
                  </a:cubicBezTo>
                  <a:cubicBezTo>
                    <a:pt x="0" y="135"/>
                    <a:pt x="685" y="168"/>
                    <a:pt x="1521" y="168"/>
                  </a:cubicBezTo>
                  <a:cubicBezTo>
                    <a:pt x="2356" y="168"/>
                    <a:pt x="3041" y="135"/>
                    <a:pt x="3041" y="85"/>
                  </a:cubicBezTo>
                  <a:cubicBezTo>
                    <a:pt x="3041" y="34"/>
                    <a:pt x="2356" y="1"/>
                    <a:pt x="152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2"/>
            <p:cNvSpPr/>
            <p:nvPr/>
          </p:nvSpPr>
          <p:spPr>
            <a:xfrm>
              <a:off x="6728259" y="2301815"/>
              <a:ext cx="96951" cy="5384"/>
            </a:xfrm>
            <a:custGeom>
              <a:rect b="b" l="l" r="r" t="t"/>
              <a:pathLst>
                <a:path extrusionOk="0" h="168" w="3025">
                  <a:moveTo>
                    <a:pt x="1521" y="0"/>
                  </a:moveTo>
                  <a:cubicBezTo>
                    <a:pt x="686" y="0"/>
                    <a:pt x="1" y="34"/>
                    <a:pt x="1" y="84"/>
                  </a:cubicBezTo>
                  <a:cubicBezTo>
                    <a:pt x="1" y="134"/>
                    <a:pt x="686" y="167"/>
                    <a:pt x="1521" y="167"/>
                  </a:cubicBezTo>
                  <a:cubicBezTo>
                    <a:pt x="2356" y="167"/>
                    <a:pt x="3025" y="134"/>
                    <a:pt x="3025" y="84"/>
                  </a:cubicBezTo>
                  <a:cubicBezTo>
                    <a:pt x="3025" y="34"/>
                    <a:pt x="2356" y="0"/>
                    <a:pt x="152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2"/>
            <p:cNvSpPr/>
            <p:nvPr/>
          </p:nvSpPr>
          <p:spPr>
            <a:xfrm>
              <a:off x="6616885" y="1895356"/>
              <a:ext cx="1050150" cy="4840"/>
            </a:xfrm>
            <a:custGeom>
              <a:rect b="b" l="l" r="r" t="t"/>
              <a:pathLst>
                <a:path extrusionOk="0" h="151" w="32766">
                  <a:moveTo>
                    <a:pt x="16391" y="0"/>
                  </a:moveTo>
                  <a:cubicBezTo>
                    <a:pt x="7335" y="0"/>
                    <a:pt x="0" y="34"/>
                    <a:pt x="0" y="84"/>
                  </a:cubicBezTo>
                  <a:cubicBezTo>
                    <a:pt x="0" y="117"/>
                    <a:pt x="7335" y="151"/>
                    <a:pt x="16391" y="151"/>
                  </a:cubicBezTo>
                  <a:cubicBezTo>
                    <a:pt x="25431" y="151"/>
                    <a:pt x="32766" y="117"/>
                    <a:pt x="32766" y="84"/>
                  </a:cubicBezTo>
                  <a:cubicBezTo>
                    <a:pt x="32766" y="34"/>
                    <a:pt x="25431" y="0"/>
                    <a:pt x="163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2"/>
            <p:cNvSpPr/>
            <p:nvPr/>
          </p:nvSpPr>
          <p:spPr>
            <a:xfrm>
              <a:off x="6671498" y="1849845"/>
              <a:ext cx="28941" cy="25159"/>
            </a:xfrm>
            <a:custGeom>
              <a:rect b="b" l="l" r="r" t="t"/>
              <a:pathLst>
                <a:path extrusionOk="0" h="785" w="903">
                  <a:moveTo>
                    <a:pt x="518" y="0"/>
                  </a:moveTo>
                  <a:cubicBezTo>
                    <a:pt x="167" y="0"/>
                    <a:pt x="0" y="418"/>
                    <a:pt x="234" y="668"/>
                  </a:cubicBezTo>
                  <a:cubicBezTo>
                    <a:pt x="315" y="749"/>
                    <a:pt x="412" y="784"/>
                    <a:pt x="507" y="784"/>
                  </a:cubicBezTo>
                  <a:cubicBezTo>
                    <a:pt x="709" y="784"/>
                    <a:pt x="903" y="623"/>
                    <a:pt x="903" y="384"/>
                  </a:cubicBezTo>
                  <a:cubicBezTo>
                    <a:pt x="903" y="184"/>
                    <a:pt x="736" y="0"/>
                    <a:pt x="5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2"/>
            <p:cNvSpPr/>
            <p:nvPr/>
          </p:nvSpPr>
          <p:spPr>
            <a:xfrm>
              <a:off x="6724509" y="1849845"/>
              <a:ext cx="29486" cy="25159"/>
            </a:xfrm>
            <a:custGeom>
              <a:rect b="b" l="l" r="r" t="t"/>
              <a:pathLst>
                <a:path extrusionOk="0" h="785" w="920">
                  <a:moveTo>
                    <a:pt x="519" y="0"/>
                  </a:moveTo>
                  <a:cubicBezTo>
                    <a:pt x="184" y="0"/>
                    <a:pt x="1" y="418"/>
                    <a:pt x="251" y="668"/>
                  </a:cubicBezTo>
                  <a:cubicBezTo>
                    <a:pt x="331" y="749"/>
                    <a:pt x="429" y="784"/>
                    <a:pt x="524" y="784"/>
                  </a:cubicBezTo>
                  <a:cubicBezTo>
                    <a:pt x="726" y="784"/>
                    <a:pt x="920" y="623"/>
                    <a:pt x="920" y="384"/>
                  </a:cubicBezTo>
                  <a:cubicBezTo>
                    <a:pt x="920" y="184"/>
                    <a:pt x="736" y="0"/>
                    <a:pt x="5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2"/>
            <p:cNvSpPr/>
            <p:nvPr/>
          </p:nvSpPr>
          <p:spPr>
            <a:xfrm>
              <a:off x="6778064" y="1849845"/>
              <a:ext cx="28941" cy="25159"/>
            </a:xfrm>
            <a:custGeom>
              <a:rect b="b" l="l" r="r" t="t"/>
              <a:pathLst>
                <a:path extrusionOk="0" h="785" w="903">
                  <a:moveTo>
                    <a:pt x="518" y="0"/>
                  </a:moveTo>
                  <a:cubicBezTo>
                    <a:pt x="184" y="0"/>
                    <a:pt x="0" y="418"/>
                    <a:pt x="251" y="668"/>
                  </a:cubicBezTo>
                  <a:cubicBezTo>
                    <a:pt x="326" y="749"/>
                    <a:pt x="420" y="784"/>
                    <a:pt x="512" y="784"/>
                  </a:cubicBezTo>
                  <a:cubicBezTo>
                    <a:pt x="709" y="784"/>
                    <a:pt x="903" y="623"/>
                    <a:pt x="903" y="384"/>
                  </a:cubicBezTo>
                  <a:cubicBezTo>
                    <a:pt x="903" y="184"/>
                    <a:pt x="736" y="0"/>
                    <a:pt x="5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2"/>
            <p:cNvSpPr/>
            <p:nvPr/>
          </p:nvSpPr>
          <p:spPr>
            <a:xfrm>
              <a:off x="5974250" y="894499"/>
              <a:ext cx="1164248" cy="766348"/>
            </a:xfrm>
            <a:custGeom>
              <a:rect b="b" l="l" r="r" t="t"/>
              <a:pathLst>
                <a:path extrusionOk="0" h="23911" w="36326">
                  <a:moveTo>
                    <a:pt x="2490" y="0"/>
                  </a:moveTo>
                  <a:lnTo>
                    <a:pt x="1" y="23910"/>
                  </a:lnTo>
                  <a:lnTo>
                    <a:pt x="33552" y="23910"/>
                  </a:lnTo>
                  <a:lnTo>
                    <a:pt x="3632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2"/>
            <p:cNvSpPr/>
            <p:nvPr/>
          </p:nvSpPr>
          <p:spPr>
            <a:xfrm>
              <a:off x="5919637" y="894499"/>
              <a:ext cx="1164216" cy="766348"/>
            </a:xfrm>
            <a:custGeom>
              <a:rect b="b" l="l" r="r" t="t"/>
              <a:pathLst>
                <a:path extrusionOk="0" h="23911" w="36325">
                  <a:moveTo>
                    <a:pt x="2490" y="0"/>
                  </a:moveTo>
                  <a:lnTo>
                    <a:pt x="1" y="23910"/>
                  </a:lnTo>
                  <a:lnTo>
                    <a:pt x="33551" y="23910"/>
                  </a:lnTo>
                  <a:lnTo>
                    <a:pt x="36325"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2"/>
            <p:cNvSpPr/>
            <p:nvPr/>
          </p:nvSpPr>
          <p:spPr>
            <a:xfrm>
              <a:off x="5957136" y="915364"/>
              <a:ext cx="1080149" cy="710645"/>
            </a:xfrm>
            <a:custGeom>
              <a:rect b="b" l="l" r="r" t="t"/>
              <a:pathLst>
                <a:path extrusionOk="0" h="22173" w="33702">
                  <a:moveTo>
                    <a:pt x="2306" y="1"/>
                  </a:moveTo>
                  <a:lnTo>
                    <a:pt x="0" y="22173"/>
                  </a:lnTo>
                  <a:lnTo>
                    <a:pt x="31145" y="22173"/>
                  </a:lnTo>
                  <a:lnTo>
                    <a:pt x="33701"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2"/>
            <p:cNvSpPr/>
            <p:nvPr/>
          </p:nvSpPr>
          <p:spPr>
            <a:xfrm>
              <a:off x="6065849" y="1029430"/>
              <a:ext cx="51953" cy="477192"/>
            </a:xfrm>
            <a:custGeom>
              <a:rect b="b" l="l" r="r" t="t"/>
              <a:pathLst>
                <a:path extrusionOk="0" h="14889" w="1621">
                  <a:moveTo>
                    <a:pt x="1571" y="1"/>
                  </a:moveTo>
                  <a:cubicBezTo>
                    <a:pt x="1537" y="1"/>
                    <a:pt x="1153" y="3326"/>
                    <a:pt x="735" y="7436"/>
                  </a:cubicBezTo>
                  <a:cubicBezTo>
                    <a:pt x="301" y="11546"/>
                    <a:pt x="0" y="14888"/>
                    <a:pt x="33" y="14888"/>
                  </a:cubicBezTo>
                  <a:cubicBezTo>
                    <a:pt x="34" y="14888"/>
                    <a:pt x="34" y="14888"/>
                    <a:pt x="34" y="14888"/>
                  </a:cubicBezTo>
                  <a:cubicBezTo>
                    <a:pt x="85" y="14888"/>
                    <a:pt x="469" y="11553"/>
                    <a:pt x="886" y="7453"/>
                  </a:cubicBezTo>
                  <a:cubicBezTo>
                    <a:pt x="1303" y="3342"/>
                    <a:pt x="1621" y="17"/>
                    <a:pt x="15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2"/>
            <p:cNvSpPr/>
            <p:nvPr/>
          </p:nvSpPr>
          <p:spPr>
            <a:xfrm>
              <a:off x="6148314" y="1050871"/>
              <a:ext cx="100701" cy="4840"/>
            </a:xfrm>
            <a:custGeom>
              <a:rect b="b" l="l" r="r" t="t"/>
              <a:pathLst>
                <a:path extrusionOk="0" h="151" w="3142">
                  <a:moveTo>
                    <a:pt x="1571" y="0"/>
                  </a:moveTo>
                  <a:cubicBezTo>
                    <a:pt x="702" y="0"/>
                    <a:pt x="0" y="33"/>
                    <a:pt x="0" y="84"/>
                  </a:cubicBezTo>
                  <a:cubicBezTo>
                    <a:pt x="0" y="117"/>
                    <a:pt x="702" y="150"/>
                    <a:pt x="1571" y="150"/>
                  </a:cubicBezTo>
                  <a:cubicBezTo>
                    <a:pt x="2440" y="150"/>
                    <a:pt x="3141" y="117"/>
                    <a:pt x="3141" y="84"/>
                  </a:cubicBezTo>
                  <a:cubicBezTo>
                    <a:pt x="3141" y="33"/>
                    <a:pt x="2440" y="0"/>
                    <a:pt x="15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2"/>
            <p:cNvSpPr/>
            <p:nvPr/>
          </p:nvSpPr>
          <p:spPr>
            <a:xfrm>
              <a:off x="6275745" y="1050871"/>
              <a:ext cx="398990" cy="4840"/>
            </a:xfrm>
            <a:custGeom>
              <a:rect b="b" l="l" r="r" t="t"/>
              <a:pathLst>
                <a:path extrusionOk="0" h="151" w="12449">
                  <a:moveTo>
                    <a:pt x="6233" y="0"/>
                  </a:moveTo>
                  <a:cubicBezTo>
                    <a:pt x="2791" y="0"/>
                    <a:pt x="1" y="33"/>
                    <a:pt x="1" y="84"/>
                  </a:cubicBezTo>
                  <a:cubicBezTo>
                    <a:pt x="1" y="117"/>
                    <a:pt x="2791" y="150"/>
                    <a:pt x="6233" y="150"/>
                  </a:cubicBezTo>
                  <a:cubicBezTo>
                    <a:pt x="9675" y="150"/>
                    <a:pt x="12449" y="117"/>
                    <a:pt x="12449" y="84"/>
                  </a:cubicBezTo>
                  <a:cubicBezTo>
                    <a:pt x="12449" y="33"/>
                    <a:pt x="9675" y="0"/>
                    <a:pt x="6233"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2"/>
            <p:cNvSpPr/>
            <p:nvPr/>
          </p:nvSpPr>
          <p:spPr>
            <a:xfrm>
              <a:off x="6136520" y="1303617"/>
              <a:ext cx="100701" cy="4840"/>
            </a:xfrm>
            <a:custGeom>
              <a:rect b="b" l="l" r="r" t="t"/>
              <a:pathLst>
                <a:path extrusionOk="0" h="151" w="3142">
                  <a:moveTo>
                    <a:pt x="1571" y="0"/>
                  </a:moveTo>
                  <a:cubicBezTo>
                    <a:pt x="702" y="0"/>
                    <a:pt x="1" y="34"/>
                    <a:pt x="1" y="67"/>
                  </a:cubicBezTo>
                  <a:cubicBezTo>
                    <a:pt x="1" y="117"/>
                    <a:pt x="702" y="151"/>
                    <a:pt x="1571" y="151"/>
                  </a:cubicBezTo>
                  <a:cubicBezTo>
                    <a:pt x="2440" y="151"/>
                    <a:pt x="3142" y="117"/>
                    <a:pt x="3142" y="67"/>
                  </a:cubicBezTo>
                  <a:cubicBezTo>
                    <a:pt x="3142" y="34"/>
                    <a:pt x="2440" y="0"/>
                    <a:pt x="15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2"/>
            <p:cNvSpPr/>
            <p:nvPr/>
          </p:nvSpPr>
          <p:spPr>
            <a:xfrm>
              <a:off x="6263982" y="1303617"/>
              <a:ext cx="398990" cy="4840"/>
            </a:xfrm>
            <a:custGeom>
              <a:rect b="b" l="l" r="r" t="t"/>
              <a:pathLst>
                <a:path extrusionOk="0" h="151" w="12449">
                  <a:moveTo>
                    <a:pt x="6232" y="0"/>
                  </a:moveTo>
                  <a:cubicBezTo>
                    <a:pt x="2791" y="0"/>
                    <a:pt x="0" y="34"/>
                    <a:pt x="0" y="67"/>
                  </a:cubicBezTo>
                  <a:cubicBezTo>
                    <a:pt x="0" y="117"/>
                    <a:pt x="2791" y="151"/>
                    <a:pt x="6232" y="151"/>
                  </a:cubicBezTo>
                  <a:cubicBezTo>
                    <a:pt x="9674" y="151"/>
                    <a:pt x="12448" y="117"/>
                    <a:pt x="12448" y="67"/>
                  </a:cubicBezTo>
                  <a:cubicBezTo>
                    <a:pt x="12448" y="34"/>
                    <a:pt x="9674" y="0"/>
                    <a:pt x="6232"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2"/>
            <p:cNvSpPr/>
            <p:nvPr/>
          </p:nvSpPr>
          <p:spPr>
            <a:xfrm>
              <a:off x="6127962" y="1419831"/>
              <a:ext cx="399503" cy="5384"/>
            </a:xfrm>
            <a:custGeom>
              <a:rect b="b" l="l" r="r" t="t"/>
              <a:pathLst>
                <a:path extrusionOk="0" h="168" w="12465">
                  <a:moveTo>
                    <a:pt x="6232" y="0"/>
                  </a:moveTo>
                  <a:cubicBezTo>
                    <a:pt x="2791" y="0"/>
                    <a:pt x="0" y="34"/>
                    <a:pt x="0" y="84"/>
                  </a:cubicBezTo>
                  <a:cubicBezTo>
                    <a:pt x="0" y="117"/>
                    <a:pt x="2791" y="167"/>
                    <a:pt x="6232" y="167"/>
                  </a:cubicBezTo>
                  <a:cubicBezTo>
                    <a:pt x="9674" y="167"/>
                    <a:pt x="12465" y="117"/>
                    <a:pt x="12465" y="84"/>
                  </a:cubicBezTo>
                  <a:cubicBezTo>
                    <a:pt x="12465" y="34"/>
                    <a:pt x="9674" y="0"/>
                    <a:pt x="6232"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2"/>
            <p:cNvSpPr/>
            <p:nvPr/>
          </p:nvSpPr>
          <p:spPr>
            <a:xfrm>
              <a:off x="6152064" y="1122086"/>
              <a:ext cx="140860" cy="5384"/>
            </a:xfrm>
            <a:custGeom>
              <a:rect b="b" l="l" r="r" t="t"/>
              <a:pathLst>
                <a:path extrusionOk="0" h="168" w="4395">
                  <a:moveTo>
                    <a:pt x="2189" y="0"/>
                  </a:moveTo>
                  <a:cubicBezTo>
                    <a:pt x="986" y="0"/>
                    <a:pt x="0" y="34"/>
                    <a:pt x="0" y="84"/>
                  </a:cubicBezTo>
                  <a:cubicBezTo>
                    <a:pt x="0" y="134"/>
                    <a:pt x="986" y="167"/>
                    <a:pt x="2189" y="167"/>
                  </a:cubicBezTo>
                  <a:cubicBezTo>
                    <a:pt x="3409" y="167"/>
                    <a:pt x="4394" y="134"/>
                    <a:pt x="4394" y="84"/>
                  </a:cubicBezTo>
                  <a:cubicBezTo>
                    <a:pt x="4394" y="34"/>
                    <a:pt x="3409" y="0"/>
                    <a:pt x="2189"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2"/>
            <p:cNvSpPr/>
            <p:nvPr/>
          </p:nvSpPr>
          <p:spPr>
            <a:xfrm>
              <a:off x="6148314" y="1226505"/>
              <a:ext cx="140860" cy="5384"/>
            </a:xfrm>
            <a:custGeom>
              <a:rect b="b" l="l" r="r" t="t"/>
              <a:pathLst>
                <a:path extrusionOk="0" h="168" w="4395">
                  <a:moveTo>
                    <a:pt x="2206" y="0"/>
                  </a:moveTo>
                  <a:cubicBezTo>
                    <a:pt x="986" y="0"/>
                    <a:pt x="0" y="51"/>
                    <a:pt x="0" y="84"/>
                  </a:cubicBezTo>
                  <a:cubicBezTo>
                    <a:pt x="0" y="134"/>
                    <a:pt x="986" y="168"/>
                    <a:pt x="2206" y="168"/>
                  </a:cubicBezTo>
                  <a:cubicBezTo>
                    <a:pt x="3409" y="168"/>
                    <a:pt x="4394" y="134"/>
                    <a:pt x="4394" y="84"/>
                  </a:cubicBezTo>
                  <a:cubicBezTo>
                    <a:pt x="4394" y="51"/>
                    <a:pt x="3409" y="0"/>
                    <a:pt x="2206"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2"/>
            <p:cNvSpPr/>
            <p:nvPr/>
          </p:nvSpPr>
          <p:spPr>
            <a:xfrm>
              <a:off x="6267732" y="1375922"/>
              <a:ext cx="140860" cy="5384"/>
            </a:xfrm>
            <a:custGeom>
              <a:rect b="b" l="l" r="r" t="t"/>
              <a:pathLst>
                <a:path extrusionOk="0" h="168" w="4395">
                  <a:moveTo>
                    <a:pt x="2189" y="0"/>
                  </a:moveTo>
                  <a:cubicBezTo>
                    <a:pt x="986" y="0"/>
                    <a:pt x="0" y="50"/>
                    <a:pt x="0" y="84"/>
                  </a:cubicBezTo>
                  <a:cubicBezTo>
                    <a:pt x="0" y="134"/>
                    <a:pt x="986" y="167"/>
                    <a:pt x="2189" y="167"/>
                  </a:cubicBezTo>
                  <a:cubicBezTo>
                    <a:pt x="3409" y="167"/>
                    <a:pt x="4394" y="134"/>
                    <a:pt x="4394" y="84"/>
                  </a:cubicBezTo>
                  <a:cubicBezTo>
                    <a:pt x="4394" y="50"/>
                    <a:pt x="3409" y="0"/>
                    <a:pt x="2189"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2"/>
            <p:cNvSpPr/>
            <p:nvPr/>
          </p:nvSpPr>
          <p:spPr>
            <a:xfrm>
              <a:off x="6445514" y="1122086"/>
              <a:ext cx="359889" cy="5384"/>
            </a:xfrm>
            <a:custGeom>
              <a:rect b="b" l="l" r="r" t="t"/>
              <a:pathLst>
                <a:path extrusionOk="0" h="168" w="11229">
                  <a:moveTo>
                    <a:pt x="5614" y="0"/>
                  </a:moveTo>
                  <a:cubicBezTo>
                    <a:pt x="2523" y="0"/>
                    <a:pt x="0" y="34"/>
                    <a:pt x="0" y="84"/>
                  </a:cubicBezTo>
                  <a:cubicBezTo>
                    <a:pt x="0" y="134"/>
                    <a:pt x="2523" y="167"/>
                    <a:pt x="5614" y="167"/>
                  </a:cubicBezTo>
                  <a:cubicBezTo>
                    <a:pt x="8722" y="167"/>
                    <a:pt x="11229" y="134"/>
                    <a:pt x="11229" y="84"/>
                  </a:cubicBezTo>
                  <a:cubicBezTo>
                    <a:pt x="11229" y="34"/>
                    <a:pt x="8722" y="0"/>
                    <a:pt x="56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2"/>
            <p:cNvSpPr/>
            <p:nvPr/>
          </p:nvSpPr>
          <p:spPr>
            <a:xfrm>
              <a:off x="6334653" y="1232915"/>
              <a:ext cx="359889" cy="4872"/>
            </a:xfrm>
            <a:custGeom>
              <a:rect b="b" l="l" r="r" t="t"/>
              <a:pathLst>
                <a:path extrusionOk="0" h="152" w="11229">
                  <a:moveTo>
                    <a:pt x="5615" y="1"/>
                  </a:moveTo>
                  <a:cubicBezTo>
                    <a:pt x="2507" y="1"/>
                    <a:pt x="1" y="34"/>
                    <a:pt x="1" y="84"/>
                  </a:cubicBezTo>
                  <a:cubicBezTo>
                    <a:pt x="1" y="118"/>
                    <a:pt x="2507" y="151"/>
                    <a:pt x="5615" y="151"/>
                  </a:cubicBezTo>
                  <a:cubicBezTo>
                    <a:pt x="8706" y="151"/>
                    <a:pt x="11229" y="118"/>
                    <a:pt x="11229" y="84"/>
                  </a:cubicBezTo>
                  <a:cubicBezTo>
                    <a:pt x="11229" y="34"/>
                    <a:pt x="8706" y="1"/>
                    <a:pt x="56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2"/>
            <p:cNvSpPr/>
            <p:nvPr/>
          </p:nvSpPr>
          <p:spPr>
            <a:xfrm>
              <a:off x="6458366" y="1375922"/>
              <a:ext cx="359889" cy="5384"/>
            </a:xfrm>
            <a:custGeom>
              <a:rect b="b" l="l" r="r" t="t"/>
              <a:pathLst>
                <a:path extrusionOk="0" h="168" w="11229">
                  <a:moveTo>
                    <a:pt x="5614" y="0"/>
                  </a:moveTo>
                  <a:cubicBezTo>
                    <a:pt x="2507" y="0"/>
                    <a:pt x="0" y="50"/>
                    <a:pt x="0" y="84"/>
                  </a:cubicBezTo>
                  <a:cubicBezTo>
                    <a:pt x="0" y="134"/>
                    <a:pt x="2507" y="167"/>
                    <a:pt x="5614" y="167"/>
                  </a:cubicBezTo>
                  <a:cubicBezTo>
                    <a:pt x="8722" y="167"/>
                    <a:pt x="11229" y="134"/>
                    <a:pt x="11229" y="84"/>
                  </a:cubicBezTo>
                  <a:cubicBezTo>
                    <a:pt x="11229" y="50"/>
                    <a:pt x="8722" y="0"/>
                    <a:pt x="56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2"/>
            <p:cNvSpPr/>
            <p:nvPr/>
          </p:nvSpPr>
          <p:spPr>
            <a:xfrm>
              <a:off x="6129565" y="1504443"/>
              <a:ext cx="359889" cy="4840"/>
            </a:xfrm>
            <a:custGeom>
              <a:rect b="b" l="l" r="r" t="t"/>
              <a:pathLst>
                <a:path extrusionOk="0" h="151" w="11229">
                  <a:moveTo>
                    <a:pt x="5614" y="0"/>
                  </a:moveTo>
                  <a:cubicBezTo>
                    <a:pt x="2523" y="0"/>
                    <a:pt x="0" y="34"/>
                    <a:pt x="0" y="67"/>
                  </a:cubicBezTo>
                  <a:cubicBezTo>
                    <a:pt x="0" y="117"/>
                    <a:pt x="2523" y="151"/>
                    <a:pt x="5614" y="151"/>
                  </a:cubicBezTo>
                  <a:cubicBezTo>
                    <a:pt x="8722" y="151"/>
                    <a:pt x="11228" y="117"/>
                    <a:pt x="11228" y="67"/>
                  </a:cubicBezTo>
                  <a:cubicBezTo>
                    <a:pt x="11228" y="34"/>
                    <a:pt x="8722" y="0"/>
                    <a:pt x="56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2"/>
            <p:cNvSpPr/>
            <p:nvPr/>
          </p:nvSpPr>
          <p:spPr>
            <a:xfrm>
              <a:off x="6527978" y="1504443"/>
              <a:ext cx="359889" cy="4840"/>
            </a:xfrm>
            <a:custGeom>
              <a:rect b="b" l="l" r="r" t="t"/>
              <a:pathLst>
                <a:path extrusionOk="0" h="151" w="11229">
                  <a:moveTo>
                    <a:pt x="5615" y="0"/>
                  </a:moveTo>
                  <a:cubicBezTo>
                    <a:pt x="2507" y="0"/>
                    <a:pt x="1" y="34"/>
                    <a:pt x="1" y="67"/>
                  </a:cubicBezTo>
                  <a:cubicBezTo>
                    <a:pt x="1" y="117"/>
                    <a:pt x="2507" y="151"/>
                    <a:pt x="5615" y="151"/>
                  </a:cubicBezTo>
                  <a:cubicBezTo>
                    <a:pt x="8706" y="151"/>
                    <a:pt x="11229" y="117"/>
                    <a:pt x="11229" y="67"/>
                  </a:cubicBezTo>
                  <a:cubicBezTo>
                    <a:pt x="11229" y="34"/>
                    <a:pt x="8706" y="0"/>
                    <a:pt x="561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2"/>
            <p:cNvSpPr/>
            <p:nvPr/>
          </p:nvSpPr>
          <p:spPr>
            <a:xfrm>
              <a:off x="6129565" y="1545659"/>
              <a:ext cx="359889" cy="5384"/>
            </a:xfrm>
            <a:custGeom>
              <a:rect b="b" l="l" r="r" t="t"/>
              <a:pathLst>
                <a:path extrusionOk="0" h="168" w="11229">
                  <a:moveTo>
                    <a:pt x="5614" y="1"/>
                  </a:moveTo>
                  <a:cubicBezTo>
                    <a:pt x="2507" y="1"/>
                    <a:pt x="0" y="51"/>
                    <a:pt x="0" y="84"/>
                  </a:cubicBezTo>
                  <a:cubicBezTo>
                    <a:pt x="0" y="134"/>
                    <a:pt x="2523" y="168"/>
                    <a:pt x="5614" y="168"/>
                  </a:cubicBezTo>
                  <a:cubicBezTo>
                    <a:pt x="8722" y="168"/>
                    <a:pt x="11228" y="134"/>
                    <a:pt x="11228" y="84"/>
                  </a:cubicBezTo>
                  <a:cubicBezTo>
                    <a:pt x="11228" y="51"/>
                    <a:pt x="8722" y="1"/>
                    <a:pt x="56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2"/>
            <p:cNvSpPr/>
            <p:nvPr/>
          </p:nvSpPr>
          <p:spPr>
            <a:xfrm>
              <a:off x="6147224" y="1152053"/>
              <a:ext cx="359889" cy="5416"/>
            </a:xfrm>
            <a:custGeom>
              <a:rect b="b" l="l" r="r" t="t"/>
              <a:pathLst>
                <a:path extrusionOk="0" h="169" w="11229">
                  <a:moveTo>
                    <a:pt x="5615" y="1"/>
                  </a:moveTo>
                  <a:cubicBezTo>
                    <a:pt x="2507" y="1"/>
                    <a:pt x="1" y="34"/>
                    <a:pt x="1" y="84"/>
                  </a:cubicBezTo>
                  <a:cubicBezTo>
                    <a:pt x="1" y="135"/>
                    <a:pt x="2507" y="168"/>
                    <a:pt x="5615" y="168"/>
                  </a:cubicBezTo>
                  <a:cubicBezTo>
                    <a:pt x="8706" y="168"/>
                    <a:pt x="11229" y="135"/>
                    <a:pt x="11229" y="84"/>
                  </a:cubicBezTo>
                  <a:cubicBezTo>
                    <a:pt x="11229" y="34"/>
                    <a:pt x="8723" y="1"/>
                    <a:pt x="56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2"/>
            <p:cNvSpPr/>
            <p:nvPr/>
          </p:nvSpPr>
          <p:spPr>
            <a:xfrm>
              <a:off x="6318596" y="1122599"/>
              <a:ext cx="92689" cy="4872"/>
            </a:xfrm>
            <a:custGeom>
              <a:rect b="b" l="l" r="r" t="t"/>
              <a:pathLst>
                <a:path extrusionOk="0" h="152" w="2892">
                  <a:moveTo>
                    <a:pt x="1437" y="1"/>
                  </a:moveTo>
                  <a:cubicBezTo>
                    <a:pt x="635" y="1"/>
                    <a:pt x="0" y="34"/>
                    <a:pt x="0" y="85"/>
                  </a:cubicBezTo>
                  <a:cubicBezTo>
                    <a:pt x="0" y="118"/>
                    <a:pt x="635" y="151"/>
                    <a:pt x="1437" y="151"/>
                  </a:cubicBezTo>
                  <a:cubicBezTo>
                    <a:pt x="2239" y="151"/>
                    <a:pt x="2891" y="118"/>
                    <a:pt x="2891" y="85"/>
                  </a:cubicBezTo>
                  <a:cubicBezTo>
                    <a:pt x="2891" y="34"/>
                    <a:pt x="2239" y="1"/>
                    <a:pt x="143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2"/>
            <p:cNvSpPr/>
            <p:nvPr/>
          </p:nvSpPr>
          <p:spPr>
            <a:xfrm>
              <a:off x="6132225" y="1337879"/>
              <a:ext cx="93233" cy="4872"/>
            </a:xfrm>
            <a:custGeom>
              <a:rect b="b" l="l" r="r" t="t"/>
              <a:pathLst>
                <a:path extrusionOk="0" h="152" w="2909">
                  <a:moveTo>
                    <a:pt x="1455" y="1"/>
                  </a:moveTo>
                  <a:cubicBezTo>
                    <a:pt x="653" y="1"/>
                    <a:pt x="1" y="34"/>
                    <a:pt x="1" y="84"/>
                  </a:cubicBezTo>
                  <a:cubicBezTo>
                    <a:pt x="1" y="118"/>
                    <a:pt x="653" y="151"/>
                    <a:pt x="1455" y="151"/>
                  </a:cubicBezTo>
                  <a:cubicBezTo>
                    <a:pt x="2257" y="151"/>
                    <a:pt x="2908" y="118"/>
                    <a:pt x="2908" y="84"/>
                  </a:cubicBezTo>
                  <a:cubicBezTo>
                    <a:pt x="2908" y="34"/>
                    <a:pt x="2257" y="1"/>
                    <a:pt x="145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2"/>
            <p:cNvSpPr/>
            <p:nvPr/>
          </p:nvSpPr>
          <p:spPr>
            <a:xfrm>
              <a:off x="6130110" y="1375922"/>
              <a:ext cx="92657" cy="5384"/>
            </a:xfrm>
            <a:custGeom>
              <a:rect b="b" l="l" r="r" t="t"/>
              <a:pathLst>
                <a:path extrusionOk="0" h="168" w="2891">
                  <a:moveTo>
                    <a:pt x="1454" y="0"/>
                  </a:moveTo>
                  <a:cubicBezTo>
                    <a:pt x="652" y="0"/>
                    <a:pt x="0" y="50"/>
                    <a:pt x="0" y="84"/>
                  </a:cubicBezTo>
                  <a:cubicBezTo>
                    <a:pt x="0" y="134"/>
                    <a:pt x="652" y="167"/>
                    <a:pt x="1454" y="167"/>
                  </a:cubicBezTo>
                  <a:cubicBezTo>
                    <a:pt x="2256" y="167"/>
                    <a:pt x="2891" y="134"/>
                    <a:pt x="2891" y="84"/>
                  </a:cubicBezTo>
                  <a:cubicBezTo>
                    <a:pt x="2891" y="50"/>
                    <a:pt x="2256" y="0"/>
                    <a:pt x="145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2"/>
            <p:cNvSpPr/>
            <p:nvPr/>
          </p:nvSpPr>
          <p:spPr>
            <a:xfrm>
              <a:off x="6024056" y="987668"/>
              <a:ext cx="1002524" cy="5384"/>
            </a:xfrm>
            <a:custGeom>
              <a:rect b="b" l="l" r="r" t="t"/>
              <a:pathLst>
                <a:path extrusionOk="0" h="168" w="31280">
                  <a:moveTo>
                    <a:pt x="15640" y="0"/>
                  </a:moveTo>
                  <a:cubicBezTo>
                    <a:pt x="7002" y="0"/>
                    <a:pt x="1" y="51"/>
                    <a:pt x="1" y="84"/>
                  </a:cubicBezTo>
                  <a:cubicBezTo>
                    <a:pt x="1" y="134"/>
                    <a:pt x="7002" y="168"/>
                    <a:pt x="15640" y="168"/>
                  </a:cubicBezTo>
                  <a:cubicBezTo>
                    <a:pt x="24278" y="168"/>
                    <a:pt x="31279" y="134"/>
                    <a:pt x="31279" y="84"/>
                  </a:cubicBezTo>
                  <a:cubicBezTo>
                    <a:pt x="31279" y="51"/>
                    <a:pt x="24278" y="0"/>
                    <a:pt x="1564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2"/>
            <p:cNvSpPr/>
            <p:nvPr/>
          </p:nvSpPr>
          <p:spPr>
            <a:xfrm>
              <a:off x="6076009" y="944818"/>
              <a:ext cx="27883" cy="23877"/>
            </a:xfrm>
            <a:custGeom>
              <a:rect b="b" l="l" r="r" t="t"/>
              <a:pathLst>
                <a:path extrusionOk="0" h="745" w="870">
                  <a:moveTo>
                    <a:pt x="485" y="1"/>
                  </a:moveTo>
                  <a:cubicBezTo>
                    <a:pt x="168" y="1"/>
                    <a:pt x="0" y="402"/>
                    <a:pt x="234" y="636"/>
                  </a:cubicBezTo>
                  <a:cubicBezTo>
                    <a:pt x="310" y="711"/>
                    <a:pt x="401" y="745"/>
                    <a:pt x="490" y="745"/>
                  </a:cubicBezTo>
                  <a:cubicBezTo>
                    <a:pt x="678" y="745"/>
                    <a:pt x="858" y="595"/>
                    <a:pt x="869" y="368"/>
                  </a:cubicBezTo>
                  <a:cubicBezTo>
                    <a:pt x="853" y="168"/>
                    <a:pt x="702" y="1"/>
                    <a:pt x="4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2"/>
            <p:cNvSpPr/>
            <p:nvPr/>
          </p:nvSpPr>
          <p:spPr>
            <a:xfrm>
              <a:off x="6126873" y="944818"/>
              <a:ext cx="27883" cy="23877"/>
            </a:xfrm>
            <a:custGeom>
              <a:rect b="b" l="l" r="r" t="t"/>
              <a:pathLst>
                <a:path extrusionOk="0" h="745" w="870">
                  <a:moveTo>
                    <a:pt x="502" y="1"/>
                  </a:moveTo>
                  <a:cubicBezTo>
                    <a:pt x="168" y="1"/>
                    <a:pt x="1" y="402"/>
                    <a:pt x="235" y="636"/>
                  </a:cubicBezTo>
                  <a:cubicBezTo>
                    <a:pt x="310" y="711"/>
                    <a:pt x="403" y="745"/>
                    <a:pt x="494" y="745"/>
                  </a:cubicBezTo>
                  <a:cubicBezTo>
                    <a:pt x="685" y="745"/>
                    <a:pt x="870" y="595"/>
                    <a:pt x="870" y="368"/>
                  </a:cubicBezTo>
                  <a:cubicBezTo>
                    <a:pt x="870" y="168"/>
                    <a:pt x="703" y="1"/>
                    <a:pt x="5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2"/>
            <p:cNvSpPr/>
            <p:nvPr/>
          </p:nvSpPr>
          <p:spPr>
            <a:xfrm>
              <a:off x="6177768" y="944818"/>
              <a:ext cx="27851" cy="23877"/>
            </a:xfrm>
            <a:custGeom>
              <a:rect b="b" l="l" r="r" t="t"/>
              <a:pathLst>
                <a:path extrusionOk="0" h="745" w="869">
                  <a:moveTo>
                    <a:pt x="501" y="1"/>
                  </a:moveTo>
                  <a:cubicBezTo>
                    <a:pt x="167" y="1"/>
                    <a:pt x="0" y="402"/>
                    <a:pt x="234" y="636"/>
                  </a:cubicBezTo>
                  <a:cubicBezTo>
                    <a:pt x="309" y="711"/>
                    <a:pt x="402" y="745"/>
                    <a:pt x="493" y="745"/>
                  </a:cubicBezTo>
                  <a:cubicBezTo>
                    <a:pt x="685" y="745"/>
                    <a:pt x="869" y="595"/>
                    <a:pt x="869" y="368"/>
                  </a:cubicBezTo>
                  <a:cubicBezTo>
                    <a:pt x="869" y="168"/>
                    <a:pt x="702" y="1"/>
                    <a:pt x="5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2"/>
            <p:cNvSpPr/>
            <p:nvPr/>
          </p:nvSpPr>
          <p:spPr>
            <a:xfrm>
              <a:off x="5144220" y="4554160"/>
              <a:ext cx="84099" cy="114611"/>
            </a:xfrm>
            <a:custGeom>
              <a:rect b="b" l="l" r="r" t="t"/>
              <a:pathLst>
                <a:path extrusionOk="0" h="3576" w="2624">
                  <a:moveTo>
                    <a:pt x="1" y="0"/>
                  </a:moveTo>
                  <a:lnTo>
                    <a:pt x="1" y="3576"/>
                  </a:lnTo>
                  <a:lnTo>
                    <a:pt x="2624" y="3576"/>
                  </a:lnTo>
                  <a:lnTo>
                    <a:pt x="262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2"/>
            <p:cNvSpPr/>
            <p:nvPr/>
          </p:nvSpPr>
          <p:spPr>
            <a:xfrm>
              <a:off x="5677051" y="3184856"/>
              <a:ext cx="743336" cy="35896"/>
            </a:xfrm>
            <a:custGeom>
              <a:rect b="b" l="l" r="r" t="t"/>
              <a:pathLst>
                <a:path extrusionOk="0" h="1120" w="23193">
                  <a:moveTo>
                    <a:pt x="1" y="0"/>
                  </a:moveTo>
                  <a:lnTo>
                    <a:pt x="1" y="1120"/>
                  </a:lnTo>
                  <a:lnTo>
                    <a:pt x="23192" y="1120"/>
                  </a:lnTo>
                  <a:lnTo>
                    <a:pt x="2319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2"/>
            <p:cNvSpPr/>
            <p:nvPr/>
          </p:nvSpPr>
          <p:spPr>
            <a:xfrm>
              <a:off x="5968385" y="2698081"/>
              <a:ext cx="706895" cy="522671"/>
            </a:xfrm>
            <a:custGeom>
              <a:rect b="b" l="l" r="r" t="t"/>
              <a:pathLst>
                <a:path extrusionOk="0" h="16308" w="22056">
                  <a:moveTo>
                    <a:pt x="3943" y="0"/>
                  </a:moveTo>
                  <a:lnTo>
                    <a:pt x="0" y="16308"/>
                  </a:lnTo>
                  <a:lnTo>
                    <a:pt x="17694" y="16308"/>
                  </a:lnTo>
                  <a:lnTo>
                    <a:pt x="2205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2"/>
            <p:cNvSpPr/>
            <p:nvPr/>
          </p:nvSpPr>
          <p:spPr>
            <a:xfrm>
              <a:off x="6003192" y="2722727"/>
              <a:ext cx="639430" cy="458411"/>
            </a:xfrm>
            <a:custGeom>
              <a:rect b="b" l="l" r="r" t="t"/>
              <a:pathLst>
                <a:path extrusionOk="0" h="14303" w="19951">
                  <a:moveTo>
                    <a:pt x="3693" y="0"/>
                  </a:moveTo>
                  <a:lnTo>
                    <a:pt x="0" y="14303"/>
                  </a:lnTo>
                  <a:lnTo>
                    <a:pt x="16174" y="14303"/>
                  </a:lnTo>
                  <a:lnTo>
                    <a:pt x="1995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2"/>
            <p:cNvSpPr/>
            <p:nvPr/>
          </p:nvSpPr>
          <p:spPr>
            <a:xfrm>
              <a:off x="6102258" y="2811057"/>
              <a:ext cx="380241" cy="130187"/>
            </a:xfrm>
            <a:custGeom>
              <a:rect b="b" l="l" r="r" t="t"/>
              <a:pathLst>
                <a:path extrusionOk="0" h="4062" w="11864">
                  <a:moveTo>
                    <a:pt x="1003" y="1"/>
                  </a:moveTo>
                  <a:lnTo>
                    <a:pt x="0" y="4061"/>
                  </a:lnTo>
                  <a:lnTo>
                    <a:pt x="10727" y="4061"/>
                  </a:lnTo>
                  <a:lnTo>
                    <a:pt x="1186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2"/>
            <p:cNvSpPr/>
            <p:nvPr/>
          </p:nvSpPr>
          <p:spPr>
            <a:xfrm>
              <a:off x="6140814" y="2791795"/>
              <a:ext cx="269380" cy="4840"/>
            </a:xfrm>
            <a:custGeom>
              <a:rect b="b" l="l" r="r" t="t"/>
              <a:pathLst>
                <a:path extrusionOk="0" h="151" w="8405">
                  <a:moveTo>
                    <a:pt x="4194" y="0"/>
                  </a:moveTo>
                  <a:cubicBezTo>
                    <a:pt x="1872" y="0"/>
                    <a:pt x="0" y="34"/>
                    <a:pt x="0" y="67"/>
                  </a:cubicBezTo>
                  <a:cubicBezTo>
                    <a:pt x="0" y="117"/>
                    <a:pt x="1872" y="151"/>
                    <a:pt x="4194" y="151"/>
                  </a:cubicBezTo>
                  <a:cubicBezTo>
                    <a:pt x="6517" y="151"/>
                    <a:pt x="8405" y="117"/>
                    <a:pt x="8405" y="67"/>
                  </a:cubicBezTo>
                  <a:cubicBezTo>
                    <a:pt x="8405" y="34"/>
                    <a:pt x="6517" y="0"/>
                    <a:pt x="419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2"/>
            <p:cNvSpPr/>
            <p:nvPr/>
          </p:nvSpPr>
          <p:spPr>
            <a:xfrm>
              <a:off x="6144564" y="2833556"/>
              <a:ext cx="108714" cy="5384"/>
            </a:xfrm>
            <a:custGeom>
              <a:rect b="b" l="l" r="r" t="t"/>
              <a:pathLst>
                <a:path extrusionOk="0" h="168" w="3392">
                  <a:moveTo>
                    <a:pt x="1704" y="1"/>
                  </a:moveTo>
                  <a:cubicBezTo>
                    <a:pt x="769" y="1"/>
                    <a:pt x="0" y="34"/>
                    <a:pt x="0" y="84"/>
                  </a:cubicBezTo>
                  <a:cubicBezTo>
                    <a:pt x="0" y="118"/>
                    <a:pt x="769" y="168"/>
                    <a:pt x="1704" y="168"/>
                  </a:cubicBezTo>
                  <a:cubicBezTo>
                    <a:pt x="2640" y="168"/>
                    <a:pt x="3392" y="118"/>
                    <a:pt x="3392" y="84"/>
                  </a:cubicBezTo>
                  <a:cubicBezTo>
                    <a:pt x="3392" y="34"/>
                    <a:pt x="2640" y="1"/>
                    <a:pt x="17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2"/>
            <p:cNvSpPr/>
            <p:nvPr/>
          </p:nvSpPr>
          <p:spPr>
            <a:xfrm>
              <a:off x="6269848" y="2831409"/>
              <a:ext cx="70734" cy="5384"/>
            </a:xfrm>
            <a:custGeom>
              <a:rect b="b" l="l" r="r" t="t"/>
              <a:pathLst>
                <a:path extrusionOk="0" h="168" w="2207">
                  <a:moveTo>
                    <a:pt x="1104" y="1"/>
                  </a:moveTo>
                  <a:cubicBezTo>
                    <a:pt x="486" y="1"/>
                    <a:pt x="1" y="34"/>
                    <a:pt x="1" y="84"/>
                  </a:cubicBezTo>
                  <a:cubicBezTo>
                    <a:pt x="1" y="135"/>
                    <a:pt x="486" y="168"/>
                    <a:pt x="1104" y="168"/>
                  </a:cubicBezTo>
                  <a:cubicBezTo>
                    <a:pt x="1705" y="168"/>
                    <a:pt x="2207" y="135"/>
                    <a:pt x="2207" y="84"/>
                  </a:cubicBezTo>
                  <a:cubicBezTo>
                    <a:pt x="2207" y="34"/>
                    <a:pt x="1705" y="1"/>
                    <a:pt x="11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2"/>
            <p:cNvSpPr/>
            <p:nvPr/>
          </p:nvSpPr>
          <p:spPr>
            <a:xfrm>
              <a:off x="6141872" y="2857113"/>
              <a:ext cx="296719" cy="5384"/>
            </a:xfrm>
            <a:custGeom>
              <a:rect b="b" l="l" r="r" t="t"/>
              <a:pathLst>
                <a:path extrusionOk="0" h="168" w="9258">
                  <a:moveTo>
                    <a:pt x="4629" y="1"/>
                  </a:moveTo>
                  <a:cubicBezTo>
                    <a:pt x="2072" y="1"/>
                    <a:pt x="1" y="34"/>
                    <a:pt x="1" y="84"/>
                  </a:cubicBezTo>
                  <a:cubicBezTo>
                    <a:pt x="1" y="118"/>
                    <a:pt x="2072" y="168"/>
                    <a:pt x="4629" y="168"/>
                  </a:cubicBezTo>
                  <a:cubicBezTo>
                    <a:pt x="7185" y="168"/>
                    <a:pt x="9257" y="118"/>
                    <a:pt x="9257" y="84"/>
                  </a:cubicBezTo>
                  <a:cubicBezTo>
                    <a:pt x="9257" y="34"/>
                    <a:pt x="7185" y="1"/>
                    <a:pt x="462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2"/>
            <p:cNvSpPr/>
            <p:nvPr/>
          </p:nvSpPr>
          <p:spPr>
            <a:xfrm>
              <a:off x="6135462" y="2878554"/>
              <a:ext cx="96406" cy="5384"/>
            </a:xfrm>
            <a:custGeom>
              <a:rect b="b" l="l" r="r" t="t"/>
              <a:pathLst>
                <a:path extrusionOk="0" h="168" w="3008">
                  <a:moveTo>
                    <a:pt x="1504" y="0"/>
                  </a:moveTo>
                  <a:cubicBezTo>
                    <a:pt x="668" y="0"/>
                    <a:pt x="0" y="34"/>
                    <a:pt x="0" y="84"/>
                  </a:cubicBezTo>
                  <a:cubicBezTo>
                    <a:pt x="0" y="134"/>
                    <a:pt x="668" y="167"/>
                    <a:pt x="1504" y="167"/>
                  </a:cubicBezTo>
                  <a:cubicBezTo>
                    <a:pt x="2339" y="167"/>
                    <a:pt x="3008" y="134"/>
                    <a:pt x="3008" y="84"/>
                  </a:cubicBezTo>
                  <a:cubicBezTo>
                    <a:pt x="3008" y="34"/>
                    <a:pt x="2339" y="0"/>
                    <a:pt x="1504"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2"/>
            <p:cNvSpPr/>
            <p:nvPr/>
          </p:nvSpPr>
          <p:spPr>
            <a:xfrm>
              <a:off x="6136520" y="2909611"/>
              <a:ext cx="275822" cy="4840"/>
            </a:xfrm>
            <a:custGeom>
              <a:rect b="b" l="l" r="r" t="t"/>
              <a:pathLst>
                <a:path extrusionOk="0" h="151" w="8606">
                  <a:moveTo>
                    <a:pt x="4295" y="0"/>
                  </a:moveTo>
                  <a:cubicBezTo>
                    <a:pt x="1922" y="0"/>
                    <a:pt x="1" y="34"/>
                    <a:pt x="1" y="67"/>
                  </a:cubicBezTo>
                  <a:cubicBezTo>
                    <a:pt x="1" y="117"/>
                    <a:pt x="1922" y="151"/>
                    <a:pt x="4295" y="151"/>
                  </a:cubicBezTo>
                  <a:cubicBezTo>
                    <a:pt x="6667" y="151"/>
                    <a:pt x="8605" y="117"/>
                    <a:pt x="8605" y="67"/>
                  </a:cubicBezTo>
                  <a:cubicBezTo>
                    <a:pt x="8605" y="34"/>
                    <a:pt x="6667" y="0"/>
                    <a:pt x="429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2"/>
            <p:cNvSpPr/>
            <p:nvPr/>
          </p:nvSpPr>
          <p:spPr>
            <a:xfrm>
              <a:off x="6102771" y="2976018"/>
              <a:ext cx="106598" cy="4840"/>
            </a:xfrm>
            <a:custGeom>
              <a:rect b="b" l="l" r="r" t="t"/>
              <a:pathLst>
                <a:path extrusionOk="0" h="151" w="3326">
                  <a:moveTo>
                    <a:pt x="1655" y="0"/>
                  </a:moveTo>
                  <a:cubicBezTo>
                    <a:pt x="736" y="0"/>
                    <a:pt x="1" y="34"/>
                    <a:pt x="1" y="84"/>
                  </a:cubicBezTo>
                  <a:cubicBezTo>
                    <a:pt x="1" y="117"/>
                    <a:pt x="736" y="151"/>
                    <a:pt x="1655" y="151"/>
                  </a:cubicBezTo>
                  <a:cubicBezTo>
                    <a:pt x="2574" y="151"/>
                    <a:pt x="3326" y="117"/>
                    <a:pt x="3326" y="84"/>
                  </a:cubicBezTo>
                  <a:cubicBezTo>
                    <a:pt x="3326" y="34"/>
                    <a:pt x="2574" y="0"/>
                    <a:pt x="165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2"/>
            <p:cNvSpPr/>
            <p:nvPr/>
          </p:nvSpPr>
          <p:spPr>
            <a:xfrm>
              <a:off x="6227542" y="2976018"/>
              <a:ext cx="72882" cy="5384"/>
            </a:xfrm>
            <a:custGeom>
              <a:rect b="b" l="l" r="r" t="t"/>
              <a:pathLst>
                <a:path extrusionOk="0" h="168" w="2274">
                  <a:moveTo>
                    <a:pt x="1137" y="0"/>
                  </a:moveTo>
                  <a:cubicBezTo>
                    <a:pt x="519" y="0"/>
                    <a:pt x="1" y="34"/>
                    <a:pt x="1" y="67"/>
                  </a:cubicBezTo>
                  <a:cubicBezTo>
                    <a:pt x="1" y="117"/>
                    <a:pt x="519" y="151"/>
                    <a:pt x="1137" y="167"/>
                  </a:cubicBezTo>
                  <a:cubicBezTo>
                    <a:pt x="1772" y="167"/>
                    <a:pt x="2273" y="134"/>
                    <a:pt x="2273" y="84"/>
                  </a:cubicBezTo>
                  <a:cubicBezTo>
                    <a:pt x="2273" y="50"/>
                    <a:pt x="1772" y="17"/>
                    <a:pt x="11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2"/>
            <p:cNvSpPr/>
            <p:nvPr/>
          </p:nvSpPr>
          <p:spPr>
            <a:xfrm>
              <a:off x="6320743" y="2973871"/>
              <a:ext cx="31089" cy="5384"/>
            </a:xfrm>
            <a:custGeom>
              <a:rect b="b" l="l" r="r" t="t"/>
              <a:pathLst>
                <a:path extrusionOk="0" h="168" w="970">
                  <a:moveTo>
                    <a:pt x="485" y="0"/>
                  </a:moveTo>
                  <a:cubicBezTo>
                    <a:pt x="217" y="0"/>
                    <a:pt x="0" y="34"/>
                    <a:pt x="0" y="84"/>
                  </a:cubicBezTo>
                  <a:cubicBezTo>
                    <a:pt x="0" y="134"/>
                    <a:pt x="217" y="167"/>
                    <a:pt x="485" y="167"/>
                  </a:cubicBezTo>
                  <a:cubicBezTo>
                    <a:pt x="752" y="167"/>
                    <a:pt x="969" y="134"/>
                    <a:pt x="969" y="84"/>
                  </a:cubicBezTo>
                  <a:cubicBezTo>
                    <a:pt x="969" y="34"/>
                    <a:pt x="752" y="0"/>
                    <a:pt x="48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2"/>
            <p:cNvSpPr/>
            <p:nvPr/>
          </p:nvSpPr>
          <p:spPr>
            <a:xfrm>
              <a:off x="6104918" y="3002780"/>
              <a:ext cx="33781" cy="4840"/>
            </a:xfrm>
            <a:custGeom>
              <a:rect b="b" l="l" r="r" t="t"/>
              <a:pathLst>
                <a:path extrusionOk="0" h="151" w="1054">
                  <a:moveTo>
                    <a:pt x="519" y="1"/>
                  </a:moveTo>
                  <a:cubicBezTo>
                    <a:pt x="235" y="1"/>
                    <a:pt x="1" y="34"/>
                    <a:pt x="1" y="84"/>
                  </a:cubicBezTo>
                  <a:cubicBezTo>
                    <a:pt x="1" y="118"/>
                    <a:pt x="235" y="151"/>
                    <a:pt x="519" y="151"/>
                  </a:cubicBezTo>
                  <a:cubicBezTo>
                    <a:pt x="819" y="151"/>
                    <a:pt x="1053" y="118"/>
                    <a:pt x="1053" y="84"/>
                  </a:cubicBezTo>
                  <a:cubicBezTo>
                    <a:pt x="1053" y="34"/>
                    <a:pt x="819" y="1"/>
                    <a:pt x="519"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2"/>
            <p:cNvSpPr/>
            <p:nvPr/>
          </p:nvSpPr>
          <p:spPr>
            <a:xfrm>
              <a:off x="6159019" y="3002780"/>
              <a:ext cx="80894" cy="4840"/>
            </a:xfrm>
            <a:custGeom>
              <a:rect b="b" l="l" r="r" t="t"/>
              <a:pathLst>
                <a:path extrusionOk="0" h="151" w="2524">
                  <a:moveTo>
                    <a:pt x="1270" y="1"/>
                  </a:moveTo>
                  <a:cubicBezTo>
                    <a:pt x="568" y="1"/>
                    <a:pt x="0" y="34"/>
                    <a:pt x="0" y="84"/>
                  </a:cubicBezTo>
                  <a:cubicBezTo>
                    <a:pt x="0" y="118"/>
                    <a:pt x="568" y="151"/>
                    <a:pt x="1270" y="151"/>
                  </a:cubicBezTo>
                  <a:cubicBezTo>
                    <a:pt x="1955" y="151"/>
                    <a:pt x="2523" y="118"/>
                    <a:pt x="2523" y="84"/>
                  </a:cubicBezTo>
                  <a:cubicBezTo>
                    <a:pt x="2523" y="34"/>
                    <a:pt x="1955" y="1"/>
                    <a:pt x="12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2"/>
            <p:cNvSpPr/>
            <p:nvPr/>
          </p:nvSpPr>
          <p:spPr>
            <a:xfrm>
              <a:off x="6265585" y="2999575"/>
              <a:ext cx="216370" cy="4840"/>
            </a:xfrm>
            <a:custGeom>
              <a:rect b="b" l="l" r="r" t="t"/>
              <a:pathLst>
                <a:path extrusionOk="0" h="151" w="6751">
                  <a:moveTo>
                    <a:pt x="3375" y="0"/>
                  </a:moveTo>
                  <a:cubicBezTo>
                    <a:pt x="1504" y="0"/>
                    <a:pt x="0" y="34"/>
                    <a:pt x="0" y="84"/>
                  </a:cubicBezTo>
                  <a:cubicBezTo>
                    <a:pt x="0" y="117"/>
                    <a:pt x="1504" y="151"/>
                    <a:pt x="3375" y="151"/>
                  </a:cubicBezTo>
                  <a:cubicBezTo>
                    <a:pt x="5230" y="151"/>
                    <a:pt x="6751" y="117"/>
                    <a:pt x="6751" y="84"/>
                  </a:cubicBezTo>
                  <a:cubicBezTo>
                    <a:pt x="6751" y="34"/>
                    <a:pt x="5230" y="0"/>
                    <a:pt x="337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2"/>
            <p:cNvSpPr/>
            <p:nvPr/>
          </p:nvSpPr>
          <p:spPr>
            <a:xfrm>
              <a:off x="6098508" y="3030087"/>
              <a:ext cx="34838" cy="5384"/>
            </a:xfrm>
            <a:custGeom>
              <a:rect b="b" l="l" r="r" t="t"/>
              <a:pathLst>
                <a:path extrusionOk="0" h="168" w="1087">
                  <a:moveTo>
                    <a:pt x="552" y="1"/>
                  </a:moveTo>
                  <a:cubicBezTo>
                    <a:pt x="251" y="1"/>
                    <a:pt x="0" y="34"/>
                    <a:pt x="0" y="84"/>
                  </a:cubicBezTo>
                  <a:cubicBezTo>
                    <a:pt x="0" y="134"/>
                    <a:pt x="251" y="168"/>
                    <a:pt x="552" y="168"/>
                  </a:cubicBezTo>
                  <a:cubicBezTo>
                    <a:pt x="852" y="168"/>
                    <a:pt x="1086" y="134"/>
                    <a:pt x="1086" y="84"/>
                  </a:cubicBezTo>
                  <a:cubicBezTo>
                    <a:pt x="1086" y="34"/>
                    <a:pt x="852" y="1"/>
                    <a:pt x="55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2"/>
            <p:cNvSpPr/>
            <p:nvPr/>
          </p:nvSpPr>
          <p:spPr>
            <a:xfrm>
              <a:off x="6144564" y="3029029"/>
              <a:ext cx="42338" cy="5384"/>
            </a:xfrm>
            <a:custGeom>
              <a:rect b="b" l="l" r="r" t="t"/>
              <a:pathLst>
                <a:path extrusionOk="0" h="168" w="1321">
                  <a:moveTo>
                    <a:pt x="669" y="0"/>
                  </a:moveTo>
                  <a:cubicBezTo>
                    <a:pt x="301" y="0"/>
                    <a:pt x="0" y="50"/>
                    <a:pt x="0" y="84"/>
                  </a:cubicBezTo>
                  <a:cubicBezTo>
                    <a:pt x="0" y="134"/>
                    <a:pt x="301" y="167"/>
                    <a:pt x="669" y="167"/>
                  </a:cubicBezTo>
                  <a:cubicBezTo>
                    <a:pt x="1019" y="167"/>
                    <a:pt x="1320" y="134"/>
                    <a:pt x="1320" y="84"/>
                  </a:cubicBezTo>
                  <a:cubicBezTo>
                    <a:pt x="1320" y="50"/>
                    <a:pt x="1019" y="0"/>
                    <a:pt x="6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2"/>
            <p:cNvSpPr/>
            <p:nvPr/>
          </p:nvSpPr>
          <p:spPr>
            <a:xfrm>
              <a:off x="6209337" y="3027427"/>
              <a:ext cx="136052" cy="4840"/>
            </a:xfrm>
            <a:custGeom>
              <a:rect b="b" l="l" r="r" t="t"/>
              <a:pathLst>
                <a:path extrusionOk="0" h="151" w="4245">
                  <a:moveTo>
                    <a:pt x="2123" y="0"/>
                  </a:moveTo>
                  <a:cubicBezTo>
                    <a:pt x="953" y="0"/>
                    <a:pt x="1" y="34"/>
                    <a:pt x="1" y="67"/>
                  </a:cubicBezTo>
                  <a:cubicBezTo>
                    <a:pt x="1" y="117"/>
                    <a:pt x="953" y="151"/>
                    <a:pt x="2123" y="151"/>
                  </a:cubicBezTo>
                  <a:cubicBezTo>
                    <a:pt x="3292" y="151"/>
                    <a:pt x="4245" y="117"/>
                    <a:pt x="4245" y="67"/>
                  </a:cubicBezTo>
                  <a:cubicBezTo>
                    <a:pt x="4245" y="34"/>
                    <a:pt x="3292" y="0"/>
                    <a:pt x="21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2"/>
            <p:cNvSpPr/>
            <p:nvPr/>
          </p:nvSpPr>
          <p:spPr>
            <a:xfrm>
              <a:off x="6096361" y="3075598"/>
              <a:ext cx="164961" cy="4872"/>
            </a:xfrm>
            <a:custGeom>
              <a:rect b="b" l="l" r="r" t="t"/>
              <a:pathLst>
                <a:path extrusionOk="0" h="152" w="5147">
                  <a:moveTo>
                    <a:pt x="2574" y="1"/>
                  </a:moveTo>
                  <a:cubicBezTo>
                    <a:pt x="1153" y="1"/>
                    <a:pt x="0" y="34"/>
                    <a:pt x="0" y="68"/>
                  </a:cubicBezTo>
                  <a:cubicBezTo>
                    <a:pt x="0" y="118"/>
                    <a:pt x="1153" y="151"/>
                    <a:pt x="2574" y="151"/>
                  </a:cubicBezTo>
                  <a:cubicBezTo>
                    <a:pt x="3994" y="151"/>
                    <a:pt x="5147" y="118"/>
                    <a:pt x="5147" y="68"/>
                  </a:cubicBezTo>
                  <a:cubicBezTo>
                    <a:pt x="5147" y="34"/>
                    <a:pt x="4010" y="1"/>
                    <a:pt x="25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2"/>
            <p:cNvSpPr/>
            <p:nvPr/>
          </p:nvSpPr>
          <p:spPr>
            <a:xfrm>
              <a:off x="6283245" y="3073482"/>
              <a:ext cx="74484" cy="4840"/>
            </a:xfrm>
            <a:custGeom>
              <a:rect b="b" l="l" r="r" t="t"/>
              <a:pathLst>
                <a:path extrusionOk="0" h="151" w="2324">
                  <a:moveTo>
                    <a:pt x="1154" y="0"/>
                  </a:moveTo>
                  <a:cubicBezTo>
                    <a:pt x="519" y="0"/>
                    <a:pt x="1" y="34"/>
                    <a:pt x="1" y="67"/>
                  </a:cubicBezTo>
                  <a:cubicBezTo>
                    <a:pt x="1" y="117"/>
                    <a:pt x="519" y="150"/>
                    <a:pt x="1154" y="150"/>
                  </a:cubicBezTo>
                  <a:cubicBezTo>
                    <a:pt x="1805" y="150"/>
                    <a:pt x="2323" y="117"/>
                    <a:pt x="2323" y="67"/>
                  </a:cubicBezTo>
                  <a:cubicBezTo>
                    <a:pt x="2323" y="34"/>
                    <a:pt x="1805" y="0"/>
                    <a:pt x="1154"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2"/>
            <p:cNvSpPr/>
            <p:nvPr/>
          </p:nvSpPr>
          <p:spPr>
            <a:xfrm>
              <a:off x="6376959" y="3073482"/>
              <a:ext cx="123745" cy="4840"/>
            </a:xfrm>
            <a:custGeom>
              <a:rect b="b" l="l" r="r" t="t"/>
              <a:pathLst>
                <a:path extrusionOk="0" h="151" w="3861">
                  <a:moveTo>
                    <a:pt x="1922" y="0"/>
                  </a:moveTo>
                  <a:cubicBezTo>
                    <a:pt x="853" y="0"/>
                    <a:pt x="1" y="34"/>
                    <a:pt x="1" y="67"/>
                  </a:cubicBezTo>
                  <a:cubicBezTo>
                    <a:pt x="1" y="117"/>
                    <a:pt x="853" y="150"/>
                    <a:pt x="1922" y="150"/>
                  </a:cubicBezTo>
                  <a:cubicBezTo>
                    <a:pt x="2992" y="150"/>
                    <a:pt x="3860" y="117"/>
                    <a:pt x="3860" y="67"/>
                  </a:cubicBezTo>
                  <a:cubicBezTo>
                    <a:pt x="3860" y="34"/>
                    <a:pt x="2992" y="0"/>
                    <a:pt x="19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2"/>
            <p:cNvSpPr/>
            <p:nvPr/>
          </p:nvSpPr>
          <p:spPr>
            <a:xfrm>
              <a:off x="6441764" y="2789648"/>
              <a:ext cx="25736" cy="4840"/>
            </a:xfrm>
            <a:custGeom>
              <a:rect b="b" l="l" r="r" t="t"/>
              <a:pathLst>
                <a:path extrusionOk="0" h="151" w="803">
                  <a:moveTo>
                    <a:pt x="401" y="1"/>
                  </a:moveTo>
                  <a:cubicBezTo>
                    <a:pt x="184" y="1"/>
                    <a:pt x="0" y="34"/>
                    <a:pt x="0" y="84"/>
                  </a:cubicBezTo>
                  <a:cubicBezTo>
                    <a:pt x="0" y="118"/>
                    <a:pt x="184" y="151"/>
                    <a:pt x="401" y="151"/>
                  </a:cubicBezTo>
                  <a:cubicBezTo>
                    <a:pt x="619" y="151"/>
                    <a:pt x="802" y="118"/>
                    <a:pt x="802" y="84"/>
                  </a:cubicBezTo>
                  <a:cubicBezTo>
                    <a:pt x="802" y="34"/>
                    <a:pt x="619" y="1"/>
                    <a:pt x="4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2"/>
            <p:cNvSpPr/>
            <p:nvPr/>
          </p:nvSpPr>
          <p:spPr>
            <a:xfrm>
              <a:off x="6149917" y="2771988"/>
              <a:ext cx="56248" cy="5384"/>
            </a:xfrm>
            <a:custGeom>
              <a:rect b="b" l="l" r="r" t="t"/>
              <a:pathLst>
                <a:path extrusionOk="0" h="168" w="1755">
                  <a:moveTo>
                    <a:pt x="886" y="0"/>
                  </a:moveTo>
                  <a:cubicBezTo>
                    <a:pt x="385" y="0"/>
                    <a:pt x="0" y="50"/>
                    <a:pt x="0" y="84"/>
                  </a:cubicBezTo>
                  <a:cubicBezTo>
                    <a:pt x="0" y="134"/>
                    <a:pt x="385" y="167"/>
                    <a:pt x="886" y="167"/>
                  </a:cubicBezTo>
                  <a:cubicBezTo>
                    <a:pt x="1370" y="167"/>
                    <a:pt x="1755" y="134"/>
                    <a:pt x="1755" y="84"/>
                  </a:cubicBezTo>
                  <a:cubicBezTo>
                    <a:pt x="1755" y="50"/>
                    <a:pt x="1370" y="0"/>
                    <a:pt x="886"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2"/>
            <p:cNvSpPr/>
            <p:nvPr/>
          </p:nvSpPr>
          <p:spPr>
            <a:xfrm>
              <a:off x="6112418" y="2722727"/>
              <a:ext cx="530203" cy="32691"/>
            </a:xfrm>
            <a:custGeom>
              <a:rect b="b" l="l" r="r" t="t"/>
              <a:pathLst>
                <a:path extrusionOk="0" h="1020" w="16543">
                  <a:moveTo>
                    <a:pt x="285" y="0"/>
                  </a:moveTo>
                  <a:lnTo>
                    <a:pt x="1" y="1019"/>
                  </a:lnTo>
                  <a:lnTo>
                    <a:pt x="16275" y="1019"/>
                  </a:lnTo>
                  <a:lnTo>
                    <a:pt x="165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2"/>
            <p:cNvSpPr/>
            <p:nvPr/>
          </p:nvSpPr>
          <p:spPr>
            <a:xfrm>
              <a:off x="6135462" y="2733432"/>
              <a:ext cx="13397" cy="11442"/>
            </a:xfrm>
            <a:custGeom>
              <a:rect b="b" l="l" r="r" t="t"/>
              <a:pathLst>
                <a:path extrusionOk="0" h="357" w="418">
                  <a:moveTo>
                    <a:pt x="251" y="0"/>
                  </a:moveTo>
                  <a:cubicBezTo>
                    <a:pt x="84" y="0"/>
                    <a:pt x="0" y="184"/>
                    <a:pt x="117" y="301"/>
                  </a:cubicBezTo>
                  <a:cubicBezTo>
                    <a:pt x="155" y="339"/>
                    <a:pt x="201" y="356"/>
                    <a:pt x="245" y="356"/>
                  </a:cubicBezTo>
                  <a:cubicBezTo>
                    <a:pt x="335" y="356"/>
                    <a:pt x="418" y="285"/>
                    <a:pt x="418" y="184"/>
                  </a:cubicBezTo>
                  <a:cubicBezTo>
                    <a:pt x="418" y="84"/>
                    <a:pt x="334" y="0"/>
                    <a:pt x="25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2"/>
            <p:cNvSpPr/>
            <p:nvPr/>
          </p:nvSpPr>
          <p:spPr>
            <a:xfrm>
              <a:off x="6155269" y="2733432"/>
              <a:ext cx="13429" cy="11442"/>
            </a:xfrm>
            <a:custGeom>
              <a:rect b="b" l="l" r="r" t="t"/>
              <a:pathLst>
                <a:path extrusionOk="0" h="357" w="419">
                  <a:moveTo>
                    <a:pt x="234" y="0"/>
                  </a:moveTo>
                  <a:cubicBezTo>
                    <a:pt x="84" y="0"/>
                    <a:pt x="0" y="184"/>
                    <a:pt x="117" y="301"/>
                  </a:cubicBezTo>
                  <a:cubicBezTo>
                    <a:pt x="150" y="339"/>
                    <a:pt x="194" y="356"/>
                    <a:pt x="237" y="356"/>
                  </a:cubicBezTo>
                  <a:cubicBezTo>
                    <a:pt x="327" y="356"/>
                    <a:pt x="418" y="285"/>
                    <a:pt x="418" y="184"/>
                  </a:cubicBezTo>
                  <a:cubicBezTo>
                    <a:pt x="418" y="84"/>
                    <a:pt x="335" y="0"/>
                    <a:pt x="23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2"/>
            <p:cNvSpPr/>
            <p:nvPr/>
          </p:nvSpPr>
          <p:spPr>
            <a:xfrm>
              <a:off x="6175076" y="2733432"/>
              <a:ext cx="12884" cy="11442"/>
            </a:xfrm>
            <a:custGeom>
              <a:rect b="b" l="l" r="r" t="t"/>
              <a:pathLst>
                <a:path extrusionOk="0" h="357" w="402">
                  <a:moveTo>
                    <a:pt x="234" y="0"/>
                  </a:moveTo>
                  <a:cubicBezTo>
                    <a:pt x="67" y="0"/>
                    <a:pt x="1" y="184"/>
                    <a:pt x="101" y="301"/>
                  </a:cubicBezTo>
                  <a:cubicBezTo>
                    <a:pt x="139" y="339"/>
                    <a:pt x="185" y="356"/>
                    <a:pt x="228" y="356"/>
                  </a:cubicBezTo>
                  <a:cubicBezTo>
                    <a:pt x="318" y="356"/>
                    <a:pt x="402" y="285"/>
                    <a:pt x="402" y="184"/>
                  </a:cubicBezTo>
                  <a:cubicBezTo>
                    <a:pt x="402" y="84"/>
                    <a:pt x="335" y="0"/>
                    <a:pt x="23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2"/>
            <p:cNvSpPr/>
            <p:nvPr/>
          </p:nvSpPr>
          <p:spPr>
            <a:xfrm>
              <a:off x="6033158" y="3269468"/>
              <a:ext cx="1236008" cy="720837"/>
            </a:xfrm>
            <a:custGeom>
              <a:rect b="b" l="l" r="r" t="t"/>
              <a:pathLst>
                <a:path extrusionOk="0" h="22491" w="38565">
                  <a:moveTo>
                    <a:pt x="1" y="0"/>
                  </a:moveTo>
                  <a:lnTo>
                    <a:pt x="1" y="22490"/>
                  </a:lnTo>
                  <a:lnTo>
                    <a:pt x="38564" y="22490"/>
                  </a:lnTo>
                  <a:lnTo>
                    <a:pt x="3856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2"/>
            <p:cNvSpPr/>
            <p:nvPr/>
          </p:nvSpPr>
          <p:spPr>
            <a:xfrm>
              <a:off x="6033158" y="3269468"/>
              <a:ext cx="562862" cy="720837"/>
            </a:xfrm>
            <a:custGeom>
              <a:rect b="b" l="l" r="r" t="t"/>
              <a:pathLst>
                <a:path extrusionOk="0" h="22491" w="17562">
                  <a:moveTo>
                    <a:pt x="1" y="0"/>
                  </a:moveTo>
                  <a:lnTo>
                    <a:pt x="1" y="22490"/>
                  </a:lnTo>
                  <a:lnTo>
                    <a:pt x="17561" y="22490"/>
                  </a:lnTo>
                  <a:lnTo>
                    <a:pt x="17561"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2"/>
            <p:cNvSpPr/>
            <p:nvPr/>
          </p:nvSpPr>
          <p:spPr>
            <a:xfrm>
              <a:off x="6083509" y="3311229"/>
              <a:ext cx="457354" cy="205665"/>
            </a:xfrm>
            <a:custGeom>
              <a:rect b="b" l="l" r="r" t="t"/>
              <a:pathLst>
                <a:path extrusionOk="0" h="6417" w="14270">
                  <a:moveTo>
                    <a:pt x="152" y="83"/>
                  </a:moveTo>
                  <a:cubicBezTo>
                    <a:pt x="152" y="83"/>
                    <a:pt x="152" y="83"/>
                    <a:pt x="151" y="84"/>
                  </a:cubicBezTo>
                  <a:lnTo>
                    <a:pt x="151" y="84"/>
                  </a:lnTo>
                  <a:lnTo>
                    <a:pt x="151" y="84"/>
                  </a:lnTo>
                  <a:cubicBezTo>
                    <a:pt x="152" y="83"/>
                    <a:pt x="152" y="83"/>
                    <a:pt x="152" y="83"/>
                  </a:cubicBezTo>
                  <a:close/>
                  <a:moveTo>
                    <a:pt x="84" y="1"/>
                  </a:moveTo>
                  <a:cubicBezTo>
                    <a:pt x="58" y="27"/>
                    <a:pt x="9" y="76"/>
                    <a:pt x="0" y="84"/>
                  </a:cubicBezTo>
                  <a:lnTo>
                    <a:pt x="0" y="84"/>
                  </a:lnTo>
                  <a:lnTo>
                    <a:pt x="0" y="903"/>
                  </a:lnTo>
                  <a:lnTo>
                    <a:pt x="0" y="1722"/>
                  </a:lnTo>
                  <a:lnTo>
                    <a:pt x="0" y="3309"/>
                  </a:lnTo>
                  <a:cubicBezTo>
                    <a:pt x="0" y="4345"/>
                    <a:pt x="0" y="5364"/>
                    <a:pt x="0" y="6333"/>
                  </a:cubicBezTo>
                  <a:lnTo>
                    <a:pt x="0" y="6417"/>
                  </a:lnTo>
                  <a:lnTo>
                    <a:pt x="84" y="6417"/>
                  </a:lnTo>
                  <a:lnTo>
                    <a:pt x="10243" y="6383"/>
                  </a:lnTo>
                  <a:cubicBezTo>
                    <a:pt x="11496" y="6367"/>
                    <a:pt x="12482" y="6367"/>
                    <a:pt x="13167" y="6350"/>
                  </a:cubicBezTo>
                  <a:lnTo>
                    <a:pt x="14136" y="6350"/>
                  </a:lnTo>
                  <a:cubicBezTo>
                    <a:pt x="14169" y="6350"/>
                    <a:pt x="14186" y="6333"/>
                    <a:pt x="14203" y="6333"/>
                  </a:cubicBezTo>
                  <a:lnTo>
                    <a:pt x="13935" y="6333"/>
                  </a:lnTo>
                  <a:lnTo>
                    <a:pt x="13133" y="6317"/>
                  </a:lnTo>
                  <a:cubicBezTo>
                    <a:pt x="12448" y="6317"/>
                    <a:pt x="11446" y="6300"/>
                    <a:pt x="10193" y="6300"/>
                  </a:cubicBezTo>
                  <a:lnTo>
                    <a:pt x="151" y="6267"/>
                  </a:lnTo>
                  <a:lnTo>
                    <a:pt x="151" y="6267"/>
                  </a:lnTo>
                  <a:cubicBezTo>
                    <a:pt x="151" y="5317"/>
                    <a:pt x="151" y="4321"/>
                    <a:pt x="151" y="3309"/>
                  </a:cubicBezTo>
                  <a:lnTo>
                    <a:pt x="151" y="1722"/>
                  </a:lnTo>
                  <a:lnTo>
                    <a:pt x="151" y="903"/>
                  </a:lnTo>
                  <a:lnTo>
                    <a:pt x="151" y="168"/>
                  </a:lnTo>
                  <a:lnTo>
                    <a:pt x="151" y="168"/>
                  </a:lnTo>
                  <a:lnTo>
                    <a:pt x="14153" y="151"/>
                  </a:lnTo>
                  <a:lnTo>
                    <a:pt x="14153" y="151"/>
                  </a:lnTo>
                  <a:cubicBezTo>
                    <a:pt x="14169" y="2042"/>
                    <a:pt x="14169" y="3572"/>
                    <a:pt x="14186" y="4646"/>
                  </a:cubicBezTo>
                  <a:cubicBezTo>
                    <a:pt x="14186" y="5180"/>
                    <a:pt x="14186" y="5598"/>
                    <a:pt x="14186" y="5899"/>
                  </a:cubicBezTo>
                  <a:cubicBezTo>
                    <a:pt x="14203" y="6032"/>
                    <a:pt x="14203" y="6133"/>
                    <a:pt x="14203" y="6216"/>
                  </a:cubicBezTo>
                  <a:cubicBezTo>
                    <a:pt x="14203" y="6266"/>
                    <a:pt x="14203" y="6300"/>
                    <a:pt x="14203" y="6333"/>
                  </a:cubicBezTo>
                  <a:cubicBezTo>
                    <a:pt x="14219" y="6300"/>
                    <a:pt x="14219" y="6266"/>
                    <a:pt x="14219" y="6233"/>
                  </a:cubicBezTo>
                  <a:cubicBezTo>
                    <a:pt x="14219" y="6149"/>
                    <a:pt x="14219" y="6049"/>
                    <a:pt x="14219" y="5916"/>
                  </a:cubicBezTo>
                  <a:cubicBezTo>
                    <a:pt x="14219" y="5615"/>
                    <a:pt x="14219" y="5214"/>
                    <a:pt x="14236" y="4679"/>
                  </a:cubicBezTo>
                  <a:cubicBezTo>
                    <a:pt x="14236" y="3576"/>
                    <a:pt x="14253" y="2022"/>
                    <a:pt x="14270" y="84"/>
                  </a:cubicBezTo>
                  <a:lnTo>
                    <a:pt x="14270" y="34"/>
                  </a:lnTo>
                  <a:lnTo>
                    <a:pt x="14203" y="34"/>
                  </a:lnTo>
                  <a:lnTo>
                    <a:pt x="8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2"/>
            <p:cNvSpPr/>
            <p:nvPr/>
          </p:nvSpPr>
          <p:spPr>
            <a:xfrm>
              <a:off x="6285937" y="3392636"/>
              <a:ext cx="46601" cy="43107"/>
            </a:xfrm>
            <a:custGeom>
              <a:rect b="b" l="l" r="r" t="t"/>
              <a:pathLst>
                <a:path extrusionOk="0" h="1345" w="1454">
                  <a:moveTo>
                    <a:pt x="808" y="1"/>
                  </a:moveTo>
                  <a:cubicBezTo>
                    <a:pt x="737" y="1"/>
                    <a:pt x="667" y="12"/>
                    <a:pt x="602" y="34"/>
                  </a:cubicBezTo>
                  <a:cubicBezTo>
                    <a:pt x="0" y="251"/>
                    <a:pt x="0" y="1103"/>
                    <a:pt x="602" y="1304"/>
                  </a:cubicBezTo>
                  <a:cubicBezTo>
                    <a:pt x="669" y="1331"/>
                    <a:pt x="741" y="1344"/>
                    <a:pt x="814" y="1344"/>
                  </a:cubicBezTo>
                  <a:cubicBezTo>
                    <a:pt x="960" y="1344"/>
                    <a:pt x="1109" y="1293"/>
                    <a:pt x="1220" y="1203"/>
                  </a:cubicBezTo>
                  <a:cubicBezTo>
                    <a:pt x="1337" y="1103"/>
                    <a:pt x="1420" y="969"/>
                    <a:pt x="1437" y="836"/>
                  </a:cubicBezTo>
                  <a:cubicBezTo>
                    <a:pt x="1454" y="736"/>
                    <a:pt x="1437" y="669"/>
                    <a:pt x="1420" y="669"/>
                  </a:cubicBezTo>
                  <a:cubicBezTo>
                    <a:pt x="1387" y="836"/>
                    <a:pt x="1287" y="1003"/>
                    <a:pt x="1153" y="1103"/>
                  </a:cubicBezTo>
                  <a:cubicBezTo>
                    <a:pt x="1056" y="1168"/>
                    <a:pt x="945" y="1205"/>
                    <a:pt x="833" y="1205"/>
                  </a:cubicBezTo>
                  <a:cubicBezTo>
                    <a:pt x="772" y="1205"/>
                    <a:pt x="711" y="1194"/>
                    <a:pt x="652" y="1170"/>
                  </a:cubicBezTo>
                  <a:cubicBezTo>
                    <a:pt x="184" y="1003"/>
                    <a:pt x="184" y="351"/>
                    <a:pt x="652" y="184"/>
                  </a:cubicBezTo>
                  <a:cubicBezTo>
                    <a:pt x="719" y="157"/>
                    <a:pt x="788" y="144"/>
                    <a:pt x="857" y="144"/>
                  </a:cubicBezTo>
                  <a:cubicBezTo>
                    <a:pt x="961" y="144"/>
                    <a:pt x="1063" y="174"/>
                    <a:pt x="1153" y="234"/>
                  </a:cubicBezTo>
                  <a:cubicBezTo>
                    <a:pt x="1287" y="351"/>
                    <a:pt x="1387" y="502"/>
                    <a:pt x="1420" y="669"/>
                  </a:cubicBezTo>
                  <a:cubicBezTo>
                    <a:pt x="1437" y="669"/>
                    <a:pt x="1454" y="619"/>
                    <a:pt x="1437" y="518"/>
                  </a:cubicBezTo>
                  <a:cubicBezTo>
                    <a:pt x="1420" y="368"/>
                    <a:pt x="1337" y="251"/>
                    <a:pt x="1220" y="151"/>
                  </a:cubicBezTo>
                  <a:cubicBezTo>
                    <a:pt x="1107" y="49"/>
                    <a:pt x="956" y="1"/>
                    <a:pt x="8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2"/>
            <p:cNvSpPr/>
            <p:nvPr/>
          </p:nvSpPr>
          <p:spPr>
            <a:xfrm>
              <a:off x="6083509" y="3531861"/>
              <a:ext cx="457354" cy="205665"/>
            </a:xfrm>
            <a:custGeom>
              <a:rect b="b" l="l" r="r" t="t"/>
              <a:pathLst>
                <a:path extrusionOk="0" h="6417" w="14270">
                  <a:moveTo>
                    <a:pt x="152" y="83"/>
                  </a:moveTo>
                  <a:cubicBezTo>
                    <a:pt x="152" y="83"/>
                    <a:pt x="152" y="83"/>
                    <a:pt x="151" y="84"/>
                  </a:cubicBezTo>
                  <a:lnTo>
                    <a:pt x="151" y="84"/>
                  </a:lnTo>
                  <a:lnTo>
                    <a:pt x="151" y="84"/>
                  </a:lnTo>
                  <a:cubicBezTo>
                    <a:pt x="152" y="83"/>
                    <a:pt x="152" y="83"/>
                    <a:pt x="152" y="83"/>
                  </a:cubicBezTo>
                  <a:close/>
                  <a:moveTo>
                    <a:pt x="84" y="1"/>
                  </a:moveTo>
                  <a:cubicBezTo>
                    <a:pt x="58" y="27"/>
                    <a:pt x="9" y="76"/>
                    <a:pt x="0" y="84"/>
                  </a:cubicBezTo>
                  <a:lnTo>
                    <a:pt x="0" y="84"/>
                  </a:lnTo>
                  <a:lnTo>
                    <a:pt x="0" y="903"/>
                  </a:lnTo>
                  <a:lnTo>
                    <a:pt x="0" y="1705"/>
                  </a:lnTo>
                  <a:lnTo>
                    <a:pt x="0" y="3309"/>
                  </a:lnTo>
                  <a:cubicBezTo>
                    <a:pt x="0" y="4345"/>
                    <a:pt x="0" y="5364"/>
                    <a:pt x="0" y="6333"/>
                  </a:cubicBezTo>
                  <a:lnTo>
                    <a:pt x="0" y="6417"/>
                  </a:lnTo>
                  <a:lnTo>
                    <a:pt x="84" y="6417"/>
                  </a:lnTo>
                  <a:lnTo>
                    <a:pt x="10243" y="6367"/>
                  </a:lnTo>
                  <a:cubicBezTo>
                    <a:pt x="11496" y="6367"/>
                    <a:pt x="12482" y="6350"/>
                    <a:pt x="13167" y="6350"/>
                  </a:cubicBezTo>
                  <a:lnTo>
                    <a:pt x="13952" y="6350"/>
                  </a:lnTo>
                  <a:cubicBezTo>
                    <a:pt x="14019" y="6333"/>
                    <a:pt x="14086" y="6333"/>
                    <a:pt x="14136" y="6333"/>
                  </a:cubicBezTo>
                  <a:cubicBezTo>
                    <a:pt x="14086" y="6333"/>
                    <a:pt x="14019" y="6333"/>
                    <a:pt x="13935" y="6316"/>
                  </a:cubicBezTo>
                  <a:lnTo>
                    <a:pt x="13133" y="6316"/>
                  </a:lnTo>
                  <a:lnTo>
                    <a:pt x="10193" y="6300"/>
                  </a:lnTo>
                  <a:lnTo>
                    <a:pt x="151" y="6267"/>
                  </a:lnTo>
                  <a:lnTo>
                    <a:pt x="151" y="6267"/>
                  </a:lnTo>
                  <a:cubicBezTo>
                    <a:pt x="151" y="5317"/>
                    <a:pt x="151" y="4321"/>
                    <a:pt x="151" y="3309"/>
                  </a:cubicBezTo>
                  <a:lnTo>
                    <a:pt x="151" y="1705"/>
                  </a:lnTo>
                  <a:lnTo>
                    <a:pt x="151" y="903"/>
                  </a:lnTo>
                  <a:lnTo>
                    <a:pt x="151" y="167"/>
                  </a:lnTo>
                  <a:lnTo>
                    <a:pt x="151" y="167"/>
                  </a:lnTo>
                  <a:cubicBezTo>
                    <a:pt x="5580" y="151"/>
                    <a:pt x="10530" y="151"/>
                    <a:pt x="14153" y="134"/>
                  </a:cubicBezTo>
                  <a:lnTo>
                    <a:pt x="14153" y="134"/>
                  </a:lnTo>
                  <a:cubicBezTo>
                    <a:pt x="14169" y="2033"/>
                    <a:pt x="14169" y="3569"/>
                    <a:pt x="14186" y="4646"/>
                  </a:cubicBezTo>
                  <a:cubicBezTo>
                    <a:pt x="14186" y="5180"/>
                    <a:pt x="14186" y="5598"/>
                    <a:pt x="14186" y="5882"/>
                  </a:cubicBezTo>
                  <a:cubicBezTo>
                    <a:pt x="14203" y="6032"/>
                    <a:pt x="14203" y="6133"/>
                    <a:pt x="14203" y="6216"/>
                  </a:cubicBezTo>
                  <a:cubicBezTo>
                    <a:pt x="14203" y="6250"/>
                    <a:pt x="14203" y="6300"/>
                    <a:pt x="14203" y="6333"/>
                  </a:cubicBezTo>
                  <a:cubicBezTo>
                    <a:pt x="14219" y="6300"/>
                    <a:pt x="14219" y="6266"/>
                    <a:pt x="14219" y="6233"/>
                  </a:cubicBezTo>
                  <a:cubicBezTo>
                    <a:pt x="14219" y="6149"/>
                    <a:pt x="14219" y="6049"/>
                    <a:pt x="14219" y="5915"/>
                  </a:cubicBezTo>
                  <a:cubicBezTo>
                    <a:pt x="14219" y="5615"/>
                    <a:pt x="14219" y="5197"/>
                    <a:pt x="14236" y="4679"/>
                  </a:cubicBezTo>
                  <a:cubicBezTo>
                    <a:pt x="14236" y="3576"/>
                    <a:pt x="14253" y="2006"/>
                    <a:pt x="14270" y="84"/>
                  </a:cubicBezTo>
                  <a:lnTo>
                    <a:pt x="14270" y="34"/>
                  </a:lnTo>
                  <a:lnTo>
                    <a:pt x="14203" y="34"/>
                  </a:lnTo>
                  <a:lnTo>
                    <a:pt x="8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2"/>
            <p:cNvSpPr/>
            <p:nvPr/>
          </p:nvSpPr>
          <p:spPr>
            <a:xfrm>
              <a:off x="6285937" y="3613268"/>
              <a:ext cx="46601" cy="42851"/>
            </a:xfrm>
            <a:custGeom>
              <a:rect b="b" l="l" r="r" t="t"/>
              <a:pathLst>
                <a:path extrusionOk="0" h="1337" w="1454">
                  <a:moveTo>
                    <a:pt x="808" y="1"/>
                  </a:moveTo>
                  <a:cubicBezTo>
                    <a:pt x="737" y="1"/>
                    <a:pt x="667" y="12"/>
                    <a:pt x="602" y="34"/>
                  </a:cubicBezTo>
                  <a:cubicBezTo>
                    <a:pt x="0" y="251"/>
                    <a:pt x="0" y="1086"/>
                    <a:pt x="602" y="1304"/>
                  </a:cubicBezTo>
                  <a:cubicBezTo>
                    <a:pt x="667" y="1325"/>
                    <a:pt x="737" y="1336"/>
                    <a:pt x="808" y="1336"/>
                  </a:cubicBezTo>
                  <a:cubicBezTo>
                    <a:pt x="956" y="1336"/>
                    <a:pt x="1107" y="1288"/>
                    <a:pt x="1220" y="1187"/>
                  </a:cubicBezTo>
                  <a:cubicBezTo>
                    <a:pt x="1337" y="1103"/>
                    <a:pt x="1420" y="969"/>
                    <a:pt x="1437" y="819"/>
                  </a:cubicBezTo>
                  <a:cubicBezTo>
                    <a:pt x="1454" y="719"/>
                    <a:pt x="1437" y="669"/>
                    <a:pt x="1420" y="669"/>
                  </a:cubicBezTo>
                  <a:cubicBezTo>
                    <a:pt x="1387" y="836"/>
                    <a:pt x="1287" y="986"/>
                    <a:pt x="1153" y="1103"/>
                  </a:cubicBezTo>
                  <a:cubicBezTo>
                    <a:pt x="1056" y="1168"/>
                    <a:pt x="945" y="1205"/>
                    <a:pt x="833" y="1205"/>
                  </a:cubicBezTo>
                  <a:cubicBezTo>
                    <a:pt x="772" y="1205"/>
                    <a:pt x="711" y="1194"/>
                    <a:pt x="652" y="1170"/>
                  </a:cubicBezTo>
                  <a:cubicBezTo>
                    <a:pt x="184" y="986"/>
                    <a:pt x="184" y="351"/>
                    <a:pt x="652" y="167"/>
                  </a:cubicBezTo>
                  <a:cubicBezTo>
                    <a:pt x="711" y="144"/>
                    <a:pt x="772" y="133"/>
                    <a:pt x="833" y="133"/>
                  </a:cubicBezTo>
                  <a:cubicBezTo>
                    <a:pt x="945" y="133"/>
                    <a:pt x="1056" y="169"/>
                    <a:pt x="1153" y="234"/>
                  </a:cubicBezTo>
                  <a:cubicBezTo>
                    <a:pt x="1287" y="351"/>
                    <a:pt x="1387" y="502"/>
                    <a:pt x="1420" y="669"/>
                  </a:cubicBezTo>
                  <a:cubicBezTo>
                    <a:pt x="1437" y="669"/>
                    <a:pt x="1454" y="619"/>
                    <a:pt x="1437" y="518"/>
                  </a:cubicBezTo>
                  <a:cubicBezTo>
                    <a:pt x="1420" y="368"/>
                    <a:pt x="1337" y="234"/>
                    <a:pt x="1220" y="151"/>
                  </a:cubicBezTo>
                  <a:cubicBezTo>
                    <a:pt x="1107" y="49"/>
                    <a:pt x="956" y="1"/>
                    <a:pt x="8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2"/>
            <p:cNvSpPr/>
            <p:nvPr/>
          </p:nvSpPr>
          <p:spPr>
            <a:xfrm>
              <a:off x="6083509" y="3752494"/>
              <a:ext cx="457354" cy="205120"/>
            </a:xfrm>
            <a:custGeom>
              <a:rect b="b" l="l" r="r" t="t"/>
              <a:pathLst>
                <a:path extrusionOk="0" h="6400" w="14270">
                  <a:moveTo>
                    <a:pt x="14157" y="6326"/>
                  </a:moveTo>
                  <a:cubicBezTo>
                    <a:pt x="14149" y="6326"/>
                    <a:pt x="14141" y="6327"/>
                    <a:pt x="14136" y="6333"/>
                  </a:cubicBezTo>
                  <a:lnTo>
                    <a:pt x="14203" y="6333"/>
                  </a:lnTo>
                  <a:cubicBezTo>
                    <a:pt x="14192" y="6333"/>
                    <a:pt x="14173" y="6326"/>
                    <a:pt x="14157" y="6326"/>
                  </a:cubicBezTo>
                  <a:close/>
                  <a:moveTo>
                    <a:pt x="84" y="1"/>
                  </a:moveTo>
                  <a:cubicBezTo>
                    <a:pt x="58" y="26"/>
                    <a:pt x="9" y="76"/>
                    <a:pt x="0" y="84"/>
                  </a:cubicBezTo>
                  <a:lnTo>
                    <a:pt x="0" y="84"/>
                  </a:lnTo>
                  <a:lnTo>
                    <a:pt x="0" y="903"/>
                  </a:lnTo>
                  <a:lnTo>
                    <a:pt x="0" y="1705"/>
                  </a:lnTo>
                  <a:lnTo>
                    <a:pt x="0" y="3292"/>
                  </a:lnTo>
                  <a:cubicBezTo>
                    <a:pt x="0" y="4345"/>
                    <a:pt x="0" y="5364"/>
                    <a:pt x="0" y="6333"/>
                  </a:cubicBezTo>
                  <a:lnTo>
                    <a:pt x="0" y="6400"/>
                  </a:lnTo>
                  <a:lnTo>
                    <a:pt x="84" y="6400"/>
                  </a:lnTo>
                  <a:lnTo>
                    <a:pt x="10243" y="6366"/>
                  </a:lnTo>
                  <a:lnTo>
                    <a:pt x="13167" y="6350"/>
                  </a:lnTo>
                  <a:lnTo>
                    <a:pt x="13952" y="6333"/>
                  </a:lnTo>
                  <a:lnTo>
                    <a:pt x="14136" y="6333"/>
                  </a:lnTo>
                  <a:lnTo>
                    <a:pt x="13935" y="6316"/>
                  </a:lnTo>
                  <a:lnTo>
                    <a:pt x="13133" y="6316"/>
                  </a:lnTo>
                  <a:lnTo>
                    <a:pt x="10193" y="6283"/>
                  </a:lnTo>
                  <a:lnTo>
                    <a:pt x="151" y="6250"/>
                  </a:lnTo>
                  <a:lnTo>
                    <a:pt x="151" y="6250"/>
                  </a:lnTo>
                  <a:cubicBezTo>
                    <a:pt x="151" y="5306"/>
                    <a:pt x="151" y="4315"/>
                    <a:pt x="151" y="3292"/>
                  </a:cubicBezTo>
                  <a:lnTo>
                    <a:pt x="151" y="1705"/>
                  </a:lnTo>
                  <a:lnTo>
                    <a:pt x="151" y="903"/>
                  </a:lnTo>
                  <a:lnTo>
                    <a:pt x="151" y="151"/>
                  </a:lnTo>
                  <a:lnTo>
                    <a:pt x="151" y="151"/>
                  </a:lnTo>
                  <a:lnTo>
                    <a:pt x="14153" y="134"/>
                  </a:lnTo>
                  <a:lnTo>
                    <a:pt x="14153" y="134"/>
                  </a:lnTo>
                  <a:cubicBezTo>
                    <a:pt x="14169" y="2016"/>
                    <a:pt x="14169" y="3552"/>
                    <a:pt x="14186" y="4629"/>
                  </a:cubicBezTo>
                  <a:cubicBezTo>
                    <a:pt x="14186" y="5163"/>
                    <a:pt x="14186" y="5581"/>
                    <a:pt x="14186" y="5882"/>
                  </a:cubicBezTo>
                  <a:cubicBezTo>
                    <a:pt x="14203" y="6016"/>
                    <a:pt x="14203" y="6133"/>
                    <a:pt x="14203" y="6216"/>
                  </a:cubicBezTo>
                  <a:cubicBezTo>
                    <a:pt x="14203" y="6249"/>
                    <a:pt x="14203" y="6283"/>
                    <a:pt x="14203" y="6333"/>
                  </a:cubicBezTo>
                  <a:cubicBezTo>
                    <a:pt x="14219" y="6300"/>
                    <a:pt x="14219" y="6266"/>
                    <a:pt x="14219" y="6233"/>
                  </a:cubicBezTo>
                  <a:cubicBezTo>
                    <a:pt x="14219" y="6149"/>
                    <a:pt x="14219" y="6032"/>
                    <a:pt x="14219" y="5915"/>
                  </a:cubicBezTo>
                  <a:cubicBezTo>
                    <a:pt x="14219" y="5615"/>
                    <a:pt x="14219" y="5197"/>
                    <a:pt x="14236" y="4662"/>
                  </a:cubicBezTo>
                  <a:cubicBezTo>
                    <a:pt x="14236" y="3576"/>
                    <a:pt x="14253" y="2006"/>
                    <a:pt x="14270" y="84"/>
                  </a:cubicBezTo>
                  <a:lnTo>
                    <a:pt x="14270" y="17"/>
                  </a:lnTo>
                  <a:lnTo>
                    <a:pt x="14203" y="17"/>
                  </a:lnTo>
                  <a:cubicBezTo>
                    <a:pt x="10560" y="17"/>
                    <a:pt x="5564" y="17"/>
                    <a:pt x="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2"/>
            <p:cNvSpPr/>
            <p:nvPr/>
          </p:nvSpPr>
          <p:spPr>
            <a:xfrm>
              <a:off x="6285937" y="3833676"/>
              <a:ext cx="46601" cy="43075"/>
            </a:xfrm>
            <a:custGeom>
              <a:rect b="b" l="l" r="r" t="t"/>
              <a:pathLst>
                <a:path extrusionOk="0" h="1344" w="1454">
                  <a:moveTo>
                    <a:pt x="809" y="0"/>
                  </a:moveTo>
                  <a:cubicBezTo>
                    <a:pt x="738" y="0"/>
                    <a:pt x="667" y="13"/>
                    <a:pt x="602" y="41"/>
                  </a:cubicBezTo>
                  <a:cubicBezTo>
                    <a:pt x="0" y="241"/>
                    <a:pt x="0" y="1093"/>
                    <a:pt x="602" y="1310"/>
                  </a:cubicBezTo>
                  <a:cubicBezTo>
                    <a:pt x="667" y="1332"/>
                    <a:pt x="737" y="1343"/>
                    <a:pt x="808" y="1343"/>
                  </a:cubicBezTo>
                  <a:cubicBezTo>
                    <a:pt x="956" y="1343"/>
                    <a:pt x="1107" y="1295"/>
                    <a:pt x="1220" y="1194"/>
                  </a:cubicBezTo>
                  <a:cubicBezTo>
                    <a:pt x="1337" y="1093"/>
                    <a:pt x="1420" y="976"/>
                    <a:pt x="1437" y="826"/>
                  </a:cubicBezTo>
                  <a:cubicBezTo>
                    <a:pt x="1454" y="726"/>
                    <a:pt x="1437" y="676"/>
                    <a:pt x="1420" y="676"/>
                  </a:cubicBezTo>
                  <a:cubicBezTo>
                    <a:pt x="1387" y="843"/>
                    <a:pt x="1287" y="993"/>
                    <a:pt x="1153" y="1110"/>
                  </a:cubicBezTo>
                  <a:cubicBezTo>
                    <a:pt x="1063" y="1170"/>
                    <a:pt x="961" y="1200"/>
                    <a:pt x="857" y="1200"/>
                  </a:cubicBezTo>
                  <a:cubicBezTo>
                    <a:pt x="788" y="1200"/>
                    <a:pt x="719" y="1187"/>
                    <a:pt x="652" y="1160"/>
                  </a:cubicBezTo>
                  <a:cubicBezTo>
                    <a:pt x="184" y="993"/>
                    <a:pt x="184" y="341"/>
                    <a:pt x="652" y="174"/>
                  </a:cubicBezTo>
                  <a:cubicBezTo>
                    <a:pt x="711" y="151"/>
                    <a:pt x="772" y="140"/>
                    <a:pt x="833" y="140"/>
                  </a:cubicBezTo>
                  <a:cubicBezTo>
                    <a:pt x="945" y="140"/>
                    <a:pt x="1056" y="176"/>
                    <a:pt x="1153" y="241"/>
                  </a:cubicBezTo>
                  <a:cubicBezTo>
                    <a:pt x="1287" y="341"/>
                    <a:pt x="1387" y="508"/>
                    <a:pt x="1420" y="676"/>
                  </a:cubicBezTo>
                  <a:cubicBezTo>
                    <a:pt x="1437" y="676"/>
                    <a:pt x="1454" y="625"/>
                    <a:pt x="1437" y="525"/>
                  </a:cubicBezTo>
                  <a:cubicBezTo>
                    <a:pt x="1404" y="375"/>
                    <a:pt x="1337" y="241"/>
                    <a:pt x="1220" y="158"/>
                  </a:cubicBezTo>
                  <a:cubicBezTo>
                    <a:pt x="1107" y="56"/>
                    <a:pt x="957" y="0"/>
                    <a:pt x="8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2"/>
            <p:cNvSpPr/>
            <p:nvPr/>
          </p:nvSpPr>
          <p:spPr>
            <a:xfrm>
              <a:off x="4384346" y="3269468"/>
              <a:ext cx="825768" cy="1307736"/>
            </a:xfrm>
            <a:custGeom>
              <a:rect b="b" l="l" r="r" t="t"/>
              <a:pathLst>
                <a:path extrusionOk="0" h="40803" w="25765">
                  <a:moveTo>
                    <a:pt x="0" y="0"/>
                  </a:moveTo>
                  <a:lnTo>
                    <a:pt x="0" y="40786"/>
                  </a:lnTo>
                  <a:lnTo>
                    <a:pt x="25765" y="40803"/>
                  </a:lnTo>
                  <a:lnTo>
                    <a:pt x="2576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2"/>
            <p:cNvSpPr/>
            <p:nvPr/>
          </p:nvSpPr>
          <p:spPr>
            <a:xfrm>
              <a:off x="4344155" y="3219118"/>
              <a:ext cx="2969977" cy="68587"/>
            </a:xfrm>
            <a:custGeom>
              <a:rect b="b" l="l" r="r" t="t"/>
              <a:pathLst>
                <a:path extrusionOk="0" h="2140" w="92667">
                  <a:moveTo>
                    <a:pt x="1" y="1"/>
                  </a:moveTo>
                  <a:lnTo>
                    <a:pt x="1" y="2140"/>
                  </a:lnTo>
                  <a:lnTo>
                    <a:pt x="92667" y="2140"/>
                  </a:lnTo>
                  <a:lnTo>
                    <a:pt x="9266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2"/>
            <p:cNvSpPr/>
            <p:nvPr/>
          </p:nvSpPr>
          <p:spPr>
            <a:xfrm>
              <a:off x="4384346" y="3287673"/>
              <a:ext cx="92112" cy="1386996"/>
            </a:xfrm>
            <a:custGeom>
              <a:rect b="b" l="l" r="r" t="t"/>
              <a:pathLst>
                <a:path extrusionOk="0" h="43276" w="2874">
                  <a:moveTo>
                    <a:pt x="0" y="1"/>
                  </a:moveTo>
                  <a:lnTo>
                    <a:pt x="0" y="43276"/>
                  </a:lnTo>
                  <a:lnTo>
                    <a:pt x="2874" y="43276"/>
                  </a:lnTo>
                  <a:lnTo>
                    <a:pt x="287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2"/>
            <p:cNvSpPr/>
            <p:nvPr/>
          </p:nvSpPr>
          <p:spPr>
            <a:xfrm>
              <a:off x="7177023" y="3287673"/>
              <a:ext cx="92144" cy="1387541"/>
            </a:xfrm>
            <a:custGeom>
              <a:rect b="b" l="l" r="r" t="t"/>
              <a:pathLst>
                <a:path extrusionOk="0" h="43293" w="2875">
                  <a:moveTo>
                    <a:pt x="0" y="1"/>
                  </a:moveTo>
                  <a:lnTo>
                    <a:pt x="0" y="43292"/>
                  </a:lnTo>
                  <a:lnTo>
                    <a:pt x="2874" y="43292"/>
                  </a:lnTo>
                  <a:lnTo>
                    <a:pt x="287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2"/>
            <p:cNvSpPr/>
            <p:nvPr/>
          </p:nvSpPr>
          <p:spPr>
            <a:xfrm>
              <a:off x="6595988" y="3287673"/>
              <a:ext cx="92144" cy="1387541"/>
            </a:xfrm>
            <a:custGeom>
              <a:rect b="b" l="l" r="r" t="t"/>
              <a:pathLst>
                <a:path extrusionOk="0" h="43293" w="2875">
                  <a:moveTo>
                    <a:pt x="0" y="1"/>
                  </a:moveTo>
                  <a:lnTo>
                    <a:pt x="0" y="43292"/>
                  </a:lnTo>
                  <a:lnTo>
                    <a:pt x="2874" y="43292"/>
                  </a:lnTo>
                  <a:lnTo>
                    <a:pt x="287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2"/>
            <p:cNvSpPr/>
            <p:nvPr/>
          </p:nvSpPr>
          <p:spPr>
            <a:xfrm>
              <a:off x="4366655" y="3216457"/>
              <a:ext cx="395241" cy="5384"/>
            </a:xfrm>
            <a:custGeom>
              <a:rect b="b" l="l" r="r" t="t"/>
              <a:pathLst>
                <a:path extrusionOk="0" h="168" w="12332">
                  <a:moveTo>
                    <a:pt x="6166" y="0"/>
                  </a:moveTo>
                  <a:cubicBezTo>
                    <a:pt x="2758" y="0"/>
                    <a:pt x="1" y="34"/>
                    <a:pt x="1" y="84"/>
                  </a:cubicBezTo>
                  <a:cubicBezTo>
                    <a:pt x="1" y="134"/>
                    <a:pt x="2758" y="167"/>
                    <a:pt x="6166" y="167"/>
                  </a:cubicBezTo>
                  <a:cubicBezTo>
                    <a:pt x="9575" y="167"/>
                    <a:pt x="12332" y="134"/>
                    <a:pt x="12332" y="84"/>
                  </a:cubicBezTo>
                  <a:cubicBezTo>
                    <a:pt x="12332" y="34"/>
                    <a:pt x="9575" y="0"/>
                    <a:pt x="616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2"/>
            <p:cNvSpPr/>
            <p:nvPr/>
          </p:nvSpPr>
          <p:spPr>
            <a:xfrm>
              <a:off x="5441964" y="4502207"/>
              <a:ext cx="344890" cy="158808"/>
            </a:xfrm>
            <a:custGeom>
              <a:rect b="b" l="l" r="r" t="t"/>
              <a:pathLst>
                <a:path extrusionOk="0" h="4955" w="10761">
                  <a:moveTo>
                    <a:pt x="151" y="0"/>
                  </a:moveTo>
                  <a:lnTo>
                    <a:pt x="1" y="4528"/>
                  </a:lnTo>
                  <a:lnTo>
                    <a:pt x="351" y="4562"/>
                  </a:lnTo>
                  <a:cubicBezTo>
                    <a:pt x="1584" y="4665"/>
                    <a:pt x="5727" y="4955"/>
                    <a:pt x="8065" y="4955"/>
                  </a:cubicBezTo>
                  <a:cubicBezTo>
                    <a:pt x="8770" y="4955"/>
                    <a:pt x="9310" y="4928"/>
                    <a:pt x="9558" y="4863"/>
                  </a:cubicBezTo>
                  <a:cubicBezTo>
                    <a:pt x="10761" y="4528"/>
                    <a:pt x="5865" y="3275"/>
                    <a:pt x="5865" y="3275"/>
                  </a:cubicBezTo>
                  <a:lnTo>
                    <a:pt x="5949" y="184"/>
                  </a:lnTo>
                  <a:lnTo>
                    <a:pt x="151"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2"/>
            <p:cNvSpPr/>
            <p:nvPr/>
          </p:nvSpPr>
          <p:spPr>
            <a:xfrm>
              <a:off x="5441964" y="4629670"/>
              <a:ext cx="319731" cy="30576"/>
            </a:xfrm>
            <a:custGeom>
              <a:rect b="b" l="l" r="r" t="t"/>
              <a:pathLst>
                <a:path extrusionOk="0" h="954" w="9976">
                  <a:moveTo>
                    <a:pt x="8255" y="0"/>
                  </a:moveTo>
                  <a:cubicBezTo>
                    <a:pt x="7920" y="0"/>
                    <a:pt x="7720" y="735"/>
                    <a:pt x="7720" y="735"/>
                  </a:cubicBezTo>
                  <a:lnTo>
                    <a:pt x="1" y="418"/>
                  </a:lnTo>
                  <a:lnTo>
                    <a:pt x="1" y="551"/>
                  </a:lnTo>
                  <a:cubicBezTo>
                    <a:pt x="1946" y="786"/>
                    <a:pt x="5552" y="954"/>
                    <a:pt x="7791" y="954"/>
                  </a:cubicBezTo>
                  <a:cubicBezTo>
                    <a:pt x="8897" y="954"/>
                    <a:pt x="9670" y="913"/>
                    <a:pt x="9742" y="819"/>
                  </a:cubicBezTo>
                  <a:cubicBezTo>
                    <a:pt x="9976" y="551"/>
                    <a:pt x="8255" y="0"/>
                    <a:pt x="82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2"/>
            <p:cNvSpPr/>
            <p:nvPr/>
          </p:nvSpPr>
          <p:spPr>
            <a:xfrm>
              <a:off x="5439272" y="4643035"/>
              <a:ext cx="315468" cy="10737"/>
            </a:xfrm>
            <a:custGeom>
              <a:rect b="b" l="l" r="r" t="t"/>
              <a:pathLst>
                <a:path extrusionOk="0" h="335" w="9843">
                  <a:moveTo>
                    <a:pt x="1" y="1"/>
                  </a:moveTo>
                  <a:cubicBezTo>
                    <a:pt x="34" y="17"/>
                    <a:pt x="68" y="17"/>
                    <a:pt x="101" y="17"/>
                  </a:cubicBezTo>
                  <a:cubicBezTo>
                    <a:pt x="185" y="17"/>
                    <a:pt x="285" y="34"/>
                    <a:pt x="385" y="34"/>
                  </a:cubicBezTo>
                  <a:lnTo>
                    <a:pt x="1438" y="118"/>
                  </a:lnTo>
                  <a:cubicBezTo>
                    <a:pt x="2323" y="185"/>
                    <a:pt x="3560" y="251"/>
                    <a:pt x="4913" y="285"/>
                  </a:cubicBezTo>
                  <a:cubicBezTo>
                    <a:pt x="6267" y="335"/>
                    <a:pt x="7503" y="335"/>
                    <a:pt x="8389" y="335"/>
                  </a:cubicBezTo>
                  <a:lnTo>
                    <a:pt x="9441" y="318"/>
                  </a:lnTo>
                  <a:lnTo>
                    <a:pt x="9842" y="318"/>
                  </a:lnTo>
                  <a:cubicBezTo>
                    <a:pt x="9809" y="302"/>
                    <a:pt x="9775" y="302"/>
                    <a:pt x="9742" y="302"/>
                  </a:cubicBezTo>
                  <a:lnTo>
                    <a:pt x="9441" y="302"/>
                  </a:lnTo>
                  <a:lnTo>
                    <a:pt x="8389" y="285"/>
                  </a:lnTo>
                  <a:cubicBezTo>
                    <a:pt x="7503" y="285"/>
                    <a:pt x="6267" y="251"/>
                    <a:pt x="4913" y="218"/>
                  </a:cubicBezTo>
                  <a:cubicBezTo>
                    <a:pt x="3560" y="168"/>
                    <a:pt x="2323" y="118"/>
                    <a:pt x="1438" y="68"/>
                  </a:cubicBezTo>
                  <a:cubicBezTo>
                    <a:pt x="1020" y="51"/>
                    <a:pt x="669" y="34"/>
                    <a:pt x="385" y="17"/>
                  </a:cubicBezTo>
                  <a:lnTo>
                    <a:pt x="10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2"/>
            <p:cNvSpPr/>
            <p:nvPr/>
          </p:nvSpPr>
          <p:spPr>
            <a:xfrm>
              <a:off x="5688845" y="4627523"/>
              <a:ext cx="19294" cy="28396"/>
            </a:xfrm>
            <a:custGeom>
              <a:rect b="b" l="l" r="r" t="t"/>
              <a:pathLst>
                <a:path extrusionOk="0" h="886" w="602">
                  <a:moveTo>
                    <a:pt x="602" y="0"/>
                  </a:moveTo>
                  <a:cubicBezTo>
                    <a:pt x="234" y="134"/>
                    <a:pt x="0" y="501"/>
                    <a:pt x="17" y="886"/>
                  </a:cubicBezTo>
                  <a:cubicBezTo>
                    <a:pt x="100" y="535"/>
                    <a:pt x="301" y="217"/>
                    <a:pt x="6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2"/>
            <p:cNvSpPr/>
            <p:nvPr/>
          </p:nvSpPr>
          <p:spPr>
            <a:xfrm>
              <a:off x="5634745" y="4611402"/>
              <a:ext cx="11282" cy="15128"/>
            </a:xfrm>
            <a:custGeom>
              <a:rect b="b" l="l" r="r" t="t"/>
              <a:pathLst>
                <a:path extrusionOk="0" h="472" w="352">
                  <a:moveTo>
                    <a:pt x="330" y="0"/>
                  </a:moveTo>
                  <a:cubicBezTo>
                    <a:pt x="306" y="0"/>
                    <a:pt x="228" y="95"/>
                    <a:pt x="151" y="219"/>
                  </a:cubicBezTo>
                  <a:cubicBezTo>
                    <a:pt x="67" y="336"/>
                    <a:pt x="1" y="453"/>
                    <a:pt x="17" y="470"/>
                  </a:cubicBezTo>
                  <a:cubicBezTo>
                    <a:pt x="19" y="471"/>
                    <a:pt x="20" y="472"/>
                    <a:pt x="22" y="472"/>
                  </a:cubicBezTo>
                  <a:cubicBezTo>
                    <a:pt x="46" y="472"/>
                    <a:pt x="125" y="376"/>
                    <a:pt x="218" y="253"/>
                  </a:cubicBezTo>
                  <a:cubicBezTo>
                    <a:pt x="301" y="119"/>
                    <a:pt x="351" y="2"/>
                    <a:pt x="335" y="2"/>
                  </a:cubicBezTo>
                  <a:cubicBezTo>
                    <a:pt x="334" y="1"/>
                    <a:pt x="332" y="0"/>
                    <a:pt x="33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2"/>
            <p:cNvSpPr/>
            <p:nvPr/>
          </p:nvSpPr>
          <p:spPr>
            <a:xfrm>
              <a:off x="5620290" y="4607620"/>
              <a:ext cx="12884" cy="10384"/>
            </a:xfrm>
            <a:custGeom>
              <a:rect b="b" l="l" r="r" t="t"/>
              <a:pathLst>
                <a:path extrusionOk="0" h="324" w="402">
                  <a:moveTo>
                    <a:pt x="377" y="0"/>
                  </a:moveTo>
                  <a:cubicBezTo>
                    <a:pt x="350" y="0"/>
                    <a:pt x="272" y="62"/>
                    <a:pt x="168" y="137"/>
                  </a:cubicBezTo>
                  <a:cubicBezTo>
                    <a:pt x="67" y="220"/>
                    <a:pt x="0" y="304"/>
                    <a:pt x="17" y="320"/>
                  </a:cubicBezTo>
                  <a:cubicBezTo>
                    <a:pt x="17" y="323"/>
                    <a:pt x="19" y="324"/>
                    <a:pt x="22" y="324"/>
                  </a:cubicBezTo>
                  <a:cubicBezTo>
                    <a:pt x="43" y="324"/>
                    <a:pt x="130" y="274"/>
                    <a:pt x="218" y="187"/>
                  </a:cubicBezTo>
                  <a:cubicBezTo>
                    <a:pt x="318" y="103"/>
                    <a:pt x="401" y="20"/>
                    <a:pt x="385" y="3"/>
                  </a:cubicBezTo>
                  <a:cubicBezTo>
                    <a:pt x="383" y="1"/>
                    <a:pt x="381" y="0"/>
                    <a:pt x="3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2"/>
            <p:cNvSpPr/>
            <p:nvPr/>
          </p:nvSpPr>
          <p:spPr>
            <a:xfrm>
              <a:off x="5560132" y="4599319"/>
              <a:ext cx="102496" cy="85157"/>
            </a:xfrm>
            <a:custGeom>
              <a:rect b="b" l="l" r="r" t="t"/>
              <a:pathLst>
                <a:path extrusionOk="0" h="2657" w="3198">
                  <a:moveTo>
                    <a:pt x="1786" y="0"/>
                  </a:moveTo>
                  <a:cubicBezTo>
                    <a:pt x="1728" y="0"/>
                    <a:pt x="1669" y="9"/>
                    <a:pt x="1610" y="28"/>
                  </a:cubicBezTo>
                  <a:cubicBezTo>
                    <a:pt x="0" y="337"/>
                    <a:pt x="274" y="2657"/>
                    <a:pt x="1815" y="2657"/>
                  </a:cubicBezTo>
                  <a:cubicBezTo>
                    <a:pt x="1857" y="2657"/>
                    <a:pt x="1900" y="2655"/>
                    <a:pt x="1944" y="2651"/>
                  </a:cubicBezTo>
                  <a:cubicBezTo>
                    <a:pt x="2663" y="2601"/>
                    <a:pt x="3197" y="2016"/>
                    <a:pt x="3181" y="1315"/>
                  </a:cubicBezTo>
                  <a:cubicBezTo>
                    <a:pt x="3181" y="613"/>
                    <a:pt x="2613" y="28"/>
                    <a:pt x="1911" y="11"/>
                  </a:cubicBezTo>
                  <a:cubicBezTo>
                    <a:pt x="1869" y="4"/>
                    <a:pt x="1828" y="0"/>
                    <a:pt x="17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2"/>
            <p:cNvSpPr/>
            <p:nvPr/>
          </p:nvSpPr>
          <p:spPr>
            <a:xfrm>
              <a:off x="5608496" y="4587877"/>
              <a:ext cx="21986" cy="3429"/>
            </a:xfrm>
            <a:custGeom>
              <a:rect b="b" l="l" r="r" t="t"/>
              <a:pathLst>
                <a:path extrusionOk="0" h="107" w="686">
                  <a:moveTo>
                    <a:pt x="1" y="1"/>
                  </a:moveTo>
                  <a:lnTo>
                    <a:pt x="1" y="1"/>
                  </a:lnTo>
                  <a:cubicBezTo>
                    <a:pt x="134" y="73"/>
                    <a:pt x="281" y="107"/>
                    <a:pt x="424" y="107"/>
                  </a:cubicBezTo>
                  <a:cubicBezTo>
                    <a:pt x="514" y="107"/>
                    <a:pt x="602" y="93"/>
                    <a:pt x="686" y="68"/>
                  </a:cubicBezTo>
                  <a:cubicBezTo>
                    <a:pt x="469" y="51"/>
                    <a:pt x="235" y="18"/>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2"/>
            <p:cNvSpPr/>
            <p:nvPr/>
          </p:nvSpPr>
          <p:spPr>
            <a:xfrm>
              <a:off x="5642245" y="4594447"/>
              <a:ext cx="35383" cy="19166"/>
            </a:xfrm>
            <a:custGeom>
              <a:rect b="b" l="l" r="r" t="t"/>
              <a:pathLst>
                <a:path extrusionOk="0" h="598" w="1104">
                  <a:moveTo>
                    <a:pt x="735" y="67"/>
                  </a:moveTo>
                  <a:cubicBezTo>
                    <a:pt x="829" y="67"/>
                    <a:pt x="922" y="90"/>
                    <a:pt x="1003" y="130"/>
                  </a:cubicBezTo>
                  <a:cubicBezTo>
                    <a:pt x="1053" y="180"/>
                    <a:pt x="1036" y="247"/>
                    <a:pt x="970" y="280"/>
                  </a:cubicBezTo>
                  <a:cubicBezTo>
                    <a:pt x="903" y="314"/>
                    <a:pt x="819" y="347"/>
                    <a:pt x="752" y="364"/>
                  </a:cubicBezTo>
                  <a:cubicBezTo>
                    <a:pt x="619" y="414"/>
                    <a:pt x="502" y="431"/>
                    <a:pt x="368" y="464"/>
                  </a:cubicBezTo>
                  <a:cubicBezTo>
                    <a:pt x="254" y="480"/>
                    <a:pt x="164" y="485"/>
                    <a:pt x="101" y="487"/>
                  </a:cubicBezTo>
                  <a:lnTo>
                    <a:pt x="101" y="487"/>
                  </a:lnTo>
                  <a:cubicBezTo>
                    <a:pt x="137" y="415"/>
                    <a:pt x="178" y="348"/>
                    <a:pt x="234" y="280"/>
                  </a:cubicBezTo>
                  <a:cubicBezTo>
                    <a:pt x="318" y="197"/>
                    <a:pt x="435" y="130"/>
                    <a:pt x="552" y="97"/>
                  </a:cubicBezTo>
                  <a:cubicBezTo>
                    <a:pt x="611" y="77"/>
                    <a:pt x="673" y="67"/>
                    <a:pt x="735" y="67"/>
                  </a:cubicBezTo>
                  <a:close/>
                  <a:moveTo>
                    <a:pt x="718" y="0"/>
                  </a:moveTo>
                  <a:cubicBezTo>
                    <a:pt x="522" y="0"/>
                    <a:pt x="330" y="86"/>
                    <a:pt x="201" y="247"/>
                  </a:cubicBezTo>
                  <a:cubicBezTo>
                    <a:pt x="137" y="327"/>
                    <a:pt x="88" y="408"/>
                    <a:pt x="69" y="488"/>
                  </a:cubicBezTo>
                  <a:lnTo>
                    <a:pt x="69" y="488"/>
                  </a:lnTo>
                  <a:cubicBezTo>
                    <a:pt x="24" y="489"/>
                    <a:pt x="1" y="491"/>
                    <a:pt x="1" y="498"/>
                  </a:cubicBezTo>
                  <a:cubicBezTo>
                    <a:pt x="21" y="500"/>
                    <a:pt x="42" y="503"/>
                    <a:pt x="63" y="506"/>
                  </a:cubicBezTo>
                  <a:lnTo>
                    <a:pt x="63" y="506"/>
                  </a:lnTo>
                  <a:cubicBezTo>
                    <a:pt x="51" y="537"/>
                    <a:pt x="51" y="567"/>
                    <a:pt x="51" y="598"/>
                  </a:cubicBezTo>
                  <a:cubicBezTo>
                    <a:pt x="64" y="567"/>
                    <a:pt x="77" y="538"/>
                    <a:pt x="90" y="510"/>
                  </a:cubicBezTo>
                  <a:lnTo>
                    <a:pt x="90" y="510"/>
                  </a:lnTo>
                  <a:cubicBezTo>
                    <a:pt x="147" y="516"/>
                    <a:pt x="205" y="521"/>
                    <a:pt x="262" y="521"/>
                  </a:cubicBezTo>
                  <a:cubicBezTo>
                    <a:pt x="298" y="521"/>
                    <a:pt x="334" y="519"/>
                    <a:pt x="368" y="514"/>
                  </a:cubicBezTo>
                  <a:cubicBezTo>
                    <a:pt x="502" y="498"/>
                    <a:pt x="635" y="464"/>
                    <a:pt x="769" y="431"/>
                  </a:cubicBezTo>
                  <a:cubicBezTo>
                    <a:pt x="853" y="414"/>
                    <a:pt x="919" y="381"/>
                    <a:pt x="1003" y="347"/>
                  </a:cubicBezTo>
                  <a:cubicBezTo>
                    <a:pt x="1053" y="314"/>
                    <a:pt x="1087" y="280"/>
                    <a:pt x="1103" y="230"/>
                  </a:cubicBezTo>
                  <a:cubicBezTo>
                    <a:pt x="1103" y="180"/>
                    <a:pt x="1087" y="113"/>
                    <a:pt x="1036" y="80"/>
                  </a:cubicBezTo>
                  <a:cubicBezTo>
                    <a:pt x="935" y="26"/>
                    <a:pt x="826" y="0"/>
                    <a:pt x="7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2"/>
            <p:cNvSpPr/>
            <p:nvPr/>
          </p:nvSpPr>
          <p:spPr>
            <a:xfrm>
              <a:off x="5629937" y="4587364"/>
              <a:ext cx="17692" cy="23589"/>
            </a:xfrm>
            <a:custGeom>
              <a:rect b="b" l="l" r="r" t="t"/>
              <a:pathLst>
                <a:path extrusionOk="0" h="736" w="552">
                  <a:moveTo>
                    <a:pt x="134" y="0"/>
                  </a:moveTo>
                  <a:cubicBezTo>
                    <a:pt x="50" y="17"/>
                    <a:pt x="0" y="100"/>
                    <a:pt x="17" y="184"/>
                  </a:cubicBezTo>
                  <a:cubicBezTo>
                    <a:pt x="17" y="234"/>
                    <a:pt x="34" y="301"/>
                    <a:pt x="67" y="351"/>
                  </a:cubicBezTo>
                  <a:cubicBezTo>
                    <a:pt x="117" y="435"/>
                    <a:pt x="167" y="501"/>
                    <a:pt x="234" y="568"/>
                  </a:cubicBezTo>
                  <a:cubicBezTo>
                    <a:pt x="301" y="635"/>
                    <a:pt x="368" y="702"/>
                    <a:pt x="451" y="735"/>
                  </a:cubicBezTo>
                  <a:cubicBezTo>
                    <a:pt x="451" y="719"/>
                    <a:pt x="368" y="668"/>
                    <a:pt x="284" y="535"/>
                  </a:cubicBezTo>
                  <a:cubicBezTo>
                    <a:pt x="217" y="468"/>
                    <a:pt x="167" y="401"/>
                    <a:pt x="134" y="318"/>
                  </a:cubicBezTo>
                  <a:cubicBezTo>
                    <a:pt x="84" y="234"/>
                    <a:pt x="50" y="84"/>
                    <a:pt x="151" y="84"/>
                  </a:cubicBezTo>
                  <a:cubicBezTo>
                    <a:pt x="157" y="82"/>
                    <a:pt x="163" y="82"/>
                    <a:pt x="170" y="82"/>
                  </a:cubicBezTo>
                  <a:cubicBezTo>
                    <a:pt x="249" y="82"/>
                    <a:pt x="338" y="172"/>
                    <a:pt x="385" y="234"/>
                  </a:cubicBezTo>
                  <a:cubicBezTo>
                    <a:pt x="435" y="318"/>
                    <a:pt x="468" y="401"/>
                    <a:pt x="485" y="485"/>
                  </a:cubicBezTo>
                  <a:cubicBezTo>
                    <a:pt x="485" y="568"/>
                    <a:pt x="485" y="652"/>
                    <a:pt x="485" y="735"/>
                  </a:cubicBezTo>
                  <a:cubicBezTo>
                    <a:pt x="535" y="668"/>
                    <a:pt x="552" y="568"/>
                    <a:pt x="535" y="485"/>
                  </a:cubicBezTo>
                  <a:cubicBezTo>
                    <a:pt x="518" y="384"/>
                    <a:pt x="485" y="284"/>
                    <a:pt x="435" y="201"/>
                  </a:cubicBezTo>
                  <a:cubicBezTo>
                    <a:pt x="385" y="100"/>
                    <a:pt x="268" y="17"/>
                    <a:pt x="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2"/>
            <p:cNvSpPr/>
            <p:nvPr/>
          </p:nvSpPr>
          <p:spPr>
            <a:xfrm>
              <a:off x="5444656" y="4591242"/>
              <a:ext cx="64805" cy="55575"/>
            </a:xfrm>
            <a:custGeom>
              <a:rect b="b" l="l" r="r" t="t"/>
              <a:pathLst>
                <a:path extrusionOk="0" h="1734" w="2022">
                  <a:moveTo>
                    <a:pt x="276" y="0"/>
                  </a:moveTo>
                  <a:cubicBezTo>
                    <a:pt x="221" y="0"/>
                    <a:pt x="167" y="4"/>
                    <a:pt x="117" y="13"/>
                  </a:cubicBezTo>
                  <a:cubicBezTo>
                    <a:pt x="67" y="13"/>
                    <a:pt x="33" y="29"/>
                    <a:pt x="0" y="29"/>
                  </a:cubicBezTo>
                  <a:cubicBezTo>
                    <a:pt x="0" y="46"/>
                    <a:pt x="167" y="29"/>
                    <a:pt x="418" y="63"/>
                  </a:cubicBezTo>
                  <a:cubicBezTo>
                    <a:pt x="1120" y="163"/>
                    <a:pt x="1704" y="648"/>
                    <a:pt x="1905" y="1316"/>
                  </a:cubicBezTo>
                  <a:cubicBezTo>
                    <a:pt x="1988" y="1567"/>
                    <a:pt x="1988" y="1734"/>
                    <a:pt x="2005" y="1734"/>
                  </a:cubicBezTo>
                  <a:cubicBezTo>
                    <a:pt x="2005" y="1700"/>
                    <a:pt x="2022" y="1667"/>
                    <a:pt x="2005" y="1617"/>
                  </a:cubicBezTo>
                  <a:cubicBezTo>
                    <a:pt x="2005" y="1517"/>
                    <a:pt x="1988" y="1416"/>
                    <a:pt x="1955" y="1299"/>
                  </a:cubicBezTo>
                  <a:cubicBezTo>
                    <a:pt x="1771" y="598"/>
                    <a:pt x="1153" y="96"/>
                    <a:pt x="434" y="13"/>
                  </a:cubicBezTo>
                  <a:cubicBezTo>
                    <a:pt x="384" y="4"/>
                    <a:pt x="330" y="0"/>
                    <a:pt x="27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2"/>
            <p:cNvSpPr/>
            <p:nvPr/>
          </p:nvSpPr>
          <p:spPr>
            <a:xfrm>
              <a:off x="5462316" y="4515604"/>
              <a:ext cx="4327" cy="76600"/>
            </a:xfrm>
            <a:custGeom>
              <a:rect b="b" l="l" r="r" t="t"/>
              <a:pathLst>
                <a:path extrusionOk="0" h="2390" w="135">
                  <a:moveTo>
                    <a:pt x="117" y="0"/>
                  </a:moveTo>
                  <a:lnTo>
                    <a:pt x="117" y="0"/>
                  </a:lnTo>
                  <a:cubicBezTo>
                    <a:pt x="34" y="785"/>
                    <a:pt x="0" y="1587"/>
                    <a:pt x="17" y="2389"/>
                  </a:cubicBezTo>
                  <a:cubicBezTo>
                    <a:pt x="101" y="1587"/>
                    <a:pt x="134" y="802"/>
                    <a:pt x="1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2"/>
            <p:cNvSpPr/>
            <p:nvPr/>
          </p:nvSpPr>
          <p:spPr>
            <a:xfrm>
              <a:off x="5532986" y="4630568"/>
              <a:ext cx="54132" cy="3814"/>
            </a:xfrm>
            <a:custGeom>
              <a:rect b="b" l="l" r="r" t="t"/>
              <a:pathLst>
                <a:path extrusionOk="0" h="119" w="1689">
                  <a:moveTo>
                    <a:pt x="41" y="1"/>
                  </a:moveTo>
                  <a:cubicBezTo>
                    <a:pt x="15" y="1"/>
                    <a:pt x="1" y="2"/>
                    <a:pt x="1" y="5"/>
                  </a:cubicBezTo>
                  <a:cubicBezTo>
                    <a:pt x="344" y="78"/>
                    <a:pt x="700" y="119"/>
                    <a:pt x="1053" y="119"/>
                  </a:cubicBezTo>
                  <a:cubicBezTo>
                    <a:pt x="1267" y="119"/>
                    <a:pt x="1480" y="104"/>
                    <a:pt x="1689" y="72"/>
                  </a:cubicBezTo>
                  <a:cubicBezTo>
                    <a:pt x="1689" y="56"/>
                    <a:pt x="1321" y="56"/>
                    <a:pt x="853" y="39"/>
                  </a:cubicBezTo>
                  <a:cubicBezTo>
                    <a:pt x="475" y="25"/>
                    <a:pt x="151" y="1"/>
                    <a:pt x="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2"/>
            <p:cNvSpPr/>
            <p:nvPr/>
          </p:nvSpPr>
          <p:spPr>
            <a:xfrm>
              <a:off x="5496064" y="4629542"/>
              <a:ext cx="5897" cy="10865"/>
            </a:xfrm>
            <a:custGeom>
              <a:rect b="b" l="l" r="r" t="t"/>
              <a:pathLst>
                <a:path extrusionOk="0" h="339" w="184">
                  <a:moveTo>
                    <a:pt x="25" y="1"/>
                  </a:moveTo>
                  <a:cubicBezTo>
                    <a:pt x="22" y="1"/>
                    <a:pt x="19" y="2"/>
                    <a:pt x="17" y="4"/>
                  </a:cubicBezTo>
                  <a:cubicBezTo>
                    <a:pt x="0" y="4"/>
                    <a:pt x="50" y="71"/>
                    <a:pt x="84" y="171"/>
                  </a:cubicBezTo>
                  <a:cubicBezTo>
                    <a:pt x="117" y="255"/>
                    <a:pt x="134" y="338"/>
                    <a:pt x="150" y="338"/>
                  </a:cubicBezTo>
                  <a:cubicBezTo>
                    <a:pt x="184" y="322"/>
                    <a:pt x="184" y="238"/>
                    <a:pt x="150" y="138"/>
                  </a:cubicBezTo>
                  <a:cubicBezTo>
                    <a:pt x="107" y="50"/>
                    <a:pt x="50" y="1"/>
                    <a:pt x="2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2"/>
            <p:cNvSpPr/>
            <p:nvPr/>
          </p:nvSpPr>
          <p:spPr>
            <a:xfrm>
              <a:off x="5483212" y="4611850"/>
              <a:ext cx="7500" cy="7275"/>
            </a:xfrm>
            <a:custGeom>
              <a:rect b="b" l="l" r="r" t="t"/>
              <a:pathLst>
                <a:path extrusionOk="0" h="227" w="234">
                  <a:moveTo>
                    <a:pt x="13" y="0"/>
                  </a:moveTo>
                  <a:cubicBezTo>
                    <a:pt x="7" y="0"/>
                    <a:pt x="3" y="2"/>
                    <a:pt x="0" y="5"/>
                  </a:cubicBezTo>
                  <a:cubicBezTo>
                    <a:pt x="0" y="21"/>
                    <a:pt x="33" y="72"/>
                    <a:pt x="84" y="138"/>
                  </a:cubicBezTo>
                  <a:cubicBezTo>
                    <a:pt x="139" y="194"/>
                    <a:pt x="183" y="226"/>
                    <a:pt x="206" y="226"/>
                  </a:cubicBezTo>
                  <a:cubicBezTo>
                    <a:pt x="211" y="226"/>
                    <a:pt x="214" y="225"/>
                    <a:pt x="217" y="222"/>
                  </a:cubicBezTo>
                  <a:cubicBezTo>
                    <a:pt x="234" y="222"/>
                    <a:pt x="201" y="155"/>
                    <a:pt x="134" y="88"/>
                  </a:cubicBezTo>
                  <a:cubicBezTo>
                    <a:pt x="92" y="33"/>
                    <a:pt x="39" y="0"/>
                    <a:pt x="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2"/>
            <p:cNvSpPr/>
            <p:nvPr/>
          </p:nvSpPr>
          <p:spPr>
            <a:xfrm>
              <a:off x="5463918" y="4602428"/>
              <a:ext cx="11282" cy="4872"/>
            </a:xfrm>
            <a:custGeom>
              <a:rect b="b" l="l" r="r" t="t"/>
              <a:pathLst>
                <a:path extrusionOk="0" h="152" w="352">
                  <a:moveTo>
                    <a:pt x="103" y="0"/>
                  </a:moveTo>
                  <a:cubicBezTo>
                    <a:pt x="40" y="0"/>
                    <a:pt x="1" y="20"/>
                    <a:pt x="1" y="31"/>
                  </a:cubicBezTo>
                  <a:cubicBezTo>
                    <a:pt x="1" y="48"/>
                    <a:pt x="84" y="48"/>
                    <a:pt x="168" y="81"/>
                  </a:cubicBezTo>
                  <a:cubicBezTo>
                    <a:pt x="240" y="110"/>
                    <a:pt x="299" y="152"/>
                    <a:pt x="325" y="152"/>
                  </a:cubicBezTo>
                  <a:cubicBezTo>
                    <a:pt x="329" y="152"/>
                    <a:pt x="332" y="151"/>
                    <a:pt x="335" y="148"/>
                  </a:cubicBezTo>
                  <a:cubicBezTo>
                    <a:pt x="351" y="148"/>
                    <a:pt x="301" y="65"/>
                    <a:pt x="201" y="15"/>
                  </a:cubicBezTo>
                  <a:cubicBezTo>
                    <a:pt x="165" y="4"/>
                    <a:pt x="132" y="0"/>
                    <a:pt x="1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2"/>
            <p:cNvSpPr/>
            <p:nvPr/>
          </p:nvSpPr>
          <p:spPr>
            <a:xfrm>
              <a:off x="5450009" y="4598902"/>
              <a:ext cx="5897" cy="3333"/>
            </a:xfrm>
            <a:custGeom>
              <a:rect b="b" l="l" r="r" t="t"/>
              <a:pathLst>
                <a:path extrusionOk="0" h="104" w="184">
                  <a:moveTo>
                    <a:pt x="19" y="1"/>
                  </a:moveTo>
                  <a:cubicBezTo>
                    <a:pt x="11" y="1"/>
                    <a:pt x="5" y="3"/>
                    <a:pt x="0" y="8"/>
                  </a:cubicBezTo>
                  <a:cubicBezTo>
                    <a:pt x="0" y="41"/>
                    <a:pt x="34" y="58"/>
                    <a:pt x="84" y="91"/>
                  </a:cubicBezTo>
                  <a:cubicBezTo>
                    <a:pt x="109" y="100"/>
                    <a:pt x="130" y="104"/>
                    <a:pt x="146" y="104"/>
                  </a:cubicBezTo>
                  <a:cubicBezTo>
                    <a:pt x="163" y="104"/>
                    <a:pt x="176" y="100"/>
                    <a:pt x="184" y="91"/>
                  </a:cubicBezTo>
                  <a:cubicBezTo>
                    <a:pt x="184" y="75"/>
                    <a:pt x="151" y="41"/>
                    <a:pt x="100" y="24"/>
                  </a:cubicBezTo>
                  <a:cubicBezTo>
                    <a:pt x="65" y="13"/>
                    <a:pt x="38" y="1"/>
                    <a:pt x="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2"/>
            <p:cNvSpPr/>
            <p:nvPr/>
          </p:nvSpPr>
          <p:spPr>
            <a:xfrm>
              <a:off x="5444111" y="4567525"/>
              <a:ext cx="186916" cy="22531"/>
            </a:xfrm>
            <a:custGeom>
              <a:rect b="b" l="l" r="r" t="t"/>
              <a:pathLst>
                <a:path extrusionOk="0" h="703" w="5832">
                  <a:moveTo>
                    <a:pt x="5832" y="1"/>
                  </a:moveTo>
                  <a:lnTo>
                    <a:pt x="0" y="252"/>
                  </a:lnTo>
                  <a:lnTo>
                    <a:pt x="34" y="619"/>
                  </a:lnTo>
                  <a:lnTo>
                    <a:pt x="5815" y="703"/>
                  </a:lnTo>
                  <a:lnTo>
                    <a:pt x="583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2"/>
            <p:cNvSpPr/>
            <p:nvPr/>
          </p:nvSpPr>
          <p:spPr>
            <a:xfrm>
              <a:off x="5735959" y="4522559"/>
              <a:ext cx="344890" cy="152526"/>
            </a:xfrm>
            <a:custGeom>
              <a:rect b="b" l="l" r="r" t="t"/>
              <a:pathLst>
                <a:path extrusionOk="0" h="4759" w="10761">
                  <a:moveTo>
                    <a:pt x="34" y="0"/>
                  </a:moveTo>
                  <a:lnTo>
                    <a:pt x="1" y="4528"/>
                  </a:lnTo>
                  <a:lnTo>
                    <a:pt x="351" y="4562"/>
                  </a:lnTo>
                  <a:cubicBezTo>
                    <a:pt x="1407" y="4617"/>
                    <a:pt x="4606" y="4759"/>
                    <a:pt x="6974" y="4759"/>
                  </a:cubicBezTo>
                  <a:cubicBezTo>
                    <a:pt x="8204" y="4759"/>
                    <a:pt x="9209" y="4720"/>
                    <a:pt x="9575" y="4612"/>
                  </a:cubicBezTo>
                  <a:cubicBezTo>
                    <a:pt x="10761" y="4244"/>
                    <a:pt x="5849" y="3125"/>
                    <a:pt x="5849" y="3125"/>
                  </a:cubicBezTo>
                  <a:lnTo>
                    <a:pt x="5832" y="17"/>
                  </a:lnTo>
                  <a:lnTo>
                    <a:pt x="34"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2"/>
            <p:cNvSpPr/>
            <p:nvPr/>
          </p:nvSpPr>
          <p:spPr>
            <a:xfrm>
              <a:off x="5735959" y="4643035"/>
              <a:ext cx="319731" cy="31569"/>
            </a:xfrm>
            <a:custGeom>
              <a:rect b="b" l="l" r="r" t="t"/>
              <a:pathLst>
                <a:path extrusionOk="0" h="985" w="9976">
                  <a:moveTo>
                    <a:pt x="8255" y="1"/>
                  </a:moveTo>
                  <a:cubicBezTo>
                    <a:pt x="7904" y="17"/>
                    <a:pt x="7737" y="736"/>
                    <a:pt x="7737" y="736"/>
                  </a:cubicBezTo>
                  <a:lnTo>
                    <a:pt x="17" y="636"/>
                  </a:lnTo>
                  <a:lnTo>
                    <a:pt x="1" y="769"/>
                  </a:lnTo>
                  <a:cubicBezTo>
                    <a:pt x="1529" y="909"/>
                    <a:pt x="4066" y="985"/>
                    <a:pt x="6170" y="985"/>
                  </a:cubicBezTo>
                  <a:cubicBezTo>
                    <a:pt x="8093" y="985"/>
                    <a:pt x="9655" y="922"/>
                    <a:pt x="9758" y="786"/>
                  </a:cubicBezTo>
                  <a:cubicBezTo>
                    <a:pt x="9976" y="502"/>
                    <a:pt x="8255" y="1"/>
                    <a:pt x="82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2"/>
            <p:cNvSpPr/>
            <p:nvPr/>
          </p:nvSpPr>
          <p:spPr>
            <a:xfrm>
              <a:off x="5733267" y="4663387"/>
              <a:ext cx="315468" cy="5384"/>
            </a:xfrm>
            <a:custGeom>
              <a:rect b="b" l="l" r="r" t="t"/>
              <a:pathLst>
                <a:path extrusionOk="0" h="168" w="9843">
                  <a:moveTo>
                    <a:pt x="1" y="1"/>
                  </a:moveTo>
                  <a:cubicBezTo>
                    <a:pt x="34" y="17"/>
                    <a:pt x="68" y="17"/>
                    <a:pt x="101" y="17"/>
                  </a:cubicBezTo>
                  <a:lnTo>
                    <a:pt x="385" y="34"/>
                  </a:lnTo>
                  <a:lnTo>
                    <a:pt x="1438" y="84"/>
                  </a:lnTo>
                  <a:cubicBezTo>
                    <a:pt x="2323" y="118"/>
                    <a:pt x="3560" y="151"/>
                    <a:pt x="4913" y="168"/>
                  </a:cubicBezTo>
                  <a:cubicBezTo>
                    <a:pt x="6283" y="168"/>
                    <a:pt x="7503" y="151"/>
                    <a:pt x="8405" y="118"/>
                  </a:cubicBezTo>
                  <a:lnTo>
                    <a:pt x="9458" y="84"/>
                  </a:lnTo>
                  <a:lnTo>
                    <a:pt x="9742" y="68"/>
                  </a:lnTo>
                  <a:cubicBezTo>
                    <a:pt x="9775" y="68"/>
                    <a:pt x="9809" y="68"/>
                    <a:pt x="9842" y="51"/>
                  </a:cubicBezTo>
                  <a:lnTo>
                    <a:pt x="9458" y="51"/>
                  </a:lnTo>
                  <a:lnTo>
                    <a:pt x="8405" y="68"/>
                  </a:lnTo>
                  <a:cubicBezTo>
                    <a:pt x="7767" y="79"/>
                    <a:pt x="6971" y="91"/>
                    <a:pt x="6074" y="91"/>
                  </a:cubicBezTo>
                  <a:cubicBezTo>
                    <a:pt x="5703" y="91"/>
                    <a:pt x="5315" y="89"/>
                    <a:pt x="4913" y="84"/>
                  </a:cubicBezTo>
                  <a:cubicBezTo>
                    <a:pt x="3560" y="84"/>
                    <a:pt x="2340" y="51"/>
                    <a:pt x="1438" y="34"/>
                  </a:cubicBezTo>
                  <a:cubicBezTo>
                    <a:pt x="1020" y="17"/>
                    <a:pt x="669" y="17"/>
                    <a:pt x="38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2"/>
            <p:cNvSpPr/>
            <p:nvPr/>
          </p:nvSpPr>
          <p:spPr>
            <a:xfrm>
              <a:off x="5982840" y="4640888"/>
              <a:ext cx="18749" cy="28973"/>
            </a:xfrm>
            <a:custGeom>
              <a:rect b="b" l="l" r="r" t="t"/>
              <a:pathLst>
                <a:path extrusionOk="0" h="904" w="585">
                  <a:moveTo>
                    <a:pt x="585" y="1"/>
                  </a:moveTo>
                  <a:lnTo>
                    <a:pt x="585" y="1"/>
                  </a:lnTo>
                  <a:cubicBezTo>
                    <a:pt x="234" y="151"/>
                    <a:pt x="0" y="519"/>
                    <a:pt x="34" y="903"/>
                  </a:cubicBezTo>
                  <a:cubicBezTo>
                    <a:pt x="100" y="536"/>
                    <a:pt x="301" y="218"/>
                    <a:pt x="58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2"/>
            <p:cNvSpPr/>
            <p:nvPr/>
          </p:nvSpPr>
          <p:spPr>
            <a:xfrm>
              <a:off x="5928195" y="4626369"/>
              <a:ext cx="11282" cy="15160"/>
            </a:xfrm>
            <a:custGeom>
              <a:rect b="b" l="l" r="r" t="t"/>
              <a:pathLst>
                <a:path extrusionOk="0" h="473" w="352">
                  <a:moveTo>
                    <a:pt x="330" y="1"/>
                  </a:moveTo>
                  <a:cubicBezTo>
                    <a:pt x="306" y="1"/>
                    <a:pt x="229" y="96"/>
                    <a:pt x="151" y="220"/>
                  </a:cubicBezTo>
                  <a:cubicBezTo>
                    <a:pt x="68" y="354"/>
                    <a:pt x="1" y="471"/>
                    <a:pt x="18" y="471"/>
                  </a:cubicBezTo>
                  <a:cubicBezTo>
                    <a:pt x="19" y="472"/>
                    <a:pt x="20" y="472"/>
                    <a:pt x="22" y="472"/>
                  </a:cubicBezTo>
                  <a:cubicBezTo>
                    <a:pt x="47" y="472"/>
                    <a:pt x="124" y="377"/>
                    <a:pt x="201" y="253"/>
                  </a:cubicBezTo>
                  <a:cubicBezTo>
                    <a:pt x="285" y="120"/>
                    <a:pt x="352" y="3"/>
                    <a:pt x="335" y="3"/>
                  </a:cubicBezTo>
                  <a:cubicBezTo>
                    <a:pt x="334" y="2"/>
                    <a:pt x="332" y="1"/>
                    <a:pt x="3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2"/>
            <p:cNvSpPr/>
            <p:nvPr/>
          </p:nvSpPr>
          <p:spPr>
            <a:xfrm>
              <a:off x="5913740" y="4623132"/>
              <a:ext cx="12371" cy="10416"/>
            </a:xfrm>
            <a:custGeom>
              <a:rect b="b" l="l" r="r" t="t"/>
              <a:pathLst>
                <a:path extrusionOk="0" h="325" w="386">
                  <a:moveTo>
                    <a:pt x="361" y="1"/>
                  </a:moveTo>
                  <a:cubicBezTo>
                    <a:pt x="334" y="1"/>
                    <a:pt x="258" y="62"/>
                    <a:pt x="168" y="137"/>
                  </a:cubicBezTo>
                  <a:cubicBezTo>
                    <a:pt x="68" y="221"/>
                    <a:pt x="1" y="321"/>
                    <a:pt x="1" y="321"/>
                  </a:cubicBezTo>
                  <a:cubicBezTo>
                    <a:pt x="3" y="323"/>
                    <a:pt x="6" y="324"/>
                    <a:pt x="11" y="324"/>
                  </a:cubicBezTo>
                  <a:cubicBezTo>
                    <a:pt x="43" y="324"/>
                    <a:pt x="130" y="275"/>
                    <a:pt x="218" y="187"/>
                  </a:cubicBezTo>
                  <a:cubicBezTo>
                    <a:pt x="318" y="104"/>
                    <a:pt x="385" y="20"/>
                    <a:pt x="368" y="4"/>
                  </a:cubicBezTo>
                  <a:cubicBezTo>
                    <a:pt x="367" y="2"/>
                    <a:pt x="364" y="1"/>
                    <a:pt x="3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2"/>
            <p:cNvSpPr/>
            <p:nvPr/>
          </p:nvSpPr>
          <p:spPr>
            <a:xfrm>
              <a:off x="5904638" y="4615055"/>
              <a:ext cx="19326" cy="2436"/>
            </a:xfrm>
            <a:custGeom>
              <a:rect b="b" l="l" r="r" t="t"/>
              <a:pathLst>
                <a:path extrusionOk="0" h="76" w="603">
                  <a:moveTo>
                    <a:pt x="301" y="1"/>
                  </a:moveTo>
                  <a:cubicBezTo>
                    <a:pt x="201" y="1"/>
                    <a:pt x="101" y="13"/>
                    <a:pt x="1" y="38"/>
                  </a:cubicBezTo>
                  <a:cubicBezTo>
                    <a:pt x="101" y="63"/>
                    <a:pt x="201" y="76"/>
                    <a:pt x="301" y="76"/>
                  </a:cubicBezTo>
                  <a:cubicBezTo>
                    <a:pt x="402" y="76"/>
                    <a:pt x="502" y="63"/>
                    <a:pt x="602" y="38"/>
                  </a:cubicBezTo>
                  <a:cubicBezTo>
                    <a:pt x="502" y="13"/>
                    <a:pt x="402" y="1"/>
                    <a:pt x="3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2"/>
            <p:cNvSpPr/>
            <p:nvPr/>
          </p:nvSpPr>
          <p:spPr>
            <a:xfrm>
              <a:off x="5901433" y="4603421"/>
              <a:ext cx="21986" cy="3429"/>
            </a:xfrm>
            <a:custGeom>
              <a:rect b="b" l="l" r="r" t="t"/>
              <a:pathLst>
                <a:path extrusionOk="0" h="107" w="686">
                  <a:moveTo>
                    <a:pt x="0" y="0"/>
                  </a:moveTo>
                  <a:cubicBezTo>
                    <a:pt x="124" y="72"/>
                    <a:pt x="266" y="106"/>
                    <a:pt x="412" y="106"/>
                  </a:cubicBezTo>
                  <a:cubicBezTo>
                    <a:pt x="503" y="106"/>
                    <a:pt x="595" y="93"/>
                    <a:pt x="686" y="67"/>
                  </a:cubicBezTo>
                  <a:cubicBezTo>
                    <a:pt x="569" y="50"/>
                    <a:pt x="452" y="34"/>
                    <a:pt x="335" y="34"/>
                  </a:cubicBezTo>
                  <a:cubicBezTo>
                    <a:pt x="218" y="17"/>
                    <a:pt x="117"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2"/>
            <p:cNvSpPr/>
            <p:nvPr/>
          </p:nvSpPr>
          <p:spPr>
            <a:xfrm>
              <a:off x="5935182" y="4609062"/>
              <a:ext cx="35351" cy="19550"/>
            </a:xfrm>
            <a:custGeom>
              <a:rect b="b" l="l" r="r" t="t"/>
              <a:pathLst>
                <a:path extrusionOk="0" h="610" w="1103">
                  <a:moveTo>
                    <a:pt x="729" y="63"/>
                  </a:moveTo>
                  <a:cubicBezTo>
                    <a:pt x="821" y="63"/>
                    <a:pt x="912" y="85"/>
                    <a:pt x="1003" y="125"/>
                  </a:cubicBezTo>
                  <a:cubicBezTo>
                    <a:pt x="1053" y="175"/>
                    <a:pt x="1036" y="242"/>
                    <a:pt x="969" y="275"/>
                  </a:cubicBezTo>
                  <a:cubicBezTo>
                    <a:pt x="902" y="309"/>
                    <a:pt x="819" y="342"/>
                    <a:pt x="752" y="359"/>
                  </a:cubicBezTo>
                  <a:cubicBezTo>
                    <a:pt x="635" y="409"/>
                    <a:pt x="501" y="443"/>
                    <a:pt x="368" y="459"/>
                  </a:cubicBezTo>
                  <a:cubicBezTo>
                    <a:pt x="262" y="484"/>
                    <a:pt x="171" y="492"/>
                    <a:pt x="107" y="497"/>
                  </a:cubicBezTo>
                  <a:lnTo>
                    <a:pt x="107" y="497"/>
                  </a:lnTo>
                  <a:cubicBezTo>
                    <a:pt x="138" y="425"/>
                    <a:pt x="179" y="359"/>
                    <a:pt x="234" y="292"/>
                  </a:cubicBezTo>
                  <a:cubicBezTo>
                    <a:pt x="318" y="192"/>
                    <a:pt x="435" y="125"/>
                    <a:pt x="551" y="92"/>
                  </a:cubicBezTo>
                  <a:cubicBezTo>
                    <a:pt x="611" y="72"/>
                    <a:pt x="670" y="63"/>
                    <a:pt x="729" y="63"/>
                  </a:cubicBezTo>
                  <a:close/>
                  <a:moveTo>
                    <a:pt x="730" y="0"/>
                  </a:moveTo>
                  <a:cubicBezTo>
                    <a:pt x="525" y="0"/>
                    <a:pt x="322" y="93"/>
                    <a:pt x="201" y="259"/>
                  </a:cubicBezTo>
                  <a:cubicBezTo>
                    <a:pt x="137" y="339"/>
                    <a:pt x="103" y="419"/>
                    <a:pt x="71" y="499"/>
                  </a:cubicBezTo>
                  <a:lnTo>
                    <a:pt x="71" y="499"/>
                  </a:lnTo>
                  <a:cubicBezTo>
                    <a:pt x="26" y="501"/>
                    <a:pt x="0" y="502"/>
                    <a:pt x="0" y="509"/>
                  </a:cubicBezTo>
                  <a:cubicBezTo>
                    <a:pt x="23" y="512"/>
                    <a:pt x="45" y="515"/>
                    <a:pt x="67" y="516"/>
                  </a:cubicBezTo>
                  <a:lnTo>
                    <a:pt x="67" y="516"/>
                  </a:lnTo>
                  <a:cubicBezTo>
                    <a:pt x="65" y="548"/>
                    <a:pt x="51" y="579"/>
                    <a:pt x="67" y="610"/>
                  </a:cubicBezTo>
                  <a:cubicBezTo>
                    <a:pt x="76" y="578"/>
                    <a:pt x="86" y="548"/>
                    <a:pt x="98" y="519"/>
                  </a:cubicBezTo>
                  <a:lnTo>
                    <a:pt x="98" y="519"/>
                  </a:lnTo>
                  <a:cubicBezTo>
                    <a:pt x="130" y="521"/>
                    <a:pt x="161" y="522"/>
                    <a:pt x="192" y="522"/>
                  </a:cubicBezTo>
                  <a:cubicBezTo>
                    <a:pt x="255" y="522"/>
                    <a:pt x="318" y="518"/>
                    <a:pt x="384" y="509"/>
                  </a:cubicBezTo>
                  <a:cubicBezTo>
                    <a:pt x="518" y="493"/>
                    <a:pt x="652" y="459"/>
                    <a:pt x="769" y="426"/>
                  </a:cubicBezTo>
                  <a:cubicBezTo>
                    <a:pt x="852" y="409"/>
                    <a:pt x="936" y="376"/>
                    <a:pt x="1003" y="326"/>
                  </a:cubicBezTo>
                  <a:cubicBezTo>
                    <a:pt x="1053" y="309"/>
                    <a:pt x="1086" y="259"/>
                    <a:pt x="1103" y="225"/>
                  </a:cubicBezTo>
                  <a:cubicBezTo>
                    <a:pt x="1103" y="159"/>
                    <a:pt x="1086" y="108"/>
                    <a:pt x="1036" y="75"/>
                  </a:cubicBezTo>
                  <a:cubicBezTo>
                    <a:pt x="940" y="24"/>
                    <a:pt x="835" y="0"/>
                    <a:pt x="73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2"/>
            <p:cNvSpPr/>
            <p:nvPr/>
          </p:nvSpPr>
          <p:spPr>
            <a:xfrm>
              <a:off x="5922329" y="4602876"/>
              <a:ext cx="18236" cy="23076"/>
            </a:xfrm>
            <a:custGeom>
              <a:rect b="b" l="l" r="r" t="t"/>
              <a:pathLst>
                <a:path extrusionOk="0" h="720" w="569">
                  <a:moveTo>
                    <a:pt x="134" y="1"/>
                  </a:moveTo>
                  <a:cubicBezTo>
                    <a:pt x="50" y="17"/>
                    <a:pt x="0" y="101"/>
                    <a:pt x="17" y="168"/>
                  </a:cubicBezTo>
                  <a:cubicBezTo>
                    <a:pt x="34" y="235"/>
                    <a:pt x="50" y="285"/>
                    <a:pt x="84" y="335"/>
                  </a:cubicBezTo>
                  <a:cubicBezTo>
                    <a:pt x="134" y="418"/>
                    <a:pt x="184" y="502"/>
                    <a:pt x="251" y="569"/>
                  </a:cubicBezTo>
                  <a:cubicBezTo>
                    <a:pt x="318" y="636"/>
                    <a:pt x="384" y="686"/>
                    <a:pt x="468" y="719"/>
                  </a:cubicBezTo>
                  <a:cubicBezTo>
                    <a:pt x="485" y="702"/>
                    <a:pt x="401" y="652"/>
                    <a:pt x="301" y="535"/>
                  </a:cubicBezTo>
                  <a:cubicBezTo>
                    <a:pt x="234" y="468"/>
                    <a:pt x="184" y="385"/>
                    <a:pt x="134" y="301"/>
                  </a:cubicBezTo>
                  <a:cubicBezTo>
                    <a:pt x="84" y="235"/>
                    <a:pt x="50" y="84"/>
                    <a:pt x="150" y="67"/>
                  </a:cubicBezTo>
                  <a:cubicBezTo>
                    <a:pt x="234" y="67"/>
                    <a:pt x="334" y="151"/>
                    <a:pt x="384" y="235"/>
                  </a:cubicBezTo>
                  <a:cubicBezTo>
                    <a:pt x="451" y="301"/>
                    <a:pt x="485" y="385"/>
                    <a:pt x="501" y="468"/>
                  </a:cubicBezTo>
                  <a:cubicBezTo>
                    <a:pt x="501" y="552"/>
                    <a:pt x="501" y="636"/>
                    <a:pt x="501" y="719"/>
                  </a:cubicBezTo>
                  <a:cubicBezTo>
                    <a:pt x="551" y="652"/>
                    <a:pt x="568" y="552"/>
                    <a:pt x="551" y="468"/>
                  </a:cubicBezTo>
                  <a:cubicBezTo>
                    <a:pt x="535" y="368"/>
                    <a:pt x="501" y="268"/>
                    <a:pt x="451" y="184"/>
                  </a:cubicBezTo>
                  <a:cubicBezTo>
                    <a:pt x="384" y="84"/>
                    <a:pt x="267" y="1"/>
                    <a:pt x="1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2"/>
            <p:cNvSpPr/>
            <p:nvPr/>
          </p:nvSpPr>
          <p:spPr>
            <a:xfrm>
              <a:off x="5737016" y="4611434"/>
              <a:ext cx="66440" cy="54132"/>
            </a:xfrm>
            <a:custGeom>
              <a:rect b="b" l="l" r="r" t="t"/>
              <a:pathLst>
                <a:path extrusionOk="0" h="1689" w="2073">
                  <a:moveTo>
                    <a:pt x="435" y="1"/>
                  </a:moveTo>
                  <a:cubicBezTo>
                    <a:pt x="335" y="1"/>
                    <a:pt x="235" y="1"/>
                    <a:pt x="118" y="18"/>
                  </a:cubicBezTo>
                  <a:cubicBezTo>
                    <a:pt x="84" y="18"/>
                    <a:pt x="51" y="18"/>
                    <a:pt x="1" y="34"/>
                  </a:cubicBezTo>
                  <a:lnTo>
                    <a:pt x="18" y="34"/>
                  </a:lnTo>
                  <a:cubicBezTo>
                    <a:pt x="18" y="38"/>
                    <a:pt x="25" y="39"/>
                    <a:pt x="40" y="39"/>
                  </a:cubicBezTo>
                  <a:cubicBezTo>
                    <a:pt x="67" y="39"/>
                    <a:pt x="117" y="36"/>
                    <a:pt x="189" y="36"/>
                  </a:cubicBezTo>
                  <a:cubicBezTo>
                    <a:pt x="254" y="36"/>
                    <a:pt x="337" y="39"/>
                    <a:pt x="435" y="51"/>
                  </a:cubicBezTo>
                  <a:cubicBezTo>
                    <a:pt x="1137" y="135"/>
                    <a:pt x="1722" y="602"/>
                    <a:pt x="1956" y="1271"/>
                  </a:cubicBezTo>
                  <a:cubicBezTo>
                    <a:pt x="2039" y="1521"/>
                    <a:pt x="2039" y="1689"/>
                    <a:pt x="2056" y="1689"/>
                  </a:cubicBezTo>
                  <a:cubicBezTo>
                    <a:pt x="2073" y="1655"/>
                    <a:pt x="2073" y="1605"/>
                    <a:pt x="2056" y="1572"/>
                  </a:cubicBezTo>
                  <a:cubicBezTo>
                    <a:pt x="2056" y="1471"/>
                    <a:pt x="2023" y="1354"/>
                    <a:pt x="2006" y="1254"/>
                  </a:cubicBezTo>
                  <a:cubicBezTo>
                    <a:pt x="1789" y="552"/>
                    <a:pt x="1171" y="68"/>
                    <a:pt x="4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2"/>
            <p:cNvSpPr/>
            <p:nvPr/>
          </p:nvSpPr>
          <p:spPr>
            <a:xfrm>
              <a:off x="5754708" y="4535411"/>
              <a:ext cx="3237" cy="76600"/>
            </a:xfrm>
            <a:custGeom>
              <a:rect b="b" l="l" r="r" t="t"/>
              <a:pathLst>
                <a:path extrusionOk="0" h="2390" w="101">
                  <a:moveTo>
                    <a:pt x="67" y="0"/>
                  </a:moveTo>
                  <a:lnTo>
                    <a:pt x="67" y="0"/>
                  </a:lnTo>
                  <a:cubicBezTo>
                    <a:pt x="17" y="786"/>
                    <a:pt x="0" y="1588"/>
                    <a:pt x="34" y="2390"/>
                  </a:cubicBezTo>
                  <a:cubicBezTo>
                    <a:pt x="84" y="1588"/>
                    <a:pt x="101" y="802"/>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2"/>
            <p:cNvSpPr/>
            <p:nvPr/>
          </p:nvSpPr>
          <p:spPr>
            <a:xfrm>
              <a:off x="5826981" y="4648259"/>
              <a:ext cx="54132" cy="3397"/>
            </a:xfrm>
            <a:custGeom>
              <a:rect b="b" l="l" r="r" t="t"/>
              <a:pathLst>
                <a:path extrusionOk="0" h="106" w="1689">
                  <a:moveTo>
                    <a:pt x="43" y="0"/>
                  </a:moveTo>
                  <a:cubicBezTo>
                    <a:pt x="16" y="0"/>
                    <a:pt x="1" y="2"/>
                    <a:pt x="1" y="5"/>
                  </a:cubicBezTo>
                  <a:cubicBezTo>
                    <a:pt x="268" y="72"/>
                    <a:pt x="552" y="105"/>
                    <a:pt x="836" y="105"/>
                  </a:cubicBezTo>
                  <a:cubicBezTo>
                    <a:pt x="1120" y="105"/>
                    <a:pt x="1405" y="88"/>
                    <a:pt x="1689" y="38"/>
                  </a:cubicBezTo>
                  <a:cubicBezTo>
                    <a:pt x="1689" y="26"/>
                    <a:pt x="1636" y="23"/>
                    <a:pt x="1546" y="23"/>
                  </a:cubicBezTo>
                  <a:cubicBezTo>
                    <a:pt x="1448" y="23"/>
                    <a:pt x="1306" y="27"/>
                    <a:pt x="1138" y="27"/>
                  </a:cubicBezTo>
                  <a:cubicBezTo>
                    <a:pt x="1044" y="27"/>
                    <a:pt x="942" y="25"/>
                    <a:pt x="836" y="22"/>
                  </a:cubicBezTo>
                  <a:cubicBezTo>
                    <a:pt x="462" y="22"/>
                    <a:pt x="152" y="0"/>
                    <a:pt x="4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2"/>
            <p:cNvSpPr/>
            <p:nvPr/>
          </p:nvSpPr>
          <p:spPr>
            <a:xfrm>
              <a:off x="5790059" y="4648291"/>
              <a:ext cx="5897" cy="10865"/>
            </a:xfrm>
            <a:custGeom>
              <a:rect b="b" l="l" r="r" t="t"/>
              <a:pathLst>
                <a:path extrusionOk="0" h="339" w="184">
                  <a:moveTo>
                    <a:pt x="21" y="1"/>
                  </a:moveTo>
                  <a:cubicBezTo>
                    <a:pt x="18" y="1"/>
                    <a:pt x="17" y="2"/>
                    <a:pt x="17" y="4"/>
                  </a:cubicBezTo>
                  <a:cubicBezTo>
                    <a:pt x="0" y="21"/>
                    <a:pt x="34" y="87"/>
                    <a:pt x="84" y="171"/>
                  </a:cubicBezTo>
                  <a:cubicBezTo>
                    <a:pt x="117" y="254"/>
                    <a:pt x="134" y="338"/>
                    <a:pt x="150" y="338"/>
                  </a:cubicBezTo>
                  <a:cubicBezTo>
                    <a:pt x="184" y="338"/>
                    <a:pt x="184" y="238"/>
                    <a:pt x="134" y="138"/>
                  </a:cubicBezTo>
                  <a:cubicBezTo>
                    <a:pt x="105" y="50"/>
                    <a:pt x="37" y="1"/>
                    <a:pt x="2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2"/>
            <p:cNvSpPr/>
            <p:nvPr/>
          </p:nvSpPr>
          <p:spPr>
            <a:xfrm>
              <a:off x="5776117" y="4631112"/>
              <a:ext cx="8077" cy="7275"/>
            </a:xfrm>
            <a:custGeom>
              <a:rect b="b" l="l" r="r" t="t"/>
              <a:pathLst>
                <a:path extrusionOk="0" h="227" w="252">
                  <a:moveTo>
                    <a:pt x="29" y="1"/>
                  </a:moveTo>
                  <a:cubicBezTo>
                    <a:pt x="24" y="1"/>
                    <a:pt x="20" y="2"/>
                    <a:pt x="17" y="5"/>
                  </a:cubicBezTo>
                  <a:cubicBezTo>
                    <a:pt x="1" y="22"/>
                    <a:pt x="34" y="72"/>
                    <a:pt x="101" y="139"/>
                  </a:cubicBezTo>
                  <a:cubicBezTo>
                    <a:pt x="156" y="194"/>
                    <a:pt x="200" y="227"/>
                    <a:pt x="223" y="227"/>
                  </a:cubicBezTo>
                  <a:cubicBezTo>
                    <a:pt x="228" y="227"/>
                    <a:pt x="232" y="225"/>
                    <a:pt x="235" y="222"/>
                  </a:cubicBezTo>
                  <a:cubicBezTo>
                    <a:pt x="251" y="206"/>
                    <a:pt x="218" y="156"/>
                    <a:pt x="151" y="89"/>
                  </a:cubicBezTo>
                  <a:cubicBezTo>
                    <a:pt x="96" y="33"/>
                    <a:pt x="52" y="1"/>
                    <a:pt x="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2"/>
            <p:cNvSpPr/>
            <p:nvPr/>
          </p:nvSpPr>
          <p:spPr>
            <a:xfrm>
              <a:off x="5756855" y="4622235"/>
              <a:ext cx="11282" cy="4872"/>
            </a:xfrm>
            <a:custGeom>
              <a:rect b="b" l="l" r="r" t="t"/>
              <a:pathLst>
                <a:path extrusionOk="0" h="152" w="352">
                  <a:moveTo>
                    <a:pt x="103" y="1"/>
                  </a:moveTo>
                  <a:cubicBezTo>
                    <a:pt x="40" y="1"/>
                    <a:pt x="0" y="20"/>
                    <a:pt x="0" y="32"/>
                  </a:cubicBezTo>
                  <a:cubicBezTo>
                    <a:pt x="17" y="48"/>
                    <a:pt x="84" y="48"/>
                    <a:pt x="167" y="82"/>
                  </a:cubicBezTo>
                  <a:cubicBezTo>
                    <a:pt x="239" y="111"/>
                    <a:pt x="299" y="152"/>
                    <a:pt x="325" y="152"/>
                  </a:cubicBezTo>
                  <a:cubicBezTo>
                    <a:pt x="329" y="152"/>
                    <a:pt x="332" y="151"/>
                    <a:pt x="334" y="149"/>
                  </a:cubicBezTo>
                  <a:cubicBezTo>
                    <a:pt x="351" y="132"/>
                    <a:pt x="301" y="48"/>
                    <a:pt x="201" y="15"/>
                  </a:cubicBezTo>
                  <a:cubicBezTo>
                    <a:pt x="164" y="4"/>
                    <a:pt x="131" y="1"/>
                    <a:pt x="1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2"/>
            <p:cNvSpPr/>
            <p:nvPr/>
          </p:nvSpPr>
          <p:spPr>
            <a:xfrm>
              <a:off x="5742914" y="4619094"/>
              <a:ext cx="5929" cy="2949"/>
            </a:xfrm>
            <a:custGeom>
              <a:rect b="b" l="l" r="r" t="t"/>
              <a:pathLst>
                <a:path extrusionOk="0" h="92" w="185">
                  <a:moveTo>
                    <a:pt x="38" y="0"/>
                  </a:moveTo>
                  <a:cubicBezTo>
                    <a:pt x="22" y="0"/>
                    <a:pt x="9" y="4"/>
                    <a:pt x="1" y="13"/>
                  </a:cubicBezTo>
                  <a:cubicBezTo>
                    <a:pt x="1" y="29"/>
                    <a:pt x="34" y="63"/>
                    <a:pt x="84" y="79"/>
                  </a:cubicBezTo>
                  <a:cubicBezTo>
                    <a:pt x="109" y="88"/>
                    <a:pt x="130" y="92"/>
                    <a:pt x="147" y="92"/>
                  </a:cubicBezTo>
                  <a:cubicBezTo>
                    <a:pt x="164" y="92"/>
                    <a:pt x="176" y="88"/>
                    <a:pt x="185" y="79"/>
                  </a:cubicBezTo>
                  <a:cubicBezTo>
                    <a:pt x="185" y="63"/>
                    <a:pt x="151" y="29"/>
                    <a:pt x="101" y="13"/>
                  </a:cubicBezTo>
                  <a:cubicBezTo>
                    <a:pt x="76" y="4"/>
                    <a:pt x="55" y="0"/>
                    <a:pt x="3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2"/>
            <p:cNvSpPr/>
            <p:nvPr/>
          </p:nvSpPr>
          <p:spPr>
            <a:xfrm>
              <a:off x="5735959" y="4583069"/>
              <a:ext cx="187460" cy="24679"/>
            </a:xfrm>
            <a:custGeom>
              <a:rect b="b" l="l" r="r" t="t"/>
              <a:pathLst>
                <a:path extrusionOk="0" h="770" w="5849">
                  <a:moveTo>
                    <a:pt x="5832" y="0"/>
                  </a:moveTo>
                  <a:lnTo>
                    <a:pt x="1" y="401"/>
                  </a:lnTo>
                  <a:lnTo>
                    <a:pt x="51" y="769"/>
                  </a:lnTo>
                  <a:lnTo>
                    <a:pt x="5849" y="702"/>
                  </a:lnTo>
                  <a:lnTo>
                    <a:pt x="583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2"/>
            <p:cNvSpPr/>
            <p:nvPr/>
          </p:nvSpPr>
          <p:spPr>
            <a:xfrm>
              <a:off x="5512666" y="2842145"/>
              <a:ext cx="625488" cy="377004"/>
            </a:xfrm>
            <a:custGeom>
              <a:rect b="b" l="l" r="r" t="t"/>
              <a:pathLst>
                <a:path extrusionOk="0" h="11763" w="19516">
                  <a:moveTo>
                    <a:pt x="4896" y="0"/>
                  </a:moveTo>
                  <a:lnTo>
                    <a:pt x="0" y="2556"/>
                  </a:lnTo>
                  <a:lnTo>
                    <a:pt x="2323" y="9557"/>
                  </a:lnTo>
                  <a:cubicBezTo>
                    <a:pt x="2957" y="11445"/>
                    <a:pt x="4612" y="11763"/>
                    <a:pt x="6600" y="11763"/>
                  </a:cubicBezTo>
                  <a:lnTo>
                    <a:pt x="19516" y="11763"/>
                  </a:lnTo>
                  <a:lnTo>
                    <a:pt x="19516" y="8856"/>
                  </a:lnTo>
                  <a:lnTo>
                    <a:pt x="7719" y="7185"/>
                  </a:lnTo>
                  <a:lnTo>
                    <a:pt x="4896"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2"/>
            <p:cNvSpPr/>
            <p:nvPr/>
          </p:nvSpPr>
          <p:spPr>
            <a:xfrm>
              <a:off x="6138122" y="3025728"/>
              <a:ext cx="256560" cy="193422"/>
            </a:xfrm>
            <a:custGeom>
              <a:rect b="b" l="l" r="r" t="t"/>
              <a:pathLst>
                <a:path extrusionOk="0" h="6035" w="8005">
                  <a:moveTo>
                    <a:pt x="3778" y="1"/>
                  </a:moveTo>
                  <a:cubicBezTo>
                    <a:pt x="3501" y="1"/>
                    <a:pt x="2440" y="2041"/>
                    <a:pt x="2440" y="2041"/>
                  </a:cubicBezTo>
                  <a:lnTo>
                    <a:pt x="1421" y="2543"/>
                  </a:lnTo>
                  <a:lnTo>
                    <a:pt x="1" y="3128"/>
                  </a:lnTo>
                  <a:lnTo>
                    <a:pt x="1" y="6035"/>
                  </a:lnTo>
                  <a:lnTo>
                    <a:pt x="1571" y="5951"/>
                  </a:lnTo>
                  <a:lnTo>
                    <a:pt x="6584" y="4865"/>
                  </a:lnTo>
                  <a:cubicBezTo>
                    <a:pt x="6770" y="5040"/>
                    <a:pt x="6969" y="5097"/>
                    <a:pt x="7149" y="5097"/>
                  </a:cubicBezTo>
                  <a:cubicBezTo>
                    <a:pt x="7484" y="5097"/>
                    <a:pt x="7753" y="4899"/>
                    <a:pt x="7753" y="4899"/>
                  </a:cubicBezTo>
                  <a:lnTo>
                    <a:pt x="5832" y="3144"/>
                  </a:lnTo>
                  <a:lnTo>
                    <a:pt x="3777" y="2877"/>
                  </a:lnTo>
                  <a:lnTo>
                    <a:pt x="5364" y="2426"/>
                  </a:lnTo>
                  <a:cubicBezTo>
                    <a:pt x="5364" y="2426"/>
                    <a:pt x="6216" y="2810"/>
                    <a:pt x="6851" y="3144"/>
                  </a:cubicBezTo>
                  <a:cubicBezTo>
                    <a:pt x="7018" y="3232"/>
                    <a:pt x="7159" y="3267"/>
                    <a:pt x="7278" y="3267"/>
                  </a:cubicBezTo>
                  <a:cubicBezTo>
                    <a:pt x="7610" y="3267"/>
                    <a:pt x="7772" y="2996"/>
                    <a:pt x="7870" y="2860"/>
                  </a:cubicBezTo>
                  <a:cubicBezTo>
                    <a:pt x="8004" y="2676"/>
                    <a:pt x="5047" y="1306"/>
                    <a:pt x="5047" y="1306"/>
                  </a:cubicBezTo>
                  <a:lnTo>
                    <a:pt x="3677" y="1691"/>
                  </a:lnTo>
                  <a:cubicBezTo>
                    <a:pt x="4128" y="722"/>
                    <a:pt x="4061" y="87"/>
                    <a:pt x="3794" y="3"/>
                  </a:cubicBezTo>
                  <a:cubicBezTo>
                    <a:pt x="3789" y="1"/>
                    <a:pt x="3784" y="1"/>
                    <a:pt x="3778"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2"/>
            <p:cNvSpPr/>
            <p:nvPr/>
          </p:nvSpPr>
          <p:spPr>
            <a:xfrm>
              <a:off x="6261835" y="3148896"/>
              <a:ext cx="87304" cy="32819"/>
            </a:xfrm>
            <a:custGeom>
              <a:rect b="b" l="l" r="r" t="t"/>
              <a:pathLst>
                <a:path extrusionOk="0" h="1024" w="2724">
                  <a:moveTo>
                    <a:pt x="154" y="0"/>
                  </a:moveTo>
                  <a:cubicBezTo>
                    <a:pt x="66" y="0"/>
                    <a:pt x="17" y="6"/>
                    <a:pt x="17" y="20"/>
                  </a:cubicBezTo>
                  <a:cubicBezTo>
                    <a:pt x="0" y="53"/>
                    <a:pt x="685" y="170"/>
                    <a:pt x="1521" y="270"/>
                  </a:cubicBezTo>
                  <a:cubicBezTo>
                    <a:pt x="1705" y="287"/>
                    <a:pt x="1888" y="337"/>
                    <a:pt x="2055" y="404"/>
                  </a:cubicBezTo>
                  <a:cubicBezTo>
                    <a:pt x="2189" y="488"/>
                    <a:pt x="2306" y="588"/>
                    <a:pt x="2423" y="688"/>
                  </a:cubicBezTo>
                  <a:cubicBezTo>
                    <a:pt x="2581" y="860"/>
                    <a:pt x="2665" y="995"/>
                    <a:pt x="2707" y="1020"/>
                  </a:cubicBezTo>
                  <a:lnTo>
                    <a:pt x="2707" y="1020"/>
                  </a:lnTo>
                  <a:cubicBezTo>
                    <a:pt x="2673" y="870"/>
                    <a:pt x="2606" y="738"/>
                    <a:pt x="2507" y="621"/>
                  </a:cubicBezTo>
                  <a:cubicBezTo>
                    <a:pt x="2406" y="488"/>
                    <a:pt x="2273" y="371"/>
                    <a:pt x="2122" y="287"/>
                  </a:cubicBezTo>
                  <a:cubicBezTo>
                    <a:pt x="1939" y="187"/>
                    <a:pt x="1738" y="137"/>
                    <a:pt x="1538" y="120"/>
                  </a:cubicBezTo>
                  <a:cubicBezTo>
                    <a:pt x="926" y="47"/>
                    <a:pt x="395" y="0"/>
                    <a:pt x="154" y="0"/>
                  </a:cubicBezTo>
                  <a:close/>
                  <a:moveTo>
                    <a:pt x="2707" y="1020"/>
                  </a:moveTo>
                  <a:cubicBezTo>
                    <a:pt x="2707" y="1021"/>
                    <a:pt x="2707" y="1021"/>
                    <a:pt x="2707" y="1022"/>
                  </a:cubicBezTo>
                  <a:lnTo>
                    <a:pt x="2712" y="1022"/>
                  </a:lnTo>
                  <a:cubicBezTo>
                    <a:pt x="2710" y="1022"/>
                    <a:pt x="2708" y="1021"/>
                    <a:pt x="2707" y="1020"/>
                  </a:cubicBezTo>
                  <a:close/>
                  <a:moveTo>
                    <a:pt x="2712" y="1022"/>
                  </a:moveTo>
                  <a:cubicBezTo>
                    <a:pt x="2714" y="1023"/>
                    <a:pt x="2716" y="1023"/>
                    <a:pt x="2718" y="1023"/>
                  </a:cubicBezTo>
                  <a:cubicBezTo>
                    <a:pt x="2720" y="1023"/>
                    <a:pt x="2722" y="1023"/>
                    <a:pt x="2724" y="1022"/>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2"/>
            <p:cNvSpPr/>
            <p:nvPr/>
          </p:nvSpPr>
          <p:spPr>
            <a:xfrm>
              <a:off x="6270392" y="3175786"/>
              <a:ext cx="54132" cy="12307"/>
            </a:xfrm>
            <a:custGeom>
              <a:rect b="b" l="l" r="r" t="t"/>
              <a:pathLst>
                <a:path extrusionOk="0" h="384" w="1689">
                  <a:moveTo>
                    <a:pt x="588" y="1"/>
                  </a:moveTo>
                  <a:cubicBezTo>
                    <a:pt x="244" y="1"/>
                    <a:pt x="1" y="57"/>
                    <a:pt x="1" y="83"/>
                  </a:cubicBezTo>
                  <a:cubicBezTo>
                    <a:pt x="1" y="133"/>
                    <a:pt x="402" y="133"/>
                    <a:pt x="886" y="183"/>
                  </a:cubicBezTo>
                  <a:cubicBezTo>
                    <a:pt x="1120" y="200"/>
                    <a:pt x="1354" y="233"/>
                    <a:pt x="1488" y="250"/>
                  </a:cubicBezTo>
                  <a:cubicBezTo>
                    <a:pt x="1638" y="283"/>
                    <a:pt x="1638" y="384"/>
                    <a:pt x="1672" y="384"/>
                  </a:cubicBezTo>
                  <a:cubicBezTo>
                    <a:pt x="1672" y="384"/>
                    <a:pt x="1688" y="367"/>
                    <a:pt x="1672" y="300"/>
                  </a:cubicBezTo>
                  <a:cubicBezTo>
                    <a:pt x="1655" y="233"/>
                    <a:pt x="1605" y="183"/>
                    <a:pt x="1521" y="150"/>
                  </a:cubicBezTo>
                  <a:cubicBezTo>
                    <a:pt x="1321" y="83"/>
                    <a:pt x="1103" y="33"/>
                    <a:pt x="903" y="16"/>
                  </a:cubicBezTo>
                  <a:cubicBezTo>
                    <a:pt x="792" y="5"/>
                    <a:pt x="686" y="1"/>
                    <a:pt x="588"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2"/>
            <p:cNvSpPr/>
            <p:nvPr/>
          </p:nvSpPr>
          <p:spPr>
            <a:xfrm>
              <a:off x="5141015" y="1960162"/>
              <a:ext cx="320276" cy="516261"/>
            </a:xfrm>
            <a:custGeom>
              <a:rect b="b" l="l" r="r" t="t"/>
              <a:pathLst>
                <a:path extrusionOk="0" h="16108" w="9993">
                  <a:moveTo>
                    <a:pt x="9992" y="0"/>
                  </a:moveTo>
                  <a:lnTo>
                    <a:pt x="702" y="1320"/>
                  </a:lnTo>
                  <a:lnTo>
                    <a:pt x="0" y="15539"/>
                  </a:lnTo>
                  <a:lnTo>
                    <a:pt x="6082" y="16107"/>
                  </a:lnTo>
                  <a:lnTo>
                    <a:pt x="6416" y="12665"/>
                  </a:lnTo>
                  <a:cubicBezTo>
                    <a:pt x="6416" y="12665"/>
                    <a:pt x="6667" y="12726"/>
                    <a:pt x="7023" y="12726"/>
                  </a:cubicBezTo>
                  <a:cubicBezTo>
                    <a:pt x="7707" y="12726"/>
                    <a:pt x="8778" y="12502"/>
                    <a:pt x="9207" y="11195"/>
                  </a:cubicBezTo>
                  <a:cubicBezTo>
                    <a:pt x="9624" y="9942"/>
                    <a:pt x="9992" y="0"/>
                    <a:pt x="9992"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2"/>
            <p:cNvSpPr/>
            <p:nvPr/>
          </p:nvSpPr>
          <p:spPr>
            <a:xfrm>
              <a:off x="5081562" y="1900613"/>
              <a:ext cx="402195" cy="458700"/>
            </a:xfrm>
            <a:custGeom>
              <a:rect b="b" l="l" r="r" t="t"/>
              <a:pathLst>
                <a:path extrusionOk="0" h="14312" w="12549">
                  <a:moveTo>
                    <a:pt x="6330" y="1"/>
                  </a:moveTo>
                  <a:cubicBezTo>
                    <a:pt x="4946" y="1"/>
                    <a:pt x="946" y="432"/>
                    <a:pt x="285" y="5350"/>
                  </a:cubicBezTo>
                  <a:cubicBezTo>
                    <a:pt x="1" y="7455"/>
                    <a:pt x="1003" y="9143"/>
                    <a:pt x="1170" y="10430"/>
                  </a:cubicBezTo>
                  <a:cubicBezTo>
                    <a:pt x="1521" y="13120"/>
                    <a:pt x="1989" y="14256"/>
                    <a:pt x="1989" y="14256"/>
                  </a:cubicBezTo>
                  <a:lnTo>
                    <a:pt x="3309" y="14306"/>
                  </a:lnTo>
                  <a:cubicBezTo>
                    <a:pt x="3431" y="14309"/>
                    <a:pt x="3548" y="14311"/>
                    <a:pt x="3659" y="14311"/>
                  </a:cubicBezTo>
                  <a:cubicBezTo>
                    <a:pt x="4658" y="14311"/>
                    <a:pt x="5264" y="14137"/>
                    <a:pt x="6316" y="13070"/>
                  </a:cubicBezTo>
                  <a:cubicBezTo>
                    <a:pt x="7403" y="11967"/>
                    <a:pt x="7703" y="11349"/>
                    <a:pt x="8472" y="10196"/>
                  </a:cubicBezTo>
                  <a:cubicBezTo>
                    <a:pt x="8472" y="10196"/>
                    <a:pt x="7369" y="9544"/>
                    <a:pt x="7553" y="8575"/>
                  </a:cubicBezTo>
                  <a:cubicBezTo>
                    <a:pt x="7647" y="8064"/>
                    <a:pt x="8188" y="7739"/>
                    <a:pt x="8676" y="7739"/>
                  </a:cubicBezTo>
                  <a:cubicBezTo>
                    <a:pt x="9145" y="7739"/>
                    <a:pt x="9565" y="8038"/>
                    <a:pt x="9491" y="8759"/>
                  </a:cubicBezTo>
                  <a:cubicBezTo>
                    <a:pt x="9633" y="8750"/>
                    <a:pt x="9779" y="8746"/>
                    <a:pt x="9926" y="8746"/>
                  </a:cubicBezTo>
                  <a:cubicBezTo>
                    <a:pt x="10072" y="8746"/>
                    <a:pt x="10218" y="8750"/>
                    <a:pt x="10360" y="8759"/>
                  </a:cubicBezTo>
                  <a:lnTo>
                    <a:pt x="10694" y="5618"/>
                  </a:lnTo>
                  <a:cubicBezTo>
                    <a:pt x="10694" y="5618"/>
                    <a:pt x="12549" y="4849"/>
                    <a:pt x="12382" y="3512"/>
                  </a:cubicBezTo>
                  <a:cubicBezTo>
                    <a:pt x="11981" y="438"/>
                    <a:pt x="9775" y="104"/>
                    <a:pt x="6801" y="20"/>
                  </a:cubicBezTo>
                  <a:cubicBezTo>
                    <a:pt x="6801" y="20"/>
                    <a:pt x="6625" y="1"/>
                    <a:pt x="63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2"/>
            <p:cNvSpPr/>
            <p:nvPr/>
          </p:nvSpPr>
          <p:spPr>
            <a:xfrm>
              <a:off x="5338090" y="1906606"/>
              <a:ext cx="184768" cy="148904"/>
            </a:xfrm>
            <a:custGeom>
              <a:rect b="b" l="l" r="r" t="t"/>
              <a:pathLst>
                <a:path extrusionOk="0" h="4646" w="5765">
                  <a:moveTo>
                    <a:pt x="0" y="0"/>
                  </a:moveTo>
                  <a:lnTo>
                    <a:pt x="2490" y="1888"/>
                  </a:lnTo>
                  <a:cubicBezTo>
                    <a:pt x="2991" y="2740"/>
                    <a:pt x="3325" y="3676"/>
                    <a:pt x="3492" y="4645"/>
                  </a:cubicBezTo>
                  <a:lnTo>
                    <a:pt x="4628" y="4328"/>
                  </a:lnTo>
                  <a:cubicBezTo>
                    <a:pt x="4628" y="4060"/>
                    <a:pt x="4628" y="3810"/>
                    <a:pt x="4612" y="3559"/>
                  </a:cubicBezTo>
                  <a:lnTo>
                    <a:pt x="4612" y="3559"/>
                  </a:lnTo>
                  <a:lnTo>
                    <a:pt x="4879" y="4044"/>
                  </a:lnTo>
                  <a:lnTo>
                    <a:pt x="5531" y="3927"/>
                  </a:lnTo>
                  <a:cubicBezTo>
                    <a:pt x="5765" y="2657"/>
                    <a:pt x="4896" y="1387"/>
                    <a:pt x="3759" y="769"/>
                  </a:cubicBezTo>
                  <a:cubicBezTo>
                    <a:pt x="2623" y="151"/>
                    <a:pt x="1287" y="34"/>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2"/>
            <p:cNvSpPr/>
            <p:nvPr/>
          </p:nvSpPr>
          <p:spPr>
            <a:xfrm>
              <a:off x="5154924" y="1939682"/>
              <a:ext cx="71247" cy="176852"/>
            </a:xfrm>
            <a:custGeom>
              <a:rect b="b" l="l" r="r" t="t"/>
              <a:pathLst>
                <a:path extrusionOk="0" h="5518" w="2223">
                  <a:moveTo>
                    <a:pt x="2202" y="1"/>
                  </a:moveTo>
                  <a:cubicBezTo>
                    <a:pt x="2184" y="1"/>
                    <a:pt x="2105" y="48"/>
                    <a:pt x="1989" y="121"/>
                  </a:cubicBezTo>
                  <a:cubicBezTo>
                    <a:pt x="1822" y="255"/>
                    <a:pt x="1655" y="405"/>
                    <a:pt x="1504" y="572"/>
                  </a:cubicBezTo>
                  <a:cubicBezTo>
                    <a:pt x="452" y="1658"/>
                    <a:pt x="1" y="3162"/>
                    <a:pt x="235" y="4649"/>
                  </a:cubicBezTo>
                  <a:cubicBezTo>
                    <a:pt x="285" y="4866"/>
                    <a:pt x="335" y="5084"/>
                    <a:pt x="402" y="5284"/>
                  </a:cubicBezTo>
                  <a:cubicBezTo>
                    <a:pt x="418" y="5368"/>
                    <a:pt x="452" y="5451"/>
                    <a:pt x="502" y="5518"/>
                  </a:cubicBezTo>
                  <a:cubicBezTo>
                    <a:pt x="535" y="5501"/>
                    <a:pt x="418" y="5184"/>
                    <a:pt x="352" y="4632"/>
                  </a:cubicBezTo>
                  <a:cubicBezTo>
                    <a:pt x="168" y="3179"/>
                    <a:pt x="619" y="1725"/>
                    <a:pt x="1588" y="639"/>
                  </a:cubicBezTo>
                  <a:cubicBezTo>
                    <a:pt x="1939" y="221"/>
                    <a:pt x="2223" y="21"/>
                    <a:pt x="2206" y="4"/>
                  </a:cubicBezTo>
                  <a:cubicBezTo>
                    <a:pt x="2206" y="2"/>
                    <a:pt x="2205" y="1"/>
                    <a:pt x="220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2"/>
            <p:cNvSpPr/>
            <p:nvPr/>
          </p:nvSpPr>
          <p:spPr>
            <a:xfrm>
              <a:off x="5193480" y="1938207"/>
              <a:ext cx="31633" cy="162269"/>
            </a:xfrm>
            <a:custGeom>
              <a:rect b="b" l="l" r="r" t="t"/>
              <a:pathLst>
                <a:path extrusionOk="0" h="5063" w="987">
                  <a:moveTo>
                    <a:pt x="936" y="0"/>
                  </a:moveTo>
                  <a:lnTo>
                    <a:pt x="936" y="0"/>
                  </a:lnTo>
                  <a:cubicBezTo>
                    <a:pt x="786" y="217"/>
                    <a:pt x="669" y="434"/>
                    <a:pt x="586" y="685"/>
                  </a:cubicBezTo>
                  <a:cubicBezTo>
                    <a:pt x="101" y="1838"/>
                    <a:pt x="1" y="3108"/>
                    <a:pt x="251" y="4328"/>
                  </a:cubicBezTo>
                  <a:cubicBezTo>
                    <a:pt x="301" y="4595"/>
                    <a:pt x="385" y="4829"/>
                    <a:pt x="502" y="5063"/>
                  </a:cubicBezTo>
                  <a:cubicBezTo>
                    <a:pt x="552" y="5046"/>
                    <a:pt x="168" y="3927"/>
                    <a:pt x="301" y="2506"/>
                  </a:cubicBezTo>
                  <a:cubicBezTo>
                    <a:pt x="418" y="1069"/>
                    <a:pt x="987" y="33"/>
                    <a:pt x="93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2"/>
            <p:cNvSpPr/>
            <p:nvPr/>
          </p:nvSpPr>
          <p:spPr>
            <a:xfrm>
              <a:off x="5300592" y="1918368"/>
              <a:ext cx="158007" cy="111438"/>
            </a:xfrm>
            <a:custGeom>
              <a:rect b="b" l="l" r="r" t="t"/>
              <a:pathLst>
                <a:path extrusionOk="0" h="3477" w="4930">
                  <a:moveTo>
                    <a:pt x="970" y="1"/>
                  </a:moveTo>
                  <a:cubicBezTo>
                    <a:pt x="719" y="1"/>
                    <a:pt x="485" y="18"/>
                    <a:pt x="251" y="68"/>
                  </a:cubicBezTo>
                  <a:cubicBezTo>
                    <a:pt x="168" y="84"/>
                    <a:pt x="67" y="101"/>
                    <a:pt x="0" y="134"/>
                  </a:cubicBezTo>
                  <a:cubicBezTo>
                    <a:pt x="0" y="140"/>
                    <a:pt x="11" y="142"/>
                    <a:pt x="32" y="142"/>
                  </a:cubicBezTo>
                  <a:cubicBezTo>
                    <a:pt x="121" y="142"/>
                    <a:pt x="398" y="99"/>
                    <a:pt x="809" y="99"/>
                  </a:cubicBezTo>
                  <a:cubicBezTo>
                    <a:pt x="860" y="99"/>
                    <a:pt x="914" y="100"/>
                    <a:pt x="970" y="101"/>
                  </a:cubicBezTo>
                  <a:cubicBezTo>
                    <a:pt x="2540" y="168"/>
                    <a:pt x="3944" y="1120"/>
                    <a:pt x="4595" y="2574"/>
                  </a:cubicBezTo>
                  <a:cubicBezTo>
                    <a:pt x="4841" y="3097"/>
                    <a:pt x="4894" y="3477"/>
                    <a:pt x="4927" y="3477"/>
                  </a:cubicBezTo>
                  <a:cubicBezTo>
                    <a:pt x="4928" y="3477"/>
                    <a:pt x="4929" y="3477"/>
                    <a:pt x="4929" y="3476"/>
                  </a:cubicBezTo>
                  <a:cubicBezTo>
                    <a:pt x="4929" y="3393"/>
                    <a:pt x="4929" y="3309"/>
                    <a:pt x="4896" y="3209"/>
                  </a:cubicBezTo>
                  <a:cubicBezTo>
                    <a:pt x="4863" y="2975"/>
                    <a:pt x="4796" y="2741"/>
                    <a:pt x="4696" y="2524"/>
                  </a:cubicBezTo>
                  <a:cubicBezTo>
                    <a:pt x="4094" y="1003"/>
                    <a:pt x="2607" y="1"/>
                    <a:pt x="97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2"/>
            <p:cNvSpPr/>
            <p:nvPr/>
          </p:nvSpPr>
          <p:spPr>
            <a:xfrm>
              <a:off x="5176366" y="1869877"/>
              <a:ext cx="46601" cy="44806"/>
            </a:xfrm>
            <a:custGeom>
              <a:rect b="b" l="l" r="r" t="t"/>
              <a:pathLst>
                <a:path extrusionOk="0" h="1398" w="1454">
                  <a:moveTo>
                    <a:pt x="42" y="1"/>
                  </a:moveTo>
                  <a:cubicBezTo>
                    <a:pt x="27" y="1"/>
                    <a:pt x="19" y="4"/>
                    <a:pt x="17" y="10"/>
                  </a:cubicBezTo>
                  <a:cubicBezTo>
                    <a:pt x="0" y="43"/>
                    <a:pt x="401" y="244"/>
                    <a:pt x="785" y="628"/>
                  </a:cubicBezTo>
                  <a:cubicBezTo>
                    <a:pt x="1162" y="1005"/>
                    <a:pt x="1362" y="1397"/>
                    <a:pt x="1401" y="1397"/>
                  </a:cubicBezTo>
                  <a:cubicBezTo>
                    <a:pt x="1402" y="1397"/>
                    <a:pt x="1403" y="1397"/>
                    <a:pt x="1404" y="1397"/>
                  </a:cubicBezTo>
                  <a:cubicBezTo>
                    <a:pt x="1454" y="1380"/>
                    <a:pt x="1303" y="929"/>
                    <a:pt x="902" y="528"/>
                  </a:cubicBezTo>
                  <a:cubicBezTo>
                    <a:pt x="536" y="161"/>
                    <a:pt x="144" y="1"/>
                    <a:pt x="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2"/>
            <p:cNvSpPr/>
            <p:nvPr/>
          </p:nvSpPr>
          <p:spPr>
            <a:xfrm>
              <a:off x="5215980" y="1870165"/>
              <a:ext cx="9679" cy="46665"/>
            </a:xfrm>
            <a:custGeom>
              <a:rect b="b" l="l" r="r" t="t"/>
              <a:pathLst>
                <a:path extrusionOk="0" h="1456" w="302">
                  <a:moveTo>
                    <a:pt x="214" y="0"/>
                  </a:moveTo>
                  <a:cubicBezTo>
                    <a:pt x="159" y="0"/>
                    <a:pt x="1" y="313"/>
                    <a:pt x="17" y="736"/>
                  </a:cubicBezTo>
                  <a:cubicBezTo>
                    <a:pt x="33" y="1159"/>
                    <a:pt x="224" y="1455"/>
                    <a:pt x="265" y="1455"/>
                  </a:cubicBezTo>
                  <a:cubicBezTo>
                    <a:pt x="266" y="1455"/>
                    <a:pt x="267" y="1455"/>
                    <a:pt x="268" y="1455"/>
                  </a:cubicBezTo>
                  <a:cubicBezTo>
                    <a:pt x="301" y="1438"/>
                    <a:pt x="184" y="1121"/>
                    <a:pt x="184" y="736"/>
                  </a:cubicBezTo>
                  <a:cubicBezTo>
                    <a:pt x="168" y="335"/>
                    <a:pt x="251" y="18"/>
                    <a:pt x="218" y="1"/>
                  </a:cubicBezTo>
                  <a:cubicBezTo>
                    <a:pt x="216" y="1"/>
                    <a:pt x="215" y="0"/>
                    <a:pt x="21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2"/>
            <p:cNvSpPr/>
            <p:nvPr/>
          </p:nvSpPr>
          <p:spPr>
            <a:xfrm>
              <a:off x="4884486" y="2421137"/>
              <a:ext cx="827403" cy="966692"/>
            </a:xfrm>
            <a:custGeom>
              <a:rect b="b" l="l" r="r" t="t"/>
              <a:pathLst>
                <a:path extrusionOk="0" h="30162" w="25816">
                  <a:moveTo>
                    <a:pt x="10274" y="0"/>
                  </a:moveTo>
                  <a:cubicBezTo>
                    <a:pt x="10173" y="0"/>
                    <a:pt x="10074" y="1"/>
                    <a:pt x="9976" y="3"/>
                  </a:cubicBezTo>
                  <a:cubicBezTo>
                    <a:pt x="6434" y="37"/>
                    <a:pt x="1237" y="2242"/>
                    <a:pt x="536" y="5717"/>
                  </a:cubicBezTo>
                  <a:cubicBezTo>
                    <a:pt x="1" y="8357"/>
                    <a:pt x="519" y="13019"/>
                    <a:pt x="519" y="18700"/>
                  </a:cubicBezTo>
                  <a:lnTo>
                    <a:pt x="970" y="29544"/>
                  </a:lnTo>
                  <a:lnTo>
                    <a:pt x="19082" y="30162"/>
                  </a:lnTo>
                  <a:lnTo>
                    <a:pt x="18514" y="14172"/>
                  </a:lnTo>
                  <a:lnTo>
                    <a:pt x="19500" y="17530"/>
                  </a:lnTo>
                  <a:lnTo>
                    <a:pt x="25816" y="14673"/>
                  </a:lnTo>
                  <a:cubicBezTo>
                    <a:pt x="25582" y="13971"/>
                    <a:pt x="24546" y="10830"/>
                    <a:pt x="22541" y="5851"/>
                  </a:cubicBezTo>
                  <a:cubicBezTo>
                    <a:pt x="21438" y="3077"/>
                    <a:pt x="18948" y="1089"/>
                    <a:pt x="16008" y="588"/>
                  </a:cubicBezTo>
                  <a:cubicBezTo>
                    <a:pt x="14053" y="257"/>
                    <a:pt x="11950" y="0"/>
                    <a:pt x="10274"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2"/>
            <p:cNvSpPr/>
            <p:nvPr/>
          </p:nvSpPr>
          <p:spPr>
            <a:xfrm>
              <a:off x="4901633" y="2933680"/>
              <a:ext cx="430592" cy="480397"/>
            </a:xfrm>
            <a:custGeom>
              <a:rect b="b" l="l" r="r" t="t"/>
              <a:pathLst>
                <a:path extrusionOk="0" h="14989" w="13435">
                  <a:moveTo>
                    <a:pt x="8183" y="1"/>
                  </a:moveTo>
                  <a:cubicBezTo>
                    <a:pt x="7692" y="1"/>
                    <a:pt x="7194" y="39"/>
                    <a:pt x="6717" y="68"/>
                  </a:cubicBezTo>
                  <a:cubicBezTo>
                    <a:pt x="5180" y="159"/>
                    <a:pt x="3643" y="398"/>
                    <a:pt x="2122" y="398"/>
                  </a:cubicBezTo>
                  <a:cubicBezTo>
                    <a:pt x="1411" y="398"/>
                    <a:pt x="703" y="345"/>
                    <a:pt x="1" y="202"/>
                  </a:cubicBezTo>
                  <a:lnTo>
                    <a:pt x="1" y="202"/>
                  </a:lnTo>
                  <a:lnTo>
                    <a:pt x="2524" y="14989"/>
                  </a:lnTo>
                  <a:lnTo>
                    <a:pt x="13434" y="14337"/>
                  </a:lnTo>
                  <a:cubicBezTo>
                    <a:pt x="13217" y="10210"/>
                    <a:pt x="13050" y="7520"/>
                    <a:pt x="12098" y="3510"/>
                  </a:cubicBezTo>
                  <a:cubicBezTo>
                    <a:pt x="11864" y="2457"/>
                    <a:pt x="11513" y="1338"/>
                    <a:pt x="10661" y="670"/>
                  </a:cubicBezTo>
                  <a:cubicBezTo>
                    <a:pt x="9968" y="128"/>
                    <a:pt x="9086" y="1"/>
                    <a:pt x="8183" y="1"/>
                  </a:cubicBezTo>
                  <a:close/>
                </a:path>
              </a:pathLst>
            </a:custGeom>
            <a:solidFill>
              <a:srgbClr val="263238">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2"/>
            <p:cNvSpPr/>
            <p:nvPr/>
          </p:nvSpPr>
          <p:spPr>
            <a:xfrm>
              <a:off x="4909133" y="2573310"/>
              <a:ext cx="680678" cy="4840"/>
            </a:xfrm>
            <a:custGeom>
              <a:rect b="b" l="l" r="r" t="t"/>
              <a:pathLst>
                <a:path extrusionOk="0" h="151" w="21238">
                  <a:moveTo>
                    <a:pt x="10627" y="0"/>
                  </a:moveTo>
                  <a:cubicBezTo>
                    <a:pt x="4746" y="0"/>
                    <a:pt x="0" y="34"/>
                    <a:pt x="0" y="67"/>
                  </a:cubicBezTo>
                  <a:cubicBezTo>
                    <a:pt x="0" y="117"/>
                    <a:pt x="4762" y="151"/>
                    <a:pt x="10627" y="151"/>
                  </a:cubicBezTo>
                  <a:cubicBezTo>
                    <a:pt x="16492" y="151"/>
                    <a:pt x="21237" y="117"/>
                    <a:pt x="21237" y="67"/>
                  </a:cubicBezTo>
                  <a:cubicBezTo>
                    <a:pt x="21237" y="34"/>
                    <a:pt x="16492" y="0"/>
                    <a:pt x="1062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2"/>
            <p:cNvSpPr/>
            <p:nvPr/>
          </p:nvSpPr>
          <p:spPr>
            <a:xfrm>
              <a:off x="4891986" y="2670774"/>
              <a:ext cx="740643" cy="4840"/>
            </a:xfrm>
            <a:custGeom>
              <a:rect b="b" l="l" r="r" t="t"/>
              <a:pathLst>
                <a:path extrusionOk="0" h="151" w="23109">
                  <a:moveTo>
                    <a:pt x="11546" y="0"/>
                  </a:moveTo>
                  <a:cubicBezTo>
                    <a:pt x="5164" y="0"/>
                    <a:pt x="1" y="34"/>
                    <a:pt x="1" y="67"/>
                  </a:cubicBezTo>
                  <a:cubicBezTo>
                    <a:pt x="1" y="117"/>
                    <a:pt x="5164" y="151"/>
                    <a:pt x="11546" y="151"/>
                  </a:cubicBezTo>
                  <a:cubicBezTo>
                    <a:pt x="17929" y="151"/>
                    <a:pt x="23109" y="117"/>
                    <a:pt x="23109" y="67"/>
                  </a:cubicBezTo>
                  <a:cubicBezTo>
                    <a:pt x="23109" y="34"/>
                    <a:pt x="17929" y="0"/>
                    <a:pt x="1154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2"/>
            <p:cNvSpPr/>
            <p:nvPr/>
          </p:nvSpPr>
          <p:spPr>
            <a:xfrm>
              <a:off x="4895736" y="2792853"/>
              <a:ext cx="789904" cy="5384"/>
            </a:xfrm>
            <a:custGeom>
              <a:rect b="b" l="l" r="r" t="t"/>
              <a:pathLst>
                <a:path extrusionOk="0" h="168" w="24646">
                  <a:moveTo>
                    <a:pt x="12315" y="1"/>
                  </a:moveTo>
                  <a:cubicBezTo>
                    <a:pt x="5515" y="1"/>
                    <a:pt x="1" y="34"/>
                    <a:pt x="1" y="84"/>
                  </a:cubicBezTo>
                  <a:cubicBezTo>
                    <a:pt x="1" y="135"/>
                    <a:pt x="5515" y="168"/>
                    <a:pt x="12315" y="168"/>
                  </a:cubicBezTo>
                  <a:cubicBezTo>
                    <a:pt x="19132" y="168"/>
                    <a:pt x="24646" y="135"/>
                    <a:pt x="24646" y="84"/>
                  </a:cubicBezTo>
                  <a:cubicBezTo>
                    <a:pt x="24646" y="34"/>
                    <a:pt x="19132" y="1"/>
                    <a:pt x="1231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2"/>
            <p:cNvSpPr/>
            <p:nvPr/>
          </p:nvSpPr>
          <p:spPr>
            <a:xfrm>
              <a:off x="5226684" y="2925123"/>
              <a:ext cx="246913" cy="4872"/>
            </a:xfrm>
            <a:custGeom>
              <a:rect b="b" l="l" r="r" t="t"/>
              <a:pathLst>
                <a:path extrusionOk="0" h="152" w="7704">
                  <a:moveTo>
                    <a:pt x="3844" y="1"/>
                  </a:moveTo>
                  <a:cubicBezTo>
                    <a:pt x="1722" y="1"/>
                    <a:pt x="1" y="34"/>
                    <a:pt x="1" y="68"/>
                  </a:cubicBezTo>
                  <a:cubicBezTo>
                    <a:pt x="1" y="118"/>
                    <a:pt x="1722" y="151"/>
                    <a:pt x="3844" y="151"/>
                  </a:cubicBezTo>
                  <a:cubicBezTo>
                    <a:pt x="5966" y="151"/>
                    <a:pt x="7703" y="118"/>
                    <a:pt x="7703" y="68"/>
                  </a:cubicBezTo>
                  <a:cubicBezTo>
                    <a:pt x="7703" y="34"/>
                    <a:pt x="5966" y="1"/>
                    <a:pt x="384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2"/>
            <p:cNvSpPr/>
            <p:nvPr/>
          </p:nvSpPr>
          <p:spPr>
            <a:xfrm>
              <a:off x="5226684" y="3066848"/>
              <a:ext cx="258163" cy="5256"/>
            </a:xfrm>
            <a:custGeom>
              <a:rect b="b" l="l" r="r" t="t"/>
              <a:pathLst>
                <a:path extrusionOk="0" h="164" w="8055">
                  <a:moveTo>
                    <a:pt x="2461" y="0"/>
                  </a:moveTo>
                  <a:cubicBezTo>
                    <a:pt x="1016" y="0"/>
                    <a:pt x="1" y="19"/>
                    <a:pt x="1" y="57"/>
                  </a:cubicBezTo>
                  <a:cubicBezTo>
                    <a:pt x="1" y="90"/>
                    <a:pt x="1805" y="140"/>
                    <a:pt x="4027" y="157"/>
                  </a:cubicBezTo>
                  <a:cubicBezTo>
                    <a:pt x="4623" y="161"/>
                    <a:pt x="5188" y="164"/>
                    <a:pt x="5697" y="164"/>
                  </a:cubicBezTo>
                  <a:cubicBezTo>
                    <a:pt x="7087" y="164"/>
                    <a:pt x="8054" y="148"/>
                    <a:pt x="8054" y="124"/>
                  </a:cubicBezTo>
                  <a:cubicBezTo>
                    <a:pt x="8054" y="73"/>
                    <a:pt x="6250" y="23"/>
                    <a:pt x="4027" y="7"/>
                  </a:cubicBezTo>
                  <a:cubicBezTo>
                    <a:pt x="3472" y="2"/>
                    <a:pt x="2942" y="0"/>
                    <a:pt x="246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2"/>
            <p:cNvSpPr/>
            <p:nvPr/>
          </p:nvSpPr>
          <p:spPr>
            <a:xfrm>
              <a:off x="5232037" y="3181106"/>
              <a:ext cx="258676" cy="6666"/>
            </a:xfrm>
            <a:custGeom>
              <a:rect b="b" l="l" r="r" t="t"/>
              <a:pathLst>
                <a:path extrusionOk="0" h="208" w="8071">
                  <a:moveTo>
                    <a:pt x="4028" y="1"/>
                  </a:moveTo>
                  <a:cubicBezTo>
                    <a:pt x="2925" y="1"/>
                    <a:pt x="1906" y="34"/>
                    <a:pt x="1187" y="67"/>
                  </a:cubicBezTo>
                  <a:cubicBezTo>
                    <a:pt x="819" y="101"/>
                    <a:pt x="519" y="117"/>
                    <a:pt x="318" y="134"/>
                  </a:cubicBezTo>
                  <a:cubicBezTo>
                    <a:pt x="218" y="134"/>
                    <a:pt x="118" y="151"/>
                    <a:pt x="1" y="184"/>
                  </a:cubicBezTo>
                  <a:cubicBezTo>
                    <a:pt x="83" y="196"/>
                    <a:pt x="158" y="208"/>
                    <a:pt x="230" y="208"/>
                  </a:cubicBezTo>
                  <a:cubicBezTo>
                    <a:pt x="259" y="208"/>
                    <a:pt x="289" y="206"/>
                    <a:pt x="318" y="201"/>
                  </a:cubicBezTo>
                  <a:cubicBezTo>
                    <a:pt x="569" y="201"/>
                    <a:pt x="853" y="184"/>
                    <a:pt x="1187" y="184"/>
                  </a:cubicBezTo>
                  <a:cubicBezTo>
                    <a:pt x="1922" y="168"/>
                    <a:pt x="2925" y="151"/>
                    <a:pt x="4028" y="151"/>
                  </a:cubicBezTo>
                  <a:cubicBezTo>
                    <a:pt x="5147" y="151"/>
                    <a:pt x="6150" y="168"/>
                    <a:pt x="6885" y="184"/>
                  </a:cubicBezTo>
                  <a:cubicBezTo>
                    <a:pt x="7219" y="201"/>
                    <a:pt x="7503" y="201"/>
                    <a:pt x="7737" y="201"/>
                  </a:cubicBezTo>
                  <a:cubicBezTo>
                    <a:pt x="7771" y="206"/>
                    <a:pt x="7804" y="208"/>
                    <a:pt x="7836" y="208"/>
                  </a:cubicBezTo>
                  <a:cubicBezTo>
                    <a:pt x="7914" y="208"/>
                    <a:pt x="7988" y="196"/>
                    <a:pt x="8071" y="184"/>
                  </a:cubicBezTo>
                  <a:lnTo>
                    <a:pt x="8054" y="184"/>
                  </a:lnTo>
                  <a:cubicBezTo>
                    <a:pt x="7954" y="168"/>
                    <a:pt x="7854" y="151"/>
                    <a:pt x="7754" y="151"/>
                  </a:cubicBezTo>
                  <a:cubicBezTo>
                    <a:pt x="7553" y="117"/>
                    <a:pt x="7252" y="101"/>
                    <a:pt x="6885" y="84"/>
                  </a:cubicBezTo>
                  <a:cubicBezTo>
                    <a:pt x="6150" y="34"/>
                    <a:pt x="5147" y="1"/>
                    <a:pt x="402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2"/>
            <p:cNvSpPr/>
            <p:nvPr/>
          </p:nvSpPr>
          <p:spPr>
            <a:xfrm>
              <a:off x="5234184" y="3279115"/>
              <a:ext cx="254413" cy="4840"/>
            </a:xfrm>
            <a:custGeom>
              <a:rect b="b" l="l" r="r" t="t"/>
              <a:pathLst>
                <a:path extrusionOk="0" h="151" w="7938">
                  <a:moveTo>
                    <a:pt x="3977" y="0"/>
                  </a:moveTo>
                  <a:cubicBezTo>
                    <a:pt x="1772" y="0"/>
                    <a:pt x="1" y="34"/>
                    <a:pt x="1" y="67"/>
                  </a:cubicBezTo>
                  <a:cubicBezTo>
                    <a:pt x="1" y="117"/>
                    <a:pt x="1772" y="151"/>
                    <a:pt x="3977" y="151"/>
                  </a:cubicBezTo>
                  <a:cubicBezTo>
                    <a:pt x="6166" y="151"/>
                    <a:pt x="7937" y="117"/>
                    <a:pt x="7937" y="67"/>
                  </a:cubicBezTo>
                  <a:cubicBezTo>
                    <a:pt x="7937" y="34"/>
                    <a:pt x="6166" y="0"/>
                    <a:pt x="397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2"/>
            <p:cNvSpPr/>
            <p:nvPr/>
          </p:nvSpPr>
          <p:spPr>
            <a:xfrm>
              <a:off x="5006597" y="2477449"/>
              <a:ext cx="499115" cy="4840"/>
            </a:xfrm>
            <a:custGeom>
              <a:rect b="b" l="l" r="r" t="t"/>
              <a:pathLst>
                <a:path extrusionOk="0" h="151" w="15573">
                  <a:moveTo>
                    <a:pt x="7787" y="1"/>
                  </a:moveTo>
                  <a:cubicBezTo>
                    <a:pt x="3493" y="1"/>
                    <a:pt x="0" y="34"/>
                    <a:pt x="0" y="84"/>
                  </a:cubicBezTo>
                  <a:cubicBezTo>
                    <a:pt x="0" y="117"/>
                    <a:pt x="3493" y="151"/>
                    <a:pt x="7787" y="151"/>
                  </a:cubicBezTo>
                  <a:cubicBezTo>
                    <a:pt x="12097" y="151"/>
                    <a:pt x="15573" y="117"/>
                    <a:pt x="15573" y="84"/>
                  </a:cubicBezTo>
                  <a:cubicBezTo>
                    <a:pt x="15573" y="34"/>
                    <a:pt x="12097" y="1"/>
                    <a:pt x="778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2"/>
            <p:cNvSpPr/>
            <p:nvPr/>
          </p:nvSpPr>
          <p:spPr>
            <a:xfrm>
              <a:off x="5417862" y="2497800"/>
              <a:ext cx="74997" cy="373286"/>
            </a:xfrm>
            <a:custGeom>
              <a:rect b="b" l="l" r="r" t="t"/>
              <a:pathLst>
                <a:path extrusionOk="0" h="11647" w="2340">
                  <a:moveTo>
                    <a:pt x="2340" y="0"/>
                  </a:moveTo>
                  <a:cubicBezTo>
                    <a:pt x="2290" y="0"/>
                    <a:pt x="2240" y="0"/>
                    <a:pt x="2206" y="17"/>
                  </a:cubicBezTo>
                  <a:cubicBezTo>
                    <a:pt x="2072" y="34"/>
                    <a:pt x="1956" y="51"/>
                    <a:pt x="1839" y="101"/>
                  </a:cubicBezTo>
                  <a:cubicBezTo>
                    <a:pt x="1387" y="268"/>
                    <a:pt x="1003" y="552"/>
                    <a:pt x="719" y="936"/>
                  </a:cubicBezTo>
                  <a:cubicBezTo>
                    <a:pt x="301" y="1504"/>
                    <a:pt x="67" y="2173"/>
                    <a:pt x="34" y="2874"/>
                  </a:cubicBezTo>
                  <a:cubicBezTo>
                    <a:pt x="1" y="3726"/>
                    <a:pt x="67" y="4562"/>
                    <a:pt x="218" y="5397"/>
                  </a:cubicBezTo>
                  <a:cubicBezTo>
                    <a:pt x="468" y="6901"/>
                    <a:pt x="836" y="8388"/>
                    <a:pt x="1287" y="9842"/>
                  </a:cubicBezTo>
                  <a:cubicBezTo>
                    <a:pt x="1454" y="10393"/>
                    <a:pt x="1588" y="10844"/>
                    <a:pt x="1688" y="11162"/>
                  </a:cubicBezTo>
                  <a:cubicBezTo>
                    <a:pt x="1738" y="11329"/>
                    <a:pt x="1805" y="11479"/>
                    <a:pt x="1872" y="11646"/>
                  </a:cubicBezTo>
                  <a:cubicBezTo>
                    <a:pt x="1839" y="11479"/>
                    <a:pt x="1805" y="11312"/>
                    <a:pt x="1755" y="11145"/>
                  </a:cubicBezTo>
                  <a:cubicBezTo>
                    <a:pt x="1655" y="10811"/>
                    <a:pt x="1538" y="10360"/>
                    <a:pt x="1387" y="9808"/>
                  </a:cubicBezTo>
                  <a:cubicBezTo>
                    <a:pt x="970" y="8355"/>
                    <a:pt x="636" y="6868"/>
                    <a:pt x="368" y="5364"/>
                  </a:cubicBezTo>
                  <a:cubicBezTo>
                    <a:pt x="218" y="4545"/>
                    <a:pt x="168" y="3710"/>
                    <a:pt x="184" y="2891"/>
                  </a:cubicBezTo>
                  <a:cubicBezTo>
                    <a:pt x="201" y="2206"/>
                    <a:pt x="418" y="1554"/>
                    <a:pt x="803" y="1003"/>
                  </a:cubicBezTo>
                  <a:cubicBezTo>
                    <a:pt x="1070" y="619"/>
                    <a:pt x="1438" y="335"/>
                    <a:pt x="1855" y="151"/>
                  </a:cubicBezTo>
                  <a:cubicBezTo>
                    <a:pt x="2156" y="34"/>
                    <a:pt x="2340" y="17"/>
                    <a:pt x="234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2"/>
            <p:cNvSpPr/>
            <p:nvPr/>
          </p:nvSpPr>
          <p:spPr>
            <a:xfrm>
              <a:off x="5501417" y="2864100"/>
              <a:ext cx="204062" cy="92112"/>
            </a:xfrm>
            <a:custGeom>
              <a:rect b="b" l="l" r="r" t="t"/>
              <a:pathLst>
                <a:path extrusionOk="0" h="2874" w="6367">
                  <a:moveTo>
                    <a:pt x="6366" y="0"/>
                  </a:moveTo>
                  <a:lnTo>
                    <a:pt x="6366" y="0"/>
                  </a:lnTo>
                  <a:cubicBezTo>
                    <a:pt x="6032" y="117"/>
                    <a:pt x="5731" y="251"/>
                    <a:pt x="5430" y="418"/>
                  </a:cubicBezTo>
                  <a:cubicBezTo>
                    <a:pt x="4846" y="685"/>
                    <a:pt x="4060" y="1053"/>
                    <a:pt x="3192" y="1437"/>
                  </a:cubicBezTo>
                  <a:cubicBezTo>
                    <a:pt x="2306" y="1838"/>
                    <a:pt x="1504" y="2189"/>
                    <a:pt x="936" y="2440"/>
                  </a:cubicBezTo>
                  <a:cubicBezTo>
                    <a:pt x="618" y="2556"/>
                    <a:pt x="301" y="2707"/>
                    <a:pt x="0" y="2874"/>
                  </a:cubicBezTo>
                  <a:cubicBezTo>
                    <a:pt x="334" y="2790"/>
                    <a:pt x="652" y="2673"/>
                    <a:pt x="969" y="2540"/>
                  </a:cubicBezTo>
                  <a:cubicBezTo>
                    <a:pt x="1571" y="2306"/>
                    <a:pt x="2373" y="1988"/>
                    <a:pt x="3258" y="1587"/>
                  </a:cubicBezTo>
                  <a:cubicBezTo>
                    <a:pt x="4127" y="1186"/>
                    <a:pt x="4912" y="802"/>
                    <a:pt x="5481" y="501"/>
                  </a:cubicBezTo>
                  <a:cubicBezTo>
                    <a:pt x="5781" y="368"/>
                    <a:pt x="6082" y="201"/>
                    <a:pt x="6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2"/>
            <p:cNvSpPr/>
            <p:nvPr/>
          </p:nvSpPr>
          <p:spPr>
            <a:xfrm>
              <a:off x="5094959" y="3373342"/>
              <a:ext cx="895413" cy="1225816"/>
            </a:xfrm>
            <a:custGeom>
              <a:rect b="b" l="l" r="r" t="t"/>
              <a:pathLst>
                <a:path extrusionOk="0" h="38247" w="27938">
                  <a:moveTo>
                    <a:pt x="17" y="1"/>
                  </a:moveTo>
                  <a:lnTo>
                    <a:pt x="0" y="8522"/>
                  </a:lnTo>
                  <a:lnTo>
                    <a:pt x="19249" y="9023"/>
                  </a:lnTo>
                  <a:lnTo>
                    <a:pt x="18630" y="37963"/>
                  </a:lnTo>
                  <a:lnTo>
                    <a:pt x="26985" y="38247"/>
                  </a:lnTo>
                  <a:lnTo>
                    <a:pt x="27887" y="7319"/>
                  </a:lnTo>
                  <a:cubicBezTo>
                    <a:pt x="27937" y="3810"/>
                    <a:pt x="25163" y="903"/>
                    <a:pt x="21655" y="769"/>
                  </a:cubicBezTo>
                  <a:lnTo>
                    <a:pt x="1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2"/>
            <p:cNvSpPr/>
            <p:nvPr/>
          </p:nvSpPr>
          <p:spPr>
            <a:xfrm>
              <a:off x="4808464" y="3373342"/>
              <a:ext cx="895381" cy="1225816"/>
            </a:xfrm>
            <a:custGeom>
              <a:rect b="b" l="l" r="r" t="t"/>
              <a:pathLst>
                <a:path extrusionOk="0" h="38247" w="27937">
                  <a:moveTo>
                    <a:pt x="0" y="1"/>
                  </a:moveTo>
                  <a:lnTo>
                    <a:pt x="0" y="8506"/>
                  </a:lnTo>
                  <a:lnTo>
                    <a:pt x="19232" y="9023"/>
                  </a:lnTo>
                  <a:lnTo>
                    <a:pt x="18513" y="37562"/>
                  </a:lnTo>
                  <a:lnTo>
                    <a:pt x="26985" y="38247"/>
                  </a:lnTo>
                  <a:lnTo>
                    <a:pt x="27887" y="7319"/>
                  </a:lnTo>
                  <a:cubicBezTo>
                    <a:pt x="27937" y="3810"/>
                    <a:pt x="25163" y="903"/>
                    <a:pt x="21655" y="769"/>
                  </a:cubicBez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2"/>
            <p:cNvSpPr/>
            <p:nvPr/>
          </p:nvSpPr>
          <p:spPr>
            <a:xfrm>
              <a:off x="5259343" y="3733744"/>
              <a:ext cx="68587" cy="817211"/>
            </a:xfrm>
            <a:custGeom>
              <a:rect b="b" l="l" r="r" t="t"/>
              <a:pathLst>
                <a:path extrusionOk="0" h="25498" w="2140">
                  <a:moveTo>
                    <a:pt x="1" y="1"/>
                  </a:moveTo>
                  <a:lnTo>
                    <a:pt x="1" y="25498"/>
                  </a:lnTo>
                  <a:lnTo>
                    <a:pt x="2140" y="25498"/>
                  </a:lnTo>
                  <a:lnTo>
                    <a:pt x="2140"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2"/>
            <p:cNvSpPr/>
            <p:nvPr/>
          </p:nvSpPr>
          <p:spPr>
            <a:xfrm>
              <a:off x="4686898" y="2876407"/>
              <a:ext cx="544113" cy="808109"/>
            </a:xfrm>
            <a:custGeom>
              <a:rect b="b" l="l" r="r" t="t"/>
              <a:pathLst>
                <a:path extrusionOk="0" h="25214" w="16977">
                  <a:moveTo>
                    <a:pt x="1989" y="0"/>
                  </a:moveTo>
                  <a:cubicBezTo>
                    <a:pt x="886" y="0"/>
                    <a:pt x="0" y="886"/>
                    <a:pt x="0" y="1989"/>
                  </a:cubicBezTo>
                  <a:lnTo>
                    <a:pt x="0" y="20752"/>
                  </a:lnTo>
                  <a:cubicBezTo>
                    <a:pt x="0" y="23225"/>
                    <a:pt x="2005" y="25214"/>
                    <a:pt x="4462" y="25214"/>
                  </a:cubicBezTo>
                  <a:lnTo>
                    <a:pt x="16976" y="25214"/>
                  </a:lnTo>
                  <a:lnTo>
                    <a:pt x="16976" y="1989"/>
                  </a:lnTo>
                  <a:cubicBezTo>
                    <a:pt x="16976" y="886"/>
                    <a:pt x="16074" y="0"/>
                    <a:pt x="1498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2"/>
            <p:cNvSpPr/>
            <p:nvPr/>
          </p:nvSpPr>
          <p:spPr>
            <a:xfrm>
              <a:off x="4794009" y="3627723"/>
              <a:ext cx="976243" cy="106053"/>
            </a:xfrm>
            <a:custGeom>
              <a:rect b="b" l="l" r="r" t="t"/>
              <a:pathLst>
                <a:path extrusionOk="0" h="3309" w="30460">
                  <a:moveTo>
                    <a:pt x="3308" y="0"/>
                  </a:moveTo>
                  <a:cubicBezTo>
                    <a:pt x="1487" y="0"/>
                    <a:pt x="0" y="1471"/>
                    <a:pt x="0" y="3309"/>
                  </a:cubicBezTo>
                  <a:lnTo>
                    <a:pt x="30460" y="3309"/>
                  </a:lnTo>
                  <a:cubicBezTo>
                    <a:pt x="30460" y="1471"/>
                    <a:pt x="28973" y="0"/>
                    <a:pt x="2715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2"/>
            <p:cNvSpPr/>
            <p:nvPr/>
          </p:nvSpPr>
          <p:spPr>
            <a:xfrm>
              <a:off x="4820771" y="3613268"/>
              <a:ext cx="410240" cy="74132"/>
            </a:xfrm>
            <a:custGeom>
              <a:rect b="b" l="l" r="r" t="t"/>
              <a:pathLst>
                <a:path extrusionOk="0" h="2313" w="12800">
                  <a:moveTo>
                    <a:pt x="12799" y="0"/>
                  </a:moveTo>
                  <a:cubicBezTo>
                    <a:pt x="12783" y="0"/>
                    <a:pt x="12783" y="201"/>
                    <a:pt x="12699" y="552"/>
                  </a:cubicBezTo>
                  <a:cubicBezTo>
                    <a:pt x="12565" y="1020"/>
                    <a:pt x="12265" y="1437"/>
                    <a:pt x="11864" y="1738"/>
                  </a:cubicBezTo>
                  <a:cubicBezTo>
                    <a:pt x="11596" y="1938"/>
                    <a:pt x="11279" y="2072"/>
                    <a:pt x="10945" y="2122"/>
                  </a:cubicBezTo>
                  <a:cubicBezTo>
                    <a:pt x="10701" y="2154"/>
                    <a:pt x="10451" y="2166"/>
                    <a:pt x="10198" y="2166"/>
                  </a:cubicBezTo>
                  <a:cubicBezTo>
                    <a:pt x="10052" y="2166"/>
                    <a:pt x="9905" y="2162"/>
                    <a:pt x="9758" y="2156"/>
                  </a:cubicBezTo>
                  <a:lnTo>
                    <a:pt x="7035" y="2156"/>
                  </a:lnTo>
                  <a:cubicBezTo>
                    <a:pt x="5080" y="2156"/>
                    <a:pt x="3326" y="2172"/>
                    <a:pt x="2056" y="2189"/>
                  </a:cubicBezTo>
                  <a:lnTo>
                    <a:pt x="552" y="2206"/>
                  </a:lnTo>
                  <a:lnTo>
                    <a:pt x="134" y="2223"/>
                  </a:lnTo>
                  <a:cubicBezTo>
                    <a:pt x="101" y="2223"/>
                    <a:pt x="51" y="2223"/>
                    <a:pt x="1" y="2239"/>
                  </a:cubicBezTo>
                  <a:cubicBezTo>
                    <a:pt x="51" y="2256"/>
                    <a:pt x="101" y="2256"/>
                    <a:pt x="134" y="2256"/>
                  </a:cubicBezTo>
                  <a:lnTo>
                    <a:pt x="552" y="2273"/>
                  </a:lnTo>
                  <a:lnTo>
                    <a:pt x="2056" y="2289"/>
                  </a:lnTo>
                  <a:cubicBezTo>
                    <a:pt x="3326" y="2306"/>
                    <a:pt x="5080" y="2306"/>
                    <a:pt x="7035" y="2306"/>
                  </a:cubicBezTo>
                  <a:lnTo>
                    <a:pt x="9758" y="2306"/>
                  </a:lnTo>
                  <a:cubicBezTo>
                    <a:pt x="9859" y="2310"/>
                    <a:pt x="9959" y="2312"/>
                    <a:pt x="10059" y="2312"/>
                  </a:cubicBezTo>
                  <a:cubicBezTo>
                    <a:pt x="10360" y="2312"/>
                    <a:pt x="10661" y="2294"/>
                    <a:pt x="10961" y="2256"/>
                  </a:cubicBezTo>
                  <a:cubicBezTo>
                    <a:pt x="11847" y="2089"/>
                    <a:pt x="12549" y="1437"/>
                    <a:pt x="12749" y="568"/>
                  </a:cubicBezTo>
                  <a:cubicBezTo>
                    <a:pt x="12783" y="435"/>
                    <a:pt x="12799" y="284"/>
                    <a:pt x="12799" y="151"/>
                  </a:cubicBezTo>
                  <a:cubicBezTo>
                    <a:pt x="12799" y="101"/>
                    <a:pt x="12799" y="50"/>
                    <a:pt x="127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2"/>
            <p:cNvSpPr/>
            <p:nvPr/>
          </p:nvSpPr>
          <p:spPr>
            <a:xfrm>
              <a:off x="5233639" y="3733232"/>
              <a:ext cx="119995" cy="4840"/>
            </a:xfrm>
            <a:custGeom>
              <a:rect b="b" l="l" r="r" t="t"/>
              <a:pathLst>
                <a:path extrusionOk="0" h="151" w="3744">
                  <a:moveTo>
                    <a:pt x="1872" y="0"/>
                  </a:moveTo>
                  <a:cubicBezTo>
                    <a:pt x="836" y="0"/>
                    <a:pt x="1" y="33"/>
                    <a:pt x="1" y="67"/>
                  </a:cubicBezTo>
                  <a:cubicBezTo>
                    <a:pt x="1" y="117"/>
                    <a:pt x="836" y="150"/>
                    <a:pt x="1872" y="150"/>
                  </a:cubicBezTo>
                  <a:cubicBezTo>
                    <a:pt x="2908" y="150"/>
                    <a:pt x="3744" y="117"/>
                    <a:pt x="3744" y="67"/>
                  </a:cubicBezTo>
                  <a:cubicBezTo>
                    <a:pt x="3744" y="33"/>
                    <a:pt x="2908" y="0"/>
                    <a:pt x="18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2"/>
            <p:cNvSpPr/>
            <p:nvPr/>
          </p:nvSpPr>
          <p:spPr>
            <a:xfrm>
              <a:off x="5153867" y="3309467"/>
              <a:ext cx="496967" cy="380401"/>
            </a:xfrm>
            <a:custGeom>
              <a:rect b="b" l="l" r="r" t="t"/>
              <a:pathLst>
                <a:path extrusionOk="0" h="11869" w="15506">
                  <a:moveTo>
                    <a:pt x="6269" y="1"/>
                  </a:moveTo>
                  <a:cubicBezTo>
                    <a:pt x="5205" y="1"/>
                    <a:pt x="4234" y="22"/>
                    <a:pt x="3392" y="22"/>
                  </a:cubicBezTo>
                  <a:cubicBezTo>
                    <a:pt x="2340" y="39"/>
                    <a:pt x="1504" y="56"/>
                    <a:pt x="903" y="72"/>
                  </a:cubicBezTo>
                  <a:cubicBezTo>
                    <a:pt x="602" y="72"/>
                    <a:pt x="301" y="89"/>
                    <a:pt x="0" y="139"/>
                  </a:cubicBezTo>
                  <a:cubicBezTo>
                    <a:pt x="301" y="189"/>
                    <a:pt x="602" y="206"/>
                    <a:pt x="903" y="206"/>
                  </a:cubicBezTo>
                  <a:cubicBezTo>
                    <a:pt x="1487" y="223"/>
                    <a:pt x="2340" y="239"/>
                    <a:pt x="3392" y="256"/>
                  </a:cubicBezTo>
                  <a:cubicBezTo>
                    <a:pt x="4445" y="273"/>
                    <a:pt x="5698" y="273"/>
                    <a:pt x="7085" y="290"/>
                  </a:cubicBezTo>
                  <a:cubicBezTo>
                    <a:pt x="7787" y="323"/>
                    <a:pt x="8505" y="440"/>
                    <a:pt x="9173" y="657"/>
                  </a:cubicBezTo>
                  <a:cubicBezTo>
                    <a:pt x="9908" y="891"/>
                    <a:pt x="10610" y="1225"/>
                    <a:pt x="11228" y="1660"/>
                  </a:cubicBezTo>
                  <a:cubicBezTo>
                    <a:pt x="11863" y="2077"/>
                    <a:pt x="12448" y="2595"/>
                    <a:pt x="12933" y="3180"/>
                  </a:cubicBezTo>
                  <a:cubicBezTo>
                    <a:pt x="13384" y="3732"/>
                    <a:pt x="13768" y="4333"/>
                    <a:pt x="14069" y="4985"/>
                  </a:cubicBezTo>
                  <a:cubicBezTo>
                    <a:pt x="14637" y="6238"/>
                    <a:pt x="14737" y="7491"/>
                    <a:pt x="14904" y="8527"/>
                  </a:cubicBezTo>
                  <a:cubicBezTo>
                    <a:pt x="15071" y="9563"/>
                    <a:pt x="15205" y="10398"/>
                    <a:pt x="15305" y="10983"/>
                  </a:cubicBezTo>
                  <a:cubicBezTo>
                    <a:pt x="15339" y="11284"/>
                    <a:pt x="15406" y="11585"/>
                    <a:pt x="15506" y="11869"/>
                  </a:cubicBezTo>
                  <a:cubicBezTo>
                    <a:pt x="15506" y="11568"/>
                    <a:pt x="15489" y="11267"/>
                    <a:pt x="15439" y="10966"/>
                  </a:cubicBezTo>
                  <a:cubicBezTo>
                    <a:pt x="15372" y="10382"/>
                    <a:pt x="15272" y="9529"/>
                    <a:pt x="15138" y="8493"/>
                  </a:cubicBezTo>
                  <a:cubicBezTo>
                    <a:pt x="15055" y="7976"/>
                    <a:pt x="15005" y="7407"/>
                    <a:pt x="14888" y="6789"/>
                  </a:cubicBezTo>
                  <a:cubicBezTo>
                    <a:pt x="14871" y="6639"/>
                    <a:pt x="14838" y="6472"/>
                    <a:pt x="14804" y="6321"/>
                  </a:cubicBezTo>
                  <a:cubicBezTo>
                    <a:pt x="14771" y="6154"/>
                    <a:pt x="14721" y="6004"/>
                    <a:pt x="14670" y="5837"/>
                  </a:cubicBezTo>
                  <a:lnTo>
                    <a:pt x="14604" y="5603"/>
                  </a:lnTo>
                  <a:cubicBezTo>
                    <a:pt x="14587" y="5519"/>
                    <a:pt x="14553" y="5436"/>
                    <a:pt x="14520" y="5352"/>
                  </a:cubicBezTo>
                  <a:cubicBezTo>
                    <a:pt x="14453" y="5202"/>
                    <a:pt x="14403" y="5035"/>
                    <a:pt x="14336" y="4868"/>
                  </a:cubicBezTo>
                  <a:cubicBezTo>
                    <a:pt x="14019" y="4199"/>
                    <a:pt x="13635" y="3564"/>
                    <a:pt x="13167" y="2980"/>
                  </a:cubicBezTo>
                  <a:cubicBezTo>
                    <a:pt x="12665" y="2378"/>
                    <a:pt x="12064" y="1827"/>
                    <a:pt x="11412" y="1392"/>
                  </a:cubicBezTo>
                  <a:cubicBezTo>
                    <a:pt x="10761" y="941"/>
                    <a:pt x="10025" y="590"/>
                    <a:pt x="9274" y="373"/>
                  </a:cubicBezTo>
                  <a:cubicBezTo>
                    <a:pt x="8555" y="139"/>
                    <a:pt x="7837" y="22"/>
                    <a:pt x="7085" y="6"/>
                  </a:cubicBezTo>
                  <a:cubicBezTo>
                    <a:pt x="6807" y="2"/>
                    <a:pt x="6535" y="1"/>
                    <a:pt x="626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2"/>
            <p:cNvSpPr/>
            <p:nvPr/>
          </p:nvSpPr>
          <p:spPr>
            <a:xfrm>
              <a:off x="4991597" y="4323881"/>
              <a:ext cx="601418" cy="301526"/>
            </a:xfrm>
            <a:custGeom>
              <a:rect b="b" l="l" r="r" t="t"/>
              <a:pathLst>
                <a:path extrusionOk="0" h="9408" w="18765">
                  <a:moveTo>
                    <a:pt x="9374" y="1"/>
                  </a:moveTo>
                  <a:cubicBezTo>
                    <a:pt x="4194" y="1"/>
                    <a:pt x="1" y="4211"/>
                    <a:pt x="17" y="9407"/>
                  </a:cubicBezTo>
                  <a:lnTo>
                    <a:pt x="318" y="9407"/>
                  </a:lnTo>
                  <a:cubicBezTo>
                    <a:pt x="318" y="4395"/>
                    <a:pt x="4378" y="335"/>
                    <a:pt x="9374" y="335"/>
                  </a:cubicBezTo>
                  <a:cubicBezTo>
                    <a:pt x="14387" y="335"/>
                    <a:pt x="18447" y="4395"/>
                    <a:pt x="18447" y="9407"/>
                  </a:cubicBezTo>
                  <a:lnTo>
                    <a:pt x="18748" y="9407"/>
                  </a:lnTo>
                  <a:cubicBezTo>
                    <a:pt x="18764" y="4211"/>
                    <a:pt x="14570" y="1"/>
                    <a:pt x="93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2"/>
            <p:cNvSpPr/>
            <p:nvPr/>
          </p:nvSpPr>
          <p:spPr>
            <a:xfrm>
              <a:off x="4936984" y="4595377"/>
              <a:ext cx="104996" cy="89868"/>
            </a:xfrm>
            <a:custGeom>
              <a:rect b="b" l="l" r="r" t="t"/>
              <a:pathLst>
                <a:path extrusionOk="0" h="2804" w="3276">
                  <a:moveTo>
                    <a:pt x="1872" y="1"/>
                  </a:moveTo>
                  <a:cubicBezTo>
                    <a:pt x="619" y="1"/>
                    <a:pt x="0" y="1504"/>
                    <a:pt x="886" y="2390"/>
                  </a:cubicBezTo>
                  <a:cubicBezTo>
                    <a:pt x="1172" y="2676"/>
                    <a:pt x="1522" y="2803"/>
                    <a:pt x="1865" y="2803"/>
                  </a:cubicBezTo>
                  <a:cubicBezTo>
                    <a:pt x="2585" y="2803"/>
                    <a:pt x="3275" y="2242"/>
                    <a:pt x="3275" y="1404"/>
                  </a:cubicBezTo>
                  <a:cubicBezTo>
                    <a:pt x="3275" y="619"/>
                    <a:pt x="2640" y="1"/>
                    <a:pt x="18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2"/>
            <p:cNvSpPr/>
            <p:nvPr/>
          </p:nvSpPr>
          <p:spPr>
            <a:xfrm>
              <a:off x="5529781" y="4588967"/>
              <a:ext cx="104996" cy="89964"/>
            </a:xfrm>
            <a:custGeom>
              <a:rect b="b" l="l" r="r" t="t"/>
              <a:pathLst>
                <a:path extrusionOk="0" h="2807" w="3276">
                  <a:moveTo>
                    <a:pt x="1872" y="0"/>
                  </a:moveTo>
                  <a:cubicBezTo>
                    <a:pt x="619" y="0"/>
                    <a:pt x="1" y="1504"/>
                    <a:pt x="870" y="2390"/>
                  </a:cubicBezTo>
                  <a:cubicBezTo>
                    <a:pt x="1157" y="2677"/>
                    <a:pt x="1512" y="2806"/>
                    <a:pt x="1860" y="2806"/>
                  </a:cubicBezTo>
                  <a:cubicBezTo>
                    <a:pt x="2583" y="2806"/>
                    <a:pt x="3276" y="2250"/>
                    <a:pt x="3276" y="1404"/>
                  </a:cubicBezTo>
                  <a:cubicBezTo>
                    <a:pt x="3276" y="635"/>
                    <a:pt x="2641" y="0"/>
                    <a:pt x="18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2"/>
            <p:cNvSpPr/>
            <p:nvPr/>
          </p:nvSpPr>
          <p:spPr>
            <a:xfrm>
              <a:off x="5006052" y="4548808"/>
              <a:ext cx="583214" cy="4840"/>
            </a:xfrm>
            <a:custGeom>
              <a:rect b="b" l="l" r="r" t="t"/>
              <a:pathLst>
                <a:path extrusionOk="0" h="151" w="18197">
                  <a:moveTo>
                    <a:pt x="9107" y="0"/>
                  </a:moveTo>
                  <a:cubicBezTo>
                    <a:pt x="4078" y="0"/>
                    <a:pt x="1" y="33"/>
                    <a:pt x="1" y="67"/>
                  </a:cubicBezTo>
                  <a:cubicBezTo>
                    <a:pt x="1" y="117"/>
                    <a:pt x="4078" y="150"/>
                    <a:pt x="9107" y="150"/>
                  </a:cubicBezTo>
                  <a:cubicBezTo>
                    <a:pt x="14119" y="150"/>
                    <a:pt x="18196" y="117"/>
                    <a:pt x="18196" y="67"/>
                  </a:cubicBezTo>
                  <a:cubicBezTo>
                    <a:pt x="18196" y="33"/>
                    <a:pt x="14136" y="0"/>
                    <a:pt x="910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2"/>
            <p:cNvSpPr/>
            <p:nvPr/>
          </p:nvSpPr>
          <p:spPr>
            <a:xfrm>
              <a:off x="4541776" y="2672184"/>
              <a:ext cx="83042" cy="176403"/>
            </a:xfrm>
            <a:custGeom>
              <a:rect b="b" l="l" r="r" t="t"/>
              <a:pathLst>
                <a:path extrusionOk="0" h="5504" w="2591">
                  <a:moveTo>
                    <a:pt x="1449" y="0"/>
                  </a:moveTo>
                  <a:cubicBezTo>
                    <a:pt x="668" y="0"/>
                    <a:pt x="48" y="1709"/>
                    <a:pt x="17" y="2696"/>
                  </a:cubicBezTo>
                  <a:cubicBezTo>
                    <a:pt x="0" y="3365"/>
                    <a:pt x="51" y="4668"/>
                    <a:pt x="802" y="5504"/>
                  </a:cubicBezTo>
                  <a:cubicBezTo>
                    <a:pt x="1521" y="4768"/>
                    <a:pt x="2206" y="3833"/>
                    <a:pt x="2440" y="2847"/>
                  </a:cubicBezTo>
                  <a:cubicBezTo>
                    <a:pt x="2574" y="2329"/>
                    <a:pt x="2590" y="1794"/>
                    <a:pt x="2473" y="1276"/>
                  </a:cubicBezTo>
                  <a:cubicBezTo>
                    <a:pt x="2373" y="758"/>
                    <a:pt x="2056" y="307"/>
                    <a:pt x="1604" y="23"/>
                  </a:cubicBezTo>
                  <a:cubicBezTo>
                    <a:pt x="1552" y="8"/>
                    <a:pt x="1500" y="0"/>
                    <a:pt x="1449"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2"/>
            <p:cNvSpPr/>
            <p:nvPr/>
          </p:nvSpPr>
          <p:spPr>
            <a:xfrm>
              <a:off x="4591037" y="2844998"/>
              <a:ext cx="103938" cy="66023"/>
            </a:xfrm>
            <a:custGeom>
              <a:rect b="b" l="l" r="r" t="t"/>
              <a:pathLst>
                <a:path extrusionOk="0" h="2060" w="3243">
                  <a:moveTo>
                    <a:pt x="2009" y="0"/>
                  </a:moveTo>
                  <a:cubicBezTo>
                    <a:pt x="1572" y="0"/>
                    <a:pt x="1143" y="126"/>
                    <a:pt x="769" y="362"/>
                  </a:cubicBezTo>
                  <a:cubicBezTo>
                    <a:pt x="285" y="713"/>
                    <a:pt x="1" y="1281"/>
                    <a:pt x="51" y="1883"/>
                  </a:cubicBezTo>
                  <a:cubicBezTo>
                    <a:pt x="334" y="2006"/>
                    <a:pt x="621" y="2059"/>
                    <a:pt x="908" y="2059"/>
                  </a:cubicBezTo>
                  <a:cubicBezTo>
                    <a:pt x="1436" y="2059"/>
                    <a:pt x="1965" y="1881"/>
                    <a:pt x="2473" y="1632"/>
                  </a:cubicBezTo>
                  <a:cubicBezTo>
                    <a:pt x="2707" y="1532"/>
                    <a:pt x="2908" y="1381"/>
                    <a:pt x="3058" y="1181"/>
                  </a:cubicBezTo>
                  <a:cubicBezTo>
                    <a:pt x="3209" y="964"/>
                    <a:pt x="3242" y="696"/>
                    <a:pt x="3142" y="462"/>
                  </a:cubicBezTo>
                  <a:cubicBezTo>
                    <a:pt x="2975" y="228"/>
                    <a:pt x="2741" y="78"/>
                    <a:pt x="2457" y="45"/>
                  </a:cubicBezTo>
                  <a:cubicBezTo>
                    <a:pt x="2308" y="15"/>
                    <a:pt x="2158" y="0"/>
                    <a:pt x="2009"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2"/>
            <p:cNvSpPr/>
            <p:nvPr/>
          </p:nvSpPr>
          <p:spPr>
            <a:xfrm>
              <a:off x="4551936" y="2875990"/>
              <a:ext cx="97496" cy="100060"/>
            </a:xfrm>
            <a:custGeom>
              <a:rect b="b" l="l" r="r" t="t"/>
              <a:pathLst>
                <a:path extrusionOk="0" h="3122" w="3042">
                  <a:moveTo>
                    <a:pt x="2939" y="1"/>
                  </a:moveTo>
                  <a:cubicBezTo>
                    <a:pt x="2908" y="1"/>
                    <a:pt x="2875" y="5"/>
                    <a:pt x="2841" y="13"/>
                  </a:cubicBezTo>
                  <a:cubicBezTo>
                    <a:pt x="2691" y="47"/>
                    <a:pt x="2524" y="80"/>
                    <a:pt x="2373" y="147"/>
                  </a:cubicBezTo>
                  <a:cubicBezTo>
                    <a:pt x="1856" y="348"/>
                    <a:pt x="1404" y="682"/>
                    <a:pt x="1054" y="1099"/>
                  </a:cubicBezTo>
                  <a:cubicBezTo>
                    <a:pt x="870" y="1333"/>
                    <a:pt x="686" y="1567"/>
                    <a:pt x="536" y="1818"/>
                  </a:cubicBezTo>
                  <a:cubicBezTo>
                    <a:pt x="402" y="2018"/>
                    <a:pt x="285" y="2252"/>
                    <a:pt x="201" y="2470"/>
                  </a:cubicBezTo>
                  <a:cubicBezTo>
                    <a:pt x="118" y="2687"/>
                    <a:pt x="51" y="2904"/>
                    <a:pt x="1" y="3121"/>
                  </a:cubicBezTo>
                  <a:cubicBezTo>
                    <a:pt x="118" y="2921"/>
                    <a:pt x="201" y="2720"/>
                    <a:pt x="268" y="2503"/>
                  </a:cubicBezTo>
                  <a:cubicBezTo>
                    <a:pt x="368" y="2286"/>
                    <a:pt x="485" y="2069"/>
                    <a:pt x="619" y="1885"/>
                  </a:cubicBezTo>
                  <a:cubicBezTo>
                    <a:pt x="786" y="1634"/>
                    <a:pt x="953" y="1400"/>
                    <a:pt x="1137" y="1166"/>
                  </a:cubicBezTo>
                  <a:cubicBezTo>
                    <a:pt x="1488" y="765"/>
                    <a:pt x="1922" y="431"/>
                    <a:pt x="2407" y="214"/>
                  </a:cubicBezTo>
                  <a:cubicBezTo>
                    <a:pt x="2774" y="47"/>
                    <a:pt x="3042" y="30"/>
                    <a:pt x="3025" y="13"/>
                  </a:cubicBezTo>
                  <a:cubicBezTo>
                    <a:pt x="3000" y="5"/>
                    <a:pt x="2971" y="1"/>
                    <a:pt x="293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2"/>
            <p:cNvSpPr/>
            <p:nvPr/>
          </p:nvSpPr>
          <p:spPr>
            <a:xfrm>
              <a:off x="4549275" y="2720035"/>
              <a:ext cx="31633" cy="275277"/>
            </a:xfrm>
            <a:custGeom>
              <a:rect b="b" l="l" r="r" t="t"/>
              <a:pathLst>
                <a:path extrusionOk="0" h="8589" w="987">
                  <a:moveTo>
                    <a:pt x="969" y="0"/>
                  </a:moveTo>
                  <a:cubicBezTo>
                    <a:pt x="936" y="117"/>
                    <a:pt x="919" y="234"/>
                    <a:pt x="919" y="351"/>
                  </a:cubicBezTo>
                  <a:cubicBezTo>
                    <a:pt x="903" y="585"/>
                    <a:pt x="869" y="886"/>
                    <a:pt x="819" y="1270"/>
                  </a:cubicBezTo>
                  <a:cubicBezTo>
                    <a:pt x="736" y="2056"/>
                    <a:pt x="635" y="3125"/>
                    <a:pt x="518" y="4295"/>
                  </a:cubicBezTo>
                  <a:cubicBezTo>
                    <a:pt x="385" y="5481"/>
                    <a:pt x="251" y="6550"/>
                    <a:pt x="151" y="7319"/>
                  </a:cubicBezTo>
                  <a:cubicBezTo>
                    <a:pt x="101" y="7703"/>
                    <a:pt x="67" y="8004"/>
                    <a:pt x="34" y="8238"/>
                  </a:cubicBezTo>
                  <a:cubicBezTo>
                    <a:pt x="0" y="8355"/>
                    <a:pt x="0" y="8472"/>
                    <a:pt x="0" y="8589"/>
                  </a:cubicBezTo>
                  <a:cubicBezTo>
                    <a:pt x="34" y="8472"/>
                    <a:pt x="50" y="8355"/>
                    <a:pt x="67" y="8254"/>
                  </a:cubicBezTo>
                  <a:cubicBezTo>
                    <a:pt x="117" y="8037"/>
                    <a:pt x="167" y="7720"/>
                    <a:pt x="234" y="7336"/>
                  </a:cubicBezTo>
                  <a:cubicBezTo>
                    <a:pt x="351" y="6567"/>
                    <a:pt x="502" y="5498"/>
                    <a:pt x="635" y="4311"/>
                  </a:cubicBezTo>
                  <a:cubicBezTo>
                    <a:pt x="752" y="3125"/>
                    <a:pt x="852" y="2056"/>
                    <a:pt x="903" y="1270"/>
                  </a:cubicBezTo>
                  <a:cubicBezTo>
                    <a:pt x="936" y="886"/>
                    <a:pt x="953" y="569"/>
                    <a:pt x="969" y="351"/>
                  </a:cubicBezTo>
                  <a:cubicBezTo>
                    <a:pt x="969" y="234"/>
                    <a:pt x="986" y="117"/>
                    <a:pt x="9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2"/>
            <p:cNvSpPr/>
            <p:nvPr/>
          </p:nvSpPr>
          <p:spPr>
            <a:xfrm>
              <a:off x="4444312" y="2818589"/>
              <a:ext cx="106598" cy="96951"/>
            </a:xfrm>
            <a:custGeom>
              <a:rect b="b" l="l" r="r" t="t"/>
              <a:pathLst>
                <a:path extrusionOk="0" h="3025" w="3326">
                  <a:moveTo>
                    <a:pt x="605" y="0"/>
                  </a:moveTo>
                  <a:cubicBezTo>
                    <a:pt x="468" y="0"/>
                    <a:pt x="338" y="37"/>
                    <a:pt x="234" y="134"/>
                  </a:cubicBezTo>
                  <a:cubicBezTo>
                    <a:pt x="0" y="351"/>
                    <a:pt x="67" y="735"/>
                    <a:pt x="184" y="1019"/>
                  </a:cubicBezTo>
                  <a:cubicBezTo>
                    <a:pt x="713" y="2243"/>
                    <a:pt x="1930" y="3024"/>
                    <a:pt x="3250" y="3024"/>
                  </a:cubicBezTo>
                  <a:cubicBezTo>
                    <a:pt x="3264" y="3024"/>
                    <a:pt x="3278" y="3024"/>
                    <a:pt x="3292" y="3024"/>
                  </a:cubicBezTo>
                  <a:lnTo>
                    <a:pt x="3325" y="2941"/>
                  </a:lnTo>
                  <a:cubicBezTo>
                    <a:pt x="3075" y="1704"/>
                    <a:pt x="2273" y="668"/>
                    <a:pt x="1120" y="134"/>
                  </a:cubicBezTo>
                  <a:cubicBezTo>
                    <a:pt x="962" y="59"/>
                    <a:pt x="777" y="0"/>
                    <a:pt x="605"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2"/>
            <p:cNvSpPr/>
            <p:nvPr/>
          </p:nvSpPr>
          <p:spPr>
            <a:xfrm>
              <a:off x="4487163" y="2851248"/>
              <a:ext cx="70157" cy="117303"/>
            </a:xfrm>
            <a:custGeom>
              <a:rect b="b" l="l" r="r" t="t"/>
              <a:pathLst>
                <a:path extrusionOk="0" h="3660" w="2189">
                  <a:moveTo>
                    <a:pt x="0" y="0"/>
                  </a:moveTo>
                  <a:lnTo>
                    <a:pt x="0" y="0"/>
                  </a:lnTo>
                  <a:cubicBezTo>
                    <a:pt x="167" y="150"/>
                    <a:pt x="351" y="284"/>
                    <a:pt x="535" y="418"/>
                  </a:cubicBezTo>
                  <a:cubicBezTo>
                    <a:pt x="953" y="719"/>
                    <a:pt x="1320" y="1103"/>
                    <a:pt x="1621" y="1537"/>
                  </a:cubicBezTo>
                  <a:cubicBezTo>
                    <a:pt x="1788" y="1771"/>
                    <a:pt x="1905" y="2039"/>
                    <a:pt x="1988" y="2306"/>
                  </a:cubicBezTo>
                  <a:cubicBezTo>
                    <a:pt x="2055" y="2540"/>
                    <a:pt x="2089" y="2774"/>
                    <a:pt x="2089" y="3008"/>
                  </a:cubicBezTo>
                  <a:cubicBezTo>
                    <a:pt x="2089" y="3409"/>
                    <a:pt x="2039" y="3659"/>
                    <a:pt x="2055" y="3659"/>
                  </a:cubicBezTo>
                  <a:cubicBezTo>
                    <a:pt x="2089" y="3609"/>
                    <a:pt x="2105" y="3559"/>
                    <a:pt x="2105" y="3492"/>
                  </a:cubicBezTo>
                  <a:cubicBezTo>
                    <a:pt x="2189" y="3091"/>
                    <a:pt x="2189" y="2673"/>
                    <a:pt x="2089" y="2289"/>
                  </a:cubicBezTo>
                  <a:cubicBezTo>
                    <a:pt x="2005" y="1988"/>
                    <a:pt x="1888" y="1721"/>
                    <a:pt x="1721" y="1470"/>
                  </a:cubicBezTo>
                  <a:cubicBezTo>
                    <a:pt x="1420" y="1036"/>
                    <a:pt x="1019" y="652"/>
                    <a:pt x="585" y="351"/>
                  </a:cubicBezTo>
                  <a:cubicBezTo>
                    <a:pt x="401" y="234"/>
                    <a:pt x="267" y="134"/>
                    <a:pt x="167" y="84"/>
                  </a:cubicBezTo>
                  <a:cubicBezTo>
                    <a:pt x="117" y="50"/>
                    <a:pt x="67" y="1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2"/>
            <p:cNvSpPr/>
            <p:nvPr/>
          </p:nvSpPr>
          <p:spPr>
            <a:xfrm>
              <a:off x="4426652" y="2977621"/>
              <a:ext cx="241529" cy="241529"/>
            </a:xfrm>
            <a:custGeom>
              <a:rect b="b" l="l" r="r" t="t"/>
              <a:pathLst>
                <a:path extrusionOk="0" h="7536" w="7536">
                  <a:moveTo>
                    <a:pt x="0" y="0"/>
                  </a:moveTo>
                  <a:lnTo>
                    <a:pt x="0" y="3776"/>
                  </a:lnTo>
                  <a:cubicBezTo>
                    <a:pt x="0" y="5848"/>
                    <a:pt x="1688" y="7536"/>
                    <a:pt x="3776" y="7536"/>
                  </a:cubicBezTo>
                  <a:cubicBezTo>
                    <a:pt x="5848" y="7536"/>
                    <a:pt x="7536" y="5848"/>
                    <a:pt x="7536" y="3776"/>
                  </a:cubicBezTo>
                  <a:lnTo>
                    <a:pt x="7536"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2"/>
            <p:cNvSpPr/>
            <p:nvPr/>
          </p:nvSpPr>
          <p:spPr>
            <a:xfrm>
              <a:off x="4426652" y="3034926"/>
              <a:ext cx="241529" cy="46601"/>
            </a:xfrm>
            <a:custGeom>
              <a:rect b="b" l="l" r="r" t="t"/>
              <a:pathLst>
                <a:path extrusionOk="0" h="1454" w="7536">
                  <a:moveTo>
                    <a:pt x="3759" y="0"/>
                  </a:moveTo>
                  <a:lnTo>
                    <a:pt x="3743" y="17"/>
                  </a:lnTo>
                  <a:cubicBezTo>
                    <a:pt x="3002" y="494"/>
                    <a:pt x="2326" y="939"/>
                    <a:pt x="1747" y="1336"/>
                  </a:cubicBezTo>
                  <a:lnTo>
                    <a:pt x="1747" y="1336"/>
                  </a:lnTo>
                  <a:lnTo>
                    <a:pt x="501" y="401"/>
                  </a:lnTo>
                  <a:cubicBezTo>
                    <a:pt x="351" y="301"/>
                    <a:pt x="234" y="217"/>
                    <a:pt x="134" y="150"/>
                  </a:cubicBezTo>
                  <a:cubicBezTo>
                    <a:pt x="100" y="117"/>
                    <a:pt x="50" y="84"/>
                    <a:pt x="0" y="67"/>
                  </a:cubicBezTo>
                  <a:lnTo>
                    <a:pt x="0" y="67"/>
                  </a:lnTo>
                  <a:cubicBezTo>
                    <a:pt x="0" y="67"/>
                    <a:pt x="33" y="117"/>
                    <a:pt x="117" y="167"/>
                  </a:cubicBezTo>
                  <a:cubicBezTo>
                    <a:pt x="217" y="251"/>
                    <a:pt x="334" y="351"/>
                    <a:pt x="468" y="451"/>
                  </a:cubicBezTo>
                  <a:lnTo>
                    <a:pt x="1704" y="1437"/>
                  </a:lnTo>
                  <a:lnTo>
                    <a:pt x="1738" y="1454"/>
                  </a:lnTo>
                  <a:lnTo>
                    <a:pt x="1771" y="1437"/>
                  </a:lnTo>
                  <a:cubicBezTo>
                    <a:pt x="2348" y="1058"/>
                    <a:pt x="3038" y="615"/>
                    <a:pt x="3777" y="138"/>
                  </a:cubicBezTo>
                  <a:lnTo>
                    <a:pt x="3777" y="138"/>
                  </a:lnTo>
                  <a:cubicBezTo>
                    <a:pt x="4566" y="615"/>
                    <a:pt x="5306" y="1058"/>
                    <a:pt x="5932" y="1437"/>
                  </a:cubicBezTo>
                  <a:lnTo>
                    <a:pt x="5965" y="1454"/>
                  </a:lnTo>
                  <a:lnTo>
                    <a:pt x="5982" y="1437"/>
                  </a:lnTo>
                  <a:lnTo>
                    <a:pt x="7118" y="451"/>
                  </a:lnTo>
                  <a:cubicBezTo>
                    <a:pt x="7252" y="334"/>
                    <a:pt x="7352" y="251"/>
                    <a:pt x="7435" y="167"/>
                  </a:cubicBezTo>
                  <a:cubicBezTo>
                    <a:pt x="7502" y="117"/>
                    <a:pt x="7536" y="67"/>
                    <a:pt x="7536" y="67"/>
                  </a:cubicBezTo>
                  <a:lnTo>
                    <a:pt x="7536" y="67"/>
                  </a:lnTo>
                  <a:cubicBezTo>
                    <a:pt x="7486" y="84"/>
                    <a:pt x="7452" y="117"/>
                    <a:pt x="7419" y="150"/>
                  </a:cubicBezTo>
                  <a:lnTo>
                    <a:pt x="7084" y="401"/>
                  </a:lnTo>
                  <a:cubicBezTo>
                    <a:pt x="6790" y="647"/>
                    <a:pt x="6399" y="956"/>
                    <a:pt x="5944" y="1330"/>
                  </a:cubicBezTo>
                  <a:lnTo>
                    <a:pt x="5944" y="1330"/>
                  </a:lnTo>
                  <a:lnTo>
                    <a:pt x="3810" y="17"/>
                  </a:lnTo>
                  <a:lnTo>
                    <a:pt x="3793" y="17"/>
                  </a:lnTo>
                  <a:lnTo>
                    <a:pt x="375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2"/>
            <p:cNvSpPr/>
            <p:nvPr/>
          </p:nvSpPr>
          <p:spPr>
            <a:xfrm>
              <a:off x="4426652" y="3010825"/>
              <a:ext cx="241529" cy="46601"/>
            </a:xfrm>
            <a:custGeom>
              <a:rect b="b" l="l" r="r" t="t"/>
              <a:pathLst>
                <a:path extrusionOk="0" h="1454" w="7536">
                  <a:moveTo>
                    <a:pt x="3759" y="0"/>
                  </a:moveTo>
                  <a:lnTo>
                    <a:pt x="3743" y="17"/>
                  </a:lnTo>
                  <a:cubicBezTo>
                    <a:pt x="3002" y="494"/>
                    <a:pt x="2326" y="939"/>
                    <a:pt x="1747" y="1336"/>
                  </a:cubicBezTo>
                  <a:lnTo>
                    <a:pt x="1747" y="1336"/>
                  </a:lnTo>
                  <a:lnTo>
                    <a:pt x="501" y="401"/>
                  </a:lnTo>
                  <a:lnTo>
                    <a:pt x="134" y="151"/>
                  </a:lnTo>
                  <a:cubicBezTo>
                    <a:pt x="100" y="117"/>
                    <a:pt x="50" y="84"/>
                    <a:pt x="0" y="67"/>
                  </a:cubicBezTo>
                  <a:lnTo>
                    <a:pt x="0" y="67"/>
                  </a:lnTo>
                  <a:cubicBezTo>
                    <a:pt x="33" y="100"/>
                    <a:pt x="84" y="151"/>
                    <a:pt x="117" y="167"/>
                  </a:cubicBezTo>
                  <a:cubicBezTo>
                    <a:pt x="217" y="251"/>
                    <a:pt x="334" y="351"/>
                    <a:pt x="468" y="451"/>
                  </a:cubicBezTo>
                  <a:cubicBezTo>
                    <a:pt x="785" y="702"/>
                    <a:pt x="1203" y="1036"/>
                    <a:pt x="1704" y="1437"/>
                  </a:cubicBezTo>
                  <a:lnTo>
                    <a:pt x="1738" y="1454"/>
                  </a:lnTo>
                  <a:lnTo>
                    <a:pt x="1771" y="1437"/>
                  </a:lnTo>
                  <a:cubicBezTo>
                    <a:pt x="2348" y="1058"/>
                    <a:pt x="3038" y="615"/>
                    <a:pt x="3777" y="138"/>
                  </a:cubicBezTo>
                  <a:lnTo>
                    <a:pt x="3777" y="138"/>
                  </a:lnTo>
                  <a:cubicBezTo>
                    <a:pt x="4566" y="615"/>
                    <a:pt x="5306" y="1058"/>
                    <a:pt x="5932" y="1437"/>
                  </a:cubicBezTo>
                  <a:lnTo>
                    <a:pt x="5965" y="1454"/>
                  </a:lnTo>
                  <a:lnTo>
                    <a:pt x="5982" y="1437"/>
                  </a:lnTo>
                  <a:cubicBezTo>
                    <a:pt x="6450" y="1036"/>
                    <a:pt x="6834" y="702"/>
                    <a:pt x="7118" y="451"/>
                  </a:cubicBezTo>
                  <a:lnTo>
                    <a:pt x="7435" y="167"/>
                  </a:lnTo>
                  <a:cubicBezTo>
                    <a:pt x="7502" y="100"/>
                    <a:pt x="7536" y="67"/>
                    <a:pt x="7536" y="67"/>
                  </a:cubicBezTo>
                  <a:lnTo>
                    <a:pt x="7536" y="67"/>
                  </a:lnTo>
                  <a:cubicBezTo>
                    <a:pt x="7486" y="84"/>
                    <a:pt x="7452" y="117"/>
                    <a:pt x="7419" y="151"/>
                  </a:cubicBezTo>
                  <a:lnTo>
                    <a:pt x="7084" y="401"/>
                  </a:lnTo>
                  <a:lnTo>
                    <a:pt x="5944" y="1330"/>
                  </a:lnTo>
                  <a:lnTo>
                    <a:pt x="5944" y="1330"/>
                  </a:lnTo>
                  <a:lnTo>
                    <a:pt x="3810" y="17"/>
                  </a:lnTo>
                  <a:lnTo>
                    <a:pt x="3793" y="17"/>
                  </a:lnTo>
                  <a:lnTo>
                    <a:pt x="375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2"/>
            <p:cNvSpPr/>
            <p:nvPr/>
          </p:nvSpPr>
          <p:spPr>
            <a:xfrm>
              <a:off x="4426652" y="3059541"/>
              <a:ext cx="241529" cy="46633"/>
            </a:xfrm>
            <a:custGeom>
              <a:rect b="b" l="l" r="r" t="t"/>
              <a:pathLst>
                <a:path extrusionOk="0" h="1455" w="7536">
                  <a:moveTo>
                    <a:pt x="3759" y="1"/>
                  </a:moveTo>
                  <a:lnTo>
                    <a:pt x="3743" y="17"/>
                  </a:lnTo>
                  <a:lnTo>
                    <a:pt x="1736" y="1328"/>
                  </a:lnTo>
                  <a:lnTo>
                    <a:pt x="1736" y="1328"/>
                  </a:lnTo>
                  <a:lnTo>
                    <a:pt x="501" y="402"/>
                  </a:lnTo>
                  <a:cubicBezTo>
                    <a:pt x="351" y="301"/>
                    <a:pt x="234" y="218"/>
                    <a:pt x="134" y="151"/>
                  </a:cubicBezTo>
                  <a:cubicBezTo>
                    <a:pt x="100" y="118"/>
                    <a:pt x="50" y="84"/>
                    <a:pt x="0" y="68"/>
                  </a:cubicBezTo>
                  <a:lnTo>
                    <a:pt x="0" y="68"/>
                  </a:lnTo>
                  <a:cubicBezTo>
                    <a:pt x="0" y="68"/>
                    <a:pt x="34" y="101"/>
                    <a:pt x="117" y="168"/>
                  </a:cubicBezTo>
                  <a:lnTo>
                    <a:pt x="468" y="452"/>
                  </a:lnTo>
                  <a:cubicBezTo>
                    <a:pt x="785" y="702"/>
                    <a:pt x="1203" y="1037"/>
                    <a:pt x="1704" y="1438"/>
                  </a:cubicBezTo>
                  <a:lnTo>
                    <a:pt x="1738" y="1454"/>
                  </a:lnTo>
                  <a:lnTo>
                    <a:pt x="1771" y="1438"/>
                  </a:lnTo>
                  <a:cubicBezTo>
                    <a:pt x="2348" y="1059"/>
                    <a:pt x="3038" y="615"/>
                    <a:pt x="3777" y="138"/>
                  </a:cubicBezTo>
                  <a:lnTo>
                    <a:pt x="3777" y="138"/>
                  </a:lnTo>
                  <a:cubicBezTo>
                    <a:pt x="4566" y="615"/>
                    <a:pt x="5306" y="1059"/>
                    <a:pt x="5932" y="1438"/>
                  </a:cubicBezTo>
                  <a:lnTo>
                    <a:pt x="5965" y="1454"/>
                  </a:lnTo>
                  <a:lnTo>
                    <a:pt x="5982" y="1421"/>
                  </a:lnTo>
                  <a:lnTo>
                    <a:pt x="7118" y="452"/>
                  </a:lnTo>
                  <a:cubicBezTo>
                    <a:pt x="7252" y="335"/>
                    <a:pt x="7352" y="251"/>
                    <a:pt x="7435" y="168"/>
                  </a:cubicBezTo>
                  <a:cubicBezTo>
                    <a:pt x="7502" y="101"/>
                    <a:pt x="7536" y="68"/>
                    <a:pt x="7536" y="68"/>
                  </a:cubicBezTo>
                  <a:lnTo>
                    <a:pt x="7536" y="68"/>
                  </a:lnTo>
                  <a:cubicBezTo>
                    <a:pt x="7486" y="84"/>
                    <a:pt x="7452" y="118"/>
                    <a:pt x="7419" y="151"/>
                  </a:cubicBezTo>
                  <a:lnTo>
                    <a:pt x="7084" y="402"/>
                  </a:lnTo>
                  <a:lnTo>
                    <a:pt x="5944" y="1331"/>
                  </a:lnTo>
                  <a:lnTo>
                    <a:pt x="5944" y="1331"/>
                  </a:lnTo>
                  <a:lnTo>
                    <a:pt x="3810" y="17"/>
                  </a:lnTo>
                  <a:lnTo>
                    <a:pt x="3793" y="17"/>
                  </a:lnTo>
                  <a:lnTo>
                    <a:pt x="3759"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2"/>
            <p:cNvSpPr/>
            <p:nvPr/>
          </p:nvSpPr>
          <p:spPr>
            <a:xfrm>
              <a:off x="7679310" y="3501895"/>
              <a:ext cx="352935" cy="864805"/>
            </a:xfrm>
            <a:custGeom>
              <a:rect b="b" l="l" r="r" t="t"/>
              <a:pathLst>
                <a:path extrusionOk="0" h="26983" w="11012">
                  <a:moveTo>
                    <a:pt x="4046" y="0"/>
                  </a:moveTo>
                  <a:cubicBezTo>
                    <a:pt x="3910" y="0"/>
                    <a:pt x="3770" y="6"/>
                    <a:pt x="3627" y="17"/>
                  </a:cubicBezTo>
                  <a:cubicBezTo>
                    <a:pt x="2056" y="267"/>
                    <a:pt x="1371" y="2189"/>
                    <a:pt x="1505" y="3759"/>
                  </a:cubicBezTo>
                  <a:cubicBezTo>
                    <a:pt x="1638" y="5347"/>
                    <a:pt x="2290" y="6884"/>
                    <a:pt x="2106" y="8454"/>
                  </a:cubicBezTo>
                  <a:cubicBezTo>
                    <a:pt x="1889" y="10443"/>
                    <a:pt x="385" y="12130"/>
                    <a:pt x="201" y="14135"/>
                  </a:cubicBezTo>
                  <a:cubicBezTo>
                    <a:pt x="1" y="16491"/>
                    <a:pt x="1672" y="18580"/>
                    <a:pt x="2173" y="20902"/>
                  </a:cubicBezTo>
                  <a:cubicBezTo>
                    <a:pt x="2407" y="22022"/>
                    <a:pt x="2374" y="23208"/>
                    <a:pt x="2791" y="24294"/>
                  </a:cubicBezTo>
                  <a:cubicBezTo>
                    <a:pt x="3435" y="25933"/>
                    <a:pt x="5027" y="26982"/>
                    <a:pt x="6748" y="26982"/>
                  </a:cubicBezTo>
                  <a:cubicBezTo>
                    <a:pt x="6992" y="26982"/>
                    <a:pt x="7239" y="26961"/>
                    <a:pt x="7486" y="26917"/>
                  </a:cubicBezTo>
                  <a:cubicBezTo>
                    <a:pt x="9475" y="26566"/>
                    <a:pt x="10945" y="24845"/>
                    <a:pt x="10978" y="22824"/>
                  </a:cubicBezTo>
                  <a:cubicBezTo>
                    <a:pt x="11012" y="21019"/>
                    <a:pt x="9892" y="19315"/>
                    <a:pt x="10026" y="17494"/>
                  </a:cubicBezTo>
                  <a:cubicBezTo>
                    <a:pt x="10126" y="16174"/>
                    <a:pt x="10912" y="14904"/>
                    <a:pt x="10745" y="13567"/>
                  </a:cubicBezTo>
                  <a:cubicBezTo>
                    <a:pt x="10544" y="11997"/>
                    <a:pt x="9090" y="10877"/>
                    <a:pt x="8572" y="9357"/>
                  </a:cubicBezTo>
                  <a:cubicBezTo>
                    <a:pt x="8054" y="7853"/>
                    <a:pt x="8539" y="6199"/>
                    <a:pt x="8372" y="4611"/>
                  </a:cubicBezTo>
                  <a:cubicBezTo>
                    <a:pt x="8070" y="1914"/>
                    <a:pt x="6624" y="0"/>
                    <a:pt x="4046"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2"/>
            <p:cNvSpPr/>
            <p:nvPr/>
          </p:nvSpPr>
          <p:spPr>
            <a:xfrm>
              <a:off x="7531528" y="3943127"/>
              <a:ext cx="304731" cy="424727"/>
            </a:xfrm>
            <a:custGeom>
              <a:rect b="b" l="l" r="r" t="t"/>
              <a:pathLst>
                <a:path extrusionOk="0" h="13252" w="9508">
                  <a:moveTo>
                    <a:pt x="268" y="1"/>
                  </a:moveTo>
                  <a:lnTo>
                    <a:pt x="268" y="1"/>
                  </a:lnTo>
                  <a:cubicBezTo>
                    <a:pt x="0" y="2641"/>
                    <a:pt x="1170" y="5732"/>
                    <a:pt x="2523" y="8004"/>
                  </a:cubicBezTo>
                  <a:cubicBezTo>
                    <a:pt x="3893" y="10293"/>
                    <a:pt x="5949" y="12081"/>
                    <a:pt x="8405" y="13117"/>
                  </a:cubicBezTo>
                  <a:cubicBezTo>
                    <a:pt x="8576" y="13187"/>
                    <a:pt x="8765" y="13252"/>
                    <a:pt x="8939" y="13252"/>
                  </a:cubicBezTo>
                  <a:cubicBezTo>
                    <a:pt x="9055" y="13252"/>
                    <a:pt x="9164" y="13224"/>
                    <a:pt x="9257" y="13150"/>
                  </a:cubicBezTo>
                  <a:cubicBezTo>
                    <a:pt x="9441" y="12983"/>
                    <a:pt x="9474" y="12716"/>
                    <a:pt x="9474" y="12465"/>
                  </a:cubicBezTo>
                  <a:cubicBezTo>
                    <a:pt x="9508" y="6734"/>
                    <a:pt x="5765" y="1655"/>
                    <a:pt x="268"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2"/>
            <p:cNvSpPr/>
            <p:nvPr/>
          </p:nvSpPr>
          <p:spPr>
            <a:xfrm>
              <a:off x="7531528" y="3943127"/>
              <a:ext cx="304731" cy="424727"/>
            </a:xfrm>
            <a:custGeom>
              <a:rect b="b" l="l" r="r" t="t"/>
              <a:pathLst>
                <a:path extrusionOk="0" h="13252" w="9508">
                  <a:moveTo>
                    <a:pt x="268" y="1"/>
                  </a:moveTo>
                  <a:lnTo>
                    <a:pt x="268" y="1"/>
                  </a:lnTo>
                  <a:cubicBezTo>
                    <a:pt x="0" y="2641"/>
                    <a:pt x="1170" y="5732"/>
                    <a:pt x="2523" y="8004"/>
                  </a:cubicBezTo>
                  <a:cubicBezTo>
                    <a:pt x="3893" y="10293"/>
                    <a:pt x="5949" y="12081"/>
                    <a:pt x="8405" y="13117"/>
                  </a:cubicBezTo>
                  <a:cubicBezTo>
                    <a:pt x="8576" y="13187"/>
                    <a:pt x="8765" y="13252"/>
                    <a:pt x="8939" y="13252"/>
                  </a:cubicBezTo>
                  <a:cubicBezTo>
                    <a:pt x="9055" y="13252"/>
                    <a:pt x="9164" y="13224"/>
                    <a:pt x="9257" y="13150"/>
                  </a:cubicBezTo>
                  <a:cubicBezTo>
                    <a:pt x="9441" y="12983"/>
                    <a:pt x="9474" y="12716"/>
                    <a:pt x="9474" y="12465"/>
                  </a:cubicBezTo>
                  <a:cubicBezTo>
                    <a:pt x="9508" y="6734"/>
                    <a:pt x="5765" y="1655"/>
                    <a:pt x="268" y="1"/>
                  </a:cubicBezTo>
                  <a:close/>
                </a:path>
              </a:pathLst>
            </a:custGeom>
            <a:solidFill>
              <a:srgbClr val="263238">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2"/>
            <p:cNvSpPr/>
            <p:nvPr/>
          </p:nvSpPr>
          <p:spPr>
            <a:xfrm>
              <a:off x="7647741" y="4095204"/>
              <a:ext cx="259733" cy="445046"/>
            </a:xfrm>
            <a:custGeom>
              <a:rect b="b" l="l" r="r" t="t"/>
              <a:pathLst>
                <a:path extrusionOk="0" h="13886" w="8104">
                  <a:moveTo>
                    <a:pt x="0" y="1"/>
                  </a:moveTo>
                  <a:lnTo>
                    <a:pt x="0" y="1"/>
                  </a:lnTo>
                  <a:cubicBezTo>
                    <a:pt x="17" y="51"/>
                    <a:pt x="50" y="101"/>
                    <a:pt x="84" y="151"/>
                  </a:cubicBezTo>
                  <a:lnTo>
                    <a:pt x="368" y="519"/>
                  </a:lnTo>
                  <a:cubicBezTo>
                    <a:pt x="618" y="836"/>
                    <a:pt x="969" y="1321"/>
                    <a:pt x="1404" y="1906"/>
                  </a:cubicBezTo>
                  <a:cubicBezTo>
                    <a:pt x="3659" y="4963"/>
                    <a:pt x="5581" y="8255"/>
                    <a:pt x="7151" y="11714"/>
                  </a:cubicBezTo>
                  <a:cubicBezTo>
                    <a:pt x="7452" y="12382"/>
                    <a:pt x="7686" y="12933"/>
                    <a:pt x="7836" y="13301"/>
                  </a:cubicBezTo>
                  <a:cubicBezTo>
                    <a:pt x="7920" y="13485"/>
                    <a:pt x="7987" y="13618"/>
                    <a:pt x="8020" y="13735"/>
                  </a:cubicBezTo>
                  <a:cubicBezTo>
                    <a:pt x="8054" y="13785"/>
                    <a:pt x="8070" y="13836"/>
                    <a:pt x="8104" y="13886"/>
                  </a:cubicBezTo>
                  <a:cubicBezTo>
                    <a:pt x="8087" y="13819"/>
                    <a:pt x="8070" y="13769"/>
                    <a:pt x="8054" y="13719"/>
                  </a:cubicBezTo>
                  <a:cubicBezTo>
                    <a:pt x="8020" y="13602"/>
                    <a:pt x="7953" y="13451"/>
                    <a:pt x="7887" y="13284"/>
                  </a:cubicBezTo>
                  <a:cubicBezTo>
                    <a:pt x="7753" y="12900"/>
                    <a:pt x="7536" y="12349"/>
                    <a:pt x="7235" y="11680"/>
                  </a:cubicBezTo>
                  <a:cubicBezTo>
                    <a:pt x="5731" y="8188"/>
                    <a:pt x="3793" y="4880"/>
                    <a:pt x="1487" y="1839"/>
                  </a:cubicBezTo>
                  <a:cubicBezTo>
                    <a:pt x="1053" y="1254"/>
                    <a:pt x="685" y="786"/>
                    <a:pt x="418" y="486"/>
                  </a:cubicBezTo>
                  <a:cubicBezTo>
                    <a:pt x="284" y="335"/>
                    <a:pt x="184" y="218"/>
                    <a:pt x="117" y="118"/>
                  </a:cubicBezTo>
                  <a:cubicBezTo>
                    <a:pt x="84" y="85"/>
                    <a:pt x="34" y="34"/>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2"/>
            <p:cNvSpPr/>
            <p:nvPr/>
          </p:nvSpPr>
          <p:spPr>
            <a:xfrm>
              <a:off x="7852829" y="3735892"/>
              <a:ext cx="56793" cy="797404"/>
            </a:xfrm>
            <a:custGeom>
              <a:rect b="b" l="l" r="r" t="t"/>
              <a:pathLst>
                <a:path extrusionOk="0" h="24880" w="1772">
                  <a:moveTo>
                    <a:pt x="17" y="1"/>
                  </a:moveTo>
                  <a:cubicBezTo>
                    <a:pt x="1" y="84"/>
                    <a:pt x="1" y="168"/>
                    <a:pt x="17" y="251"/>
                  </a:cubicBezTo>
                  <a:cubicBezTo>
                    <a:pt x="17" y="435"/>
                    <a:pt x="17" y="669"/>
                    <a:pt x="34" y="986"/>
                  </a:cubicBezTo>
                  <a:cubicBezTo>
                    <a:pt x="67" y="1621"/>
                    <a:pt x="101" y="2540"/>
                    <a:pt x="151" y="3643"/>
                  </a:cubicBezTo>
                  <a:cubicBezTo>
                    <a:pt x="268" y="5899"/>
                    <a:pt x="452" y="9023"/>
                    <a:pt x="702" y="12448"/>
                  </a:cubicBezTo>
                  <a:cubicBezTo>
                    <a:pt x="936" y="15890"/>
                    <a:pt x="1187" y="18998"/>
                    <a:pt x="1404" y="21237"/>
                  </a:cubicBezTo>
                  <a:cubicBezTo>
                    <a:pt x="1504" y="22357"/>
                    <a:pt x="1588" y="23259"/>
                    <a:pt x="1655" y="23910"/>
                  </a:cubicBezTo>
                  <a:cubicBezTo>
                    <a:pt x="1671" y="24211"/>
                    <a:pt x="1705" y="24445"/>
                    <a:pt x="1721" y="24629"/>
                  </a:cubicBezTo>
                  <a:cubicBezTo>
                    <a:pt x="1721" y="24712"/>
                    <a:pt x="1738" y="24796"/>
                    <a:pt x="1755" y="24880"/>
                  </a:cubicBezTo>
                  <a:cubicBezTo>
                    <a:pt x="1772" y="24796"/>
                    <a:pt x="1755" y="24712"/>
                    <a:pt x="1755" y="24629"/>
                  </a:cubicBezTo>
                  <a:cubicBezTo>
                    <a:pt x="1738" y="24445"/>
                    <a:pt x="1721" y="24211"/>
                    <a:pt x="1705" y="23894"/>
                  </a:cubicBezTo>
                  <a:cubicBezTo>
                    <a:pt x="1655" y="23259"/>
                    <a:pt x="1588" y="22357"/>
                    <a:pt x="1504" y="21237"/>
                  </a:cubicBezTo>
                  <a:cubicBezTo>
                    <a:pt x="1320" y="18981"/>
                    <a:pt x="1087" y="15874"/>
                    <a:pt x="853" y="12448"/>
                  </a:cubicBezTo>
                  <a:cubicBezTo>
                    <a:pt x="602" y="9006"/>
                    <a:pt x="402" y="5899"/>
                    <a:pt x="268" y="3643"/>
                  </a:cubicBezTo>
                  <a:cubicBezTo>
                    <a:pt x="184" y="2524"/>
                    <a:pt x="134" y="1621"/>
                    <a:pt x="84" y="986"/>
                  </a:cubicBezTo>
                  <a:cubicBezTo>
                    <a:pt x="67" y="669"/>
                    <a:pt x="51" y="435"/>
                    <a:pt x="34" y="251"/>
                  </a:cubicBezTo>
                  <a:cubicBezTo>
                    <a:pt x="34" y="168"/>
                    <a:pt x="34" y="84"/>
                    <a:pt x="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2"/>
            <p:cNvSpPr/>
            <p:nvPr/>
          </p:nvSpPr>
          <p:spPr>
            <a:xfrm>
              <a:off x="7775717" y="4419743"/>
              <a:ext cx="211017" cy="256560"/>
            </a:xfrm>
            <a:custGeom>
              <a:rect b="b" l="l" r="r" t="t"/>
              <a:pathLst>
                <a:path extrusionOk="0" h="8005" w="6584">
                  <a:moveTo>
                    <a:pt x="0" y="0"/>
                  </a:moveTo>
                  <a:lnTo>
                    <a:pt x="268" y="5013"/>
                  </a:lnTo>
                  <a:cubicBezTo>
                    <a:pt x="350" y="6696"/>
                    <a:pt x="1753" y="8004"/>
                    <a:pt x="3445" y="8004"/>
                  </a:cubicBezTo>
                  <a:cubicBezTo>
                    <a:pt x="3467" y="8004"/>
                    <a:pt x="3488" y="8004"/>
                    <a:pt x="3509" y="8004"/>
                  </a:cubicBezTo>
                  <a:cubicBezTo>
                    <a:pt x="5214" y="7954"/>
                    <a:pt x="6584" y="6550"/>
                    <a:pt x="6584" y="4846"/>
                  </a:cubicBezTo>
                  <a:lnTo>
                    <a:pt x="658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2"/>
            <p:cNvSpPr/>
            <p:nvPr/>
          </p:nvSpPr>
          <p:spPr>
            <a:xfrm>
              <a:off x="6691305" y="2375177"/>
              <a:ext cx="517864" cy="314378"/>
            </a:xfrm>
            <a:custGeom>
              <a:rect b="b" l="l" r="r" t="t"/>
              <a:pathLst>
                <a:path extrusionOk="0" h="9809" w="16158">
                  <a:moveTo>
                    <a:pt x="435" y="0"/>
                  </a:moveTo>
                  <a:lnTo>
                    <a:pt x="1" y="936"/>
                  </a:lnTo>
                  <a:lnTo>
                    <a:pt x="15573" y="9808"/>
                  </a:lnTo>
                  <a:lnTo>
                    <a:pt x="16158" y="8689"/>
                  </a:lnTo>
                  <a:lnTo>
                    <a:pt x="435"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2"/>
            <p:cNvSpPr/>
            <p:nvPr/>
          </p:nvSpPr>
          <p:spPr>
            <a:xfrm>
              <a:off x="6680600" y="2313064"/>
              <a:ext cx="36986" cy="43941"/>
            </a:xfrm>
            <a:custGeom>
              <a:rect b="b" l="l" r="r" t="t"/>
              <a:pathLst>
                <a:path extrusionOk="0" h="1371" w="1154">
                  <a:moveTo>
                    <a:pt x="719" y="0"/>
                  </a:moveTo>
                  <a:lnTo>
                    <a:pt x="0" y="1103"/>
                  </a:lnTo>
                  <a:lnTo>
                    <a:pt x="502" y="1370"/>
                  </a:lnTo>
                  <a:lnTo>
                    <a:pt x="1153" y="267"/>
                  </a:lnTo>
                  <a:lnTo>
                    <a:pt x="719"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2"/>
            <p:cNvSpPr/>
            <p:nvPr/>
          </p:nvSpPr>
          <p:spPr>
            <a:xfrm>
              <a:off x="7053855" y="2609719"/>
              <a:ext cx="124258" cy="553760"/>
            </a:xfrm>
            <a:custGeom>
              <a:rect b="b" l="l" r="r" t="t"/>
              <a:pathLst>
                <a:path extrusionOk="0" h="17278" w="3877">
                  <a:moveTo>
                    <a:pt x="3058" y="1"/>
                  </a:moveTo>
                  <a:lnTo>
                    <a:pt x="0" y="17277"/>
                  </a:lnTo>
                  <a:lnTo>
                    <a:pt x="0" y="17277"/>
                  </a:lnTo>
                  <a:lnTo>
                    <a:pt x="1237" y="17260"/>
                  </a:lnTo>
                  <a:lnTo>
                    <a:pt x="3877" y="468"/>
                  </a:lnTo>
                  <a:lnTo>
                    <a:pt x="3058"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2"/>
            <p:cNvSpPr/>
            <p:nvPr/>
          </p:nvSpPr>
          <p:spPr>
            <a:xfrm>
              <a:off x="6937641" y="3161075"/>
              <a:ext cx="268323" cy="58075"/>
            </a:xfrm>
            <a:custGeom>
              <a:rect b="b" l="l" r="r" t="t"/>
              <a:pathLst>
                <a:path extrusionOk="0" h="1812" w="8372">
                  <a:moveTo>
                    <a:pt x="4225" y="1"/>
                  </a:moveTo>
                  <a:cubicBezTo>
                    <a:pt x="1796" y="1"/>
                    <a:pt x="1" y="1812"/>
                    <a:pt x="1" y="1812"/>
                  </a:cubicBezTo>
                  <a:lnTo>
                    <a:pt x="8372" y="1795"/>
                  </a:lnTo>
                  <a:cubicBezTo>
                    <a:pt x="7369" y="709"/>
                    <a:pt x="5966" y="74"/>
                    <a:pt x="4478" y="7"/>
                  </a:cubicBezTo>
                  <a:cubicBezTo>
                    <a:pt x="4393" y="3"/>
                    <a:pt x="4309" y="1"/>
                    <a:pt x="4225"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2"/>
            <p:cNvSpPr/>
            <p:nvPr/>
          </p:nvSpPr>
          <p:spPr>
            <a:xfrm>
              <a:off x="6481922" y="2321109"/>
              <a:ext cx="288130" cy="271496"/>
            </a:xfrm>
            <a:custGeom>
              <a:rect b="b" l="l" r="r" t="t"/>
              <a:pathLst>
                <a:path extrusionOk="0" h="8471" w="8990">
                  <a:moveTo>
                    <a:pt x="4887" y="1"/>
                  </a:moveTo>
                  <a:cubicBezTo>
                    <a:pt x="3657" y="1"/>
                    <a:pt x="2458" y="632"/>
                    <a:pt x="1788" y="1771"/>
                  </a:cubicBezTo>
                  <a:lnTo>
                    <a:pt x="1" y="4879"/>
                  </a:lnTo>
                  <a:lnTo>
                    <a:pt x="6216" y="8471"/>
                  </a:lnTo>
                  <a:lnTo>
                    <a:pt x="8021" y="5363"/>
                  </a:lnTo>
                  <a:cubicBezTo>
                    <a:pt x="8990" y="3642"/>
                    <a:pt x="8388" y="1470"/>
                    <a:pt x="6684" y="484"/>
                  </a:cubicBezTo>
                  <a:cubicBezTo>
                    <a:pt x="6118" y="157"/>
                    <a:pt x="5499" y="1"/>
                    <a:pt x="4887"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4" name="Shape 1674"/>
        <p:cNvGrpSpPr/>
        <p:nvPr/>
      </p:nvGrpSpPr>
      <p:grpSpPr>
        <a:xfrm>
          <a:off x="0" y="0"/>
          <a:ext cx="0" cy="0"/>
          <a:chOff x="0" y="0"/>
          <a:chExt cx="0" cy="0"/>
        </a:xfrm>
      </p:grpSpPr>
      <p:sp>
        <p:nvSpPr>
          <p:cNvPr id="1675" name="Google Shape;1675;p41"/>
          <p:cNvSpPr txBox="1"/>
          <p:nvPr>
            <p:ph idx="3"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EXPERIMENTAL SET-UP</a:t>
            </a:r>
            <a:endParaRPr/>
          </a:p>
        </p:txBody>
      </p:sp>
      <p:grpSp>
        <p:nvGrpSpPr>
          <p:cNvPr id="1676" name="Google Shape;1676;p41"/>
          <p:cNvGrpSpPr/>
          <p:nvPr/>
        </p:nvGrpSpPr>
        <p:grpSpPr>
          <a:xfrm>
            <a:off x="1814857" y="3659133"/>
            <a:ext cx="431105" cy="598726"/>
            <a:chOff x="1880824" y="3649932"/>
            <a:chExt cx="431105" cy="598726"/>
          </a:xfrm>
        </p:grpSpPr>
        <p:sp>
          <p:nvSpPr>
            <p:cNvPr id="1677" name="Google Shape;1677;p41"/>
            <p:cNvSpPr/>
            <p:nvPr/>
          </p:nvSpPr>
          <p:spPr>
            <a:xfrm>
              <a:off x="1880824" y="3649932"/>
              <a:ext cx="431105" cy="546260"/>
            </a:xfrm>
            <a:custGeom>
              <a:rect b="b" l="l" r="r" t="t"/>
              <a:pathLst>
                <a:path extrusionOk="0" h="17044" w="13451">
                  <a:moveTo>
                    <a:pt x="1" y="1"/>
                  </a:moveTo>
                  <a:lnTo>
                    <a:pt x="1" y="17043"/>
                  </a:lnTo>
                  <a:lnTo>
                    <a:pt x="12465" y="17043"/>
                  </a:lnTo>
                  <a:cubicBezTo>
                    <a:pt x="13016" y="17043"/>
                    <a:pt x="13451" y="16609"/>
                    <a:pt x="13451" y="16057"/>
                  </a:cubicBezTo>
                  <a:lnTo>
                    <a:pt x="13451" y="986"/>
                  </a:lnTo>
                  <a:cubicBezTo>
                    <a:pt x="13451" y="435"/>
                    <a:pt x="13016" y="1"/>
                    <a:pt x="12465" y="1"/>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41"/>
            <p:cNvSpPr/>
            <p:nvPr/>
          </p:nvSpPr>
          <p:spPr>
            <a:xfrm>
              <a:off x="2196229" y="3649932"/>
              <a:ext cx="52530" cy="546260"/>
            </a:xfrm>
            <a:custGeom>
              <a:rect b="b" l="l" r="r" t="t"/>
              <a:pathLst>
                <a:path extrusionOk="0" h="17044" w="1639">
                  <a:moveTo>
                    <a:pt x="1" y="1"/>
                  </a:moveTo>
                  <a:lnTo>
                    <a:pt x="1" y="17043"/>
                  </a:lnTo>
                  <a:lnTo>
                    <a:pt x="1638" y="17043"/>
                  </a:lnTo>
                  <a:lnTo>
                    <a:pt x="1638"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41"/>
            <p:cNvSpPr/>
            <p:nvPr/>
          </p:nvSpPr>
          <p:spPr>
            <a:xfrm>
              <a:off x="1880824" y="3828803"/>
              <a:ext cx="315436" cy="189063"/>
            </a:xfrm>
            <a:custGeom>
              <a:rect b="b" l="l" r="r" t="t"/>
              <a:pathLst>
                <a:path extrusionOk="0" h="5899" w="9842">
                  <a:moveTo>
                    <a:pt x="1" y="0"/>
                  </a:moveTo>
                  <a:lnTo>
                    <a:pt x="1" y="5898"/>
                  </a:lnTo>
                  <a:lnTo>
                    <a:pt x="9842" y="5898"/>
                  </a:lnTo>
                  <a:lnTo>
                    <a:pt x="9842"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41"/>
            <p:cNvSpPr/>
            <p:nvPr/>
          </p:nvSpPr>
          <p:spPr>
            <a:xfrm>
              <a:off x="2248726" y="3828803"/>
              <a:ext cx="63203" cy="189063"/>
            </a:xfrm>
            <a:custGeom>
              <a:rect b="b" l="l" r="r" t="t"/>
              <a:pathLst>
                <a:path extrusionOk="0" h="5899" w="1972">
                  <a:moveTo>
                    <a:pt x="0" y="0"/>
                  </a:moveTo>
                  <a:lnTo>
                    <a:pt x="0" y="5898"/>
                  </a:lnTo>
                  <a:lnTo>
                    <a:pt x="1972" y="5898"/>
                  </a:lnTo>
                  <a:lnTo>
                    <a:pt x="1972"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41"/>
            <p:cNvSpPr/>
            <p:nvPr/>
          </p:nvSpPr>
          <p:spPr>
            <a:xfrm>
              <a:off x="1923130" y="4196160"/>
              <a:ext cx="63235" cy="52498"/>
            </a:xfrm>
            <a:custGeom>
              <a:rect b="b" l="l" r="r" t="t"/>
              <a:pathLst>
                <a:path extrusionOk="0" h="1638" w="1973">
                  <a:moveTo>
                    <a:pt x="0" y="0"/>
                  </a:moveTo>
                  <a:lnTo>
                    <a:pt x="0" y="1638"/>
                  </a:lnTo>
                  <a:lnTo>
                    <a:pt x="986" y="986"/>
                  </a:lnTo>
                  <a:lnTo>
                    <a:pt x="1972" y="1638"/>
                  </a:lnTo>
                  <a:lnTo>
                    <a:pt x="1972"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2" name="Google Shape;1682;p41"/>
          <p:cNvGrpSpPr/>
          <p:nvPr/>
        </p:nvGrpSpPr>
        <p:grpSpPr>
          <a:xfrm>
            <a:off x="1781675" y="1584779"/>
            <a:ext cx="497450" cy="620559"/>
            <a:chOff x="1881369" y="1406144"/>
            <a:chExt cx="515172" cy="642667"/>
          </a:xfrm>
        </p:grpSpPr>
        <p:sp>
          <p:nvSpPr>
            <p:cNvPr id="1683" name="Google Shape;1683;p41"/>
            <p:cNvSpPr/>
            <p:nvPr/>
          </p:nvSpPr>
          <p:spPr>
            <a:xfrm>
              <a:off x="1935438" y="1460789"/>
              <a:ext cx="413990" cy="544626"/>
            </a:xfrm>
            <a:custGeom>
              <a:rect b="b" l="l" r="r" t="t"/>
              <a:pathLst>
                <a:path extrusionOk="0" h="16993" w="12917">
                  <a:moveTo>
                    <a:pt x="1" y="0"/>
                  </a:moveTo>
                  <a:lnTo>
                    <a:pt x="1" y="16993"/>
                  </a:lnTo>
                  <a:lnTo>
                    <a:pt x="12917" y="16993"/>
                  </a:lnTo>
                  <a:lnTo>
                    <a:pt x="12917" y="5096"/>
                  </a:lnTo>
                  <a:lnTo>
                    <a:pt x="782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41"/>
            <p:cNvSpPr/>
            <p:nvPr/>
          </p:nvSpPr>
          <p:spPr>
            <a:xfrm>
              <a:off x="2040401" y="1696389"/>
              <a:ext cx="235664" cy="235664"/>
            </a:xfrm>
            <a:custGeom>
              <a:rect b="b" l="l" r="r" t="t"/>
              <a:pathLst>
                <a:path extrusionOk="0" h="7353" w="7353">
                  <a:moveTo>
                    <a:pt x="3677" y="1"/>
                  </a:moveTo>
                  <a:cubicBezTo>
                    <a:pt x="1655" y="1"/>
                    <a:pt x="1" y="1638"/>
                    <a:pt x="1" y="3677"/>
                  </a:cubicBezTo>
                  <a:cubicBezTo>
                    <a:pt x="1" y="5698"/>
                    <a:pt x="1655" y="7353"/>
                    <a:pt x="3677" y="7353"/>
                  </a:cubicBezTo>
                  <a:cubicBezTo>
                    <a:pt x="5715" y="7353"/>
                    <a:pt x="7352" y="5698"/>
                    <a:pt x="7352" y="3677"/>
                  </a:cubicBezTo>
                  <a:cubicBezTo>
                    <a:pt x="7352" y="1638"/>
                    <a:pt x="5715" y="1"/>
                    <a:pt x="36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41"/>
            <p:cNvSpPr/>
            <p:nvPr/>
          </p:nvSpPr>
          <p:spPr>
            <a:xfrm>
              <a:off x="1986333" y="1684979"/>
              <a:ext cx="300982" cy="257778"/>
            </a:xfrm>
            <a:custGeom>
              <a:rect b="b" l="l" r="r" t="t"/>
              <a:pathLst>
                <a:path extrusionOk="0" h="8043" w="9391">
                  <a:moveTo>
                    <a:pt x="5364" y="691"/>
                  </a:moveTo>
                  <a:cubicBezTo>
                    <a:pt x="7218" y="691"/>
                    <a:pt x="8705" y="2178"/>
                    <a:pt x="8705" y="4033"/>
                  </a:cubicBezTo>
                  <a:cubicBezTo>
                    <a:pt x="8705" y="6044"/>
                    <a:pt x="7062" y="7375"/>
                    <a:pt x="5347" y="7375"/>
                  </a:cubicBezTo>
                  <a:cubicBezTo>
                    <a:pt x="4527" y="7375"/>
                    <a:pt x="3689" y="7070"/>
                    <a:pt x="3008" y="6389"/>
                  </a:cubicBezTo>
                  <a:cubicBezTo>
                    <a:pt x="902" y="4283"/>
                    <a:pt x="2389" y="691"/>
                    <a:pt x="5364" y="691"/>
                  </a:cubicBezTo>
                  <a:close/>
                  <a:moveTo>
                    <a:pt x="5347" y="1"/>
                  </a:moveTo>
                  <a:cubicBezTo>
                    <a:pt x="4357" y="1"/>
                    <a:pt x="3346" y="369"/>
                    <a:pt x="2523" y="1192"/>
                  </a:cubicBezTo>
                  <a:cubicBezTo>
                    <a:pt x="0" y="3715"/>
                    <a:pt x="1788" y="8043"/>
                    <a:pt x="5364" y="8043"/>
                  </a:cubicBezTo>
                  <a:cubicBezTo>
                    <a:pt x="7586" y="8043"/>
                    <a:pt x="9390" y="6255"/>
                    <a:pt x="9390" y="4033"/>
                  </a:cubicBezTo>
                  <a:cubicBezTo>
                    <a:pt x="9390" y="1605"/>
                    <a:pt x="7413" y="1"/>
                    <a:pt x="5347" y="1"/>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41"/>
            <p:cNvSpPr/>
            <p:nvPr/>
          </p:nvSpPr>
          <p:spPr>
            <a:xfrm>
              <a:off x="2227926" y="1888176"/>
              <a:ext cx="168615" cy="160635"/>
            </a:xfrm>
            <a:custGeom>
              <a:rect b="b" l="l" r="r" t="t"/>
              <a:pathLst>
                <a:path extrusionOk="0" h="5012" w="5261">
                  <a:moveTo>
                    <a:pt x="484" y="0"/>
                  </a:moveTo>
                  <a:cubicBezTo>
                    <a:pt x="224" y="0"/>
                    <a:pt x="0" y="326"/>
                    <a:pt x="232" y="583"/>
                  </a:cubicBezTo>
                  <a:lnTo>
                    <a:pt x="4576" y="4911"/>
                  </a:lnTo>
                  <a:cubicBezTo>
                    <a:pt x="4643" y="4978"/>
                    <a:pt x="4726" y="5011"/>
                    <a:pt x="4810" y="5011"/>
                  </a:cubicBezTo>
                  <a:cubicBezTo>
                    <a:pt x="5110" y="5011"/>
                    <a:pt x="5261" y="4644"/>
                    <a:pt x="5060" y="4426"/>
                  </a:cubicBezTo>
                  <a:lnTo>
                    <a:pt x="716" y="99"/>
                  </a:lnTo>
                  <a:cubicBezTo>
                    <a:pt x="643" y="29"/>
                    <a:pt x="562" y="0"/>
                    <a:pt x="484" y="0"/>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41"/>
            <p:cNvSpPr/>
            <p:nvPr/>
          </p:nvSpPr>
          <p:spPr>
            <a:xfrm>
              <a:off x="2080560" y="1765488"/>
              <a:ext cx="94291" cy="21986"/>
            </a:xfrm>
            <a:custGeom>
              <a:rect b="b" l="l" r="r" t="t"/>
              <a:pathLst>
                <a:path extrusionOk="0" h="686" w="2942">
                  <a:moveTo>
                    <a:pt x="452" y="0"/>
                  </a:moveTo>
                  <a:cubicBezTo>
                    <a:pt x="1" y="0"/>
                    <a:pt x="1" y="685"/>
                    <a:pt x="452" y="685"/>
                  </a:cubicBezTo>
                  <a:lnTo>
                    <a:pt x="2490" y="685"/>
                  </a:lnTo>
                  <a:cubicBezTo>
                    <a:pt x="2942" y="685"/>
                    <a:pt x="2942" y="0"/>
                    <a:pt x="2490"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41"/>
            <p:cNvSpPr/>
            <p:nvPr/>
          </p:nvSpPr>
          <p:spPr>
            <a:xfrm>
              <a:off x="2080560" y="1830806"/>
              <a:ext cx="159609" cy="21986"/>
            </a:xfrm>
            <a:custGeom>
              <a:rect b="b" l="l" r="r" t="t"/>
              <a:pathLst>
                <a:path extrusionOk="0" h="686" w="4980">
                  <a:moveTo>
                    <a:pt x="452" y="1"/>
                  </a:moveTo>
                  <a:cubicBezTo>
                    <a:pt x="1" y="1"/>
                    <a:pt x="1" y="686"/>
                    <a:pt x="452" y="686"/>
                  </a:cubicBezTo>
                  <a:lnTo>
                    <a:pt x="4529" y="686"/>
                  </a:lnTo>
                  <a:cubicBezTo>
                    <a:pt x="4980" y="686"/>
                    <a:pt x="4980" y="1"/>
                    <a:pt x="4529"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41"/>
            <p:cNvSpPr/>
            <p:nvPr/>
          </p:nvSpPr>
          <p:spPr>
            <a:xfrm>
              <a:off x="1881369" y="1406144"/>
              <a:ext cx="413445" cy="544658"/>
            </a:xfrm>
            <a:custGeom>
              <a:rect b="b" l="l" r="r" t="t"/>
              <a:pathLst>
                <a:path extrusionOk="0" h="16994" w="12900">
                  <a:moveTo>
                    <a:pt x="0" y="1"/>
                  </a:moveTo>
                  <a:lnTo>
                    <a:pt x="0" y="16993"/>
                  </a:lnTo>
                  <a:lnTo>
                    <a:pt x="1688" y="16993"/>
                  </a:lnTo>
                  <a:lnTo>
                    <a:pt x="1688" y="1705"/>
                  </a:lnTo>
                  <a:lnTo>
                    <a:pt x="9507" y="1705"/>
                  </a:lnTo>
                  <a:lnTo>
                    <a:pt x="12899" y="5097"/>
                  </a:lnTo>
                  <a:lnTo>
                    <a:pt x="12899"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41"/>
            <p:cNvSpPr/>
            <p:nvPr/>
          </p:nvSpPr>
          <p:spPr>
            <a:xfrm>
              <a:off x="2186069" y="1462359"/>
              <a:ext cx="161756" cy="161788"/>
            </a:xfrm>
            <a:custGeom>
              <a:rect b="b" l="l" r="r" t="t"/>
              <a:pathLst>
                <a:path extrusionOk="0" h="5048" w="5047">
                  <a:moveTo>
                    <a:pt x="41" y="1"/>
                  </a:moveTo>
                  <a:cubicBezTo>
                    <a:pt x="21" y="1"/>
                    <a:pt x="0" y="19"/>
                    <a:pt x="0" y="51"/>
                  </a:cubicBezTo>
                  <a:lnTo>
                    <a:pt x="0" y="5047"/>
                  </a:lnTo>
                  <a:lnTo>
                    <a:pt x="4996" y="5047"/>
                  </a:lnTo>
                  <a:cubicBezTo>
                    <a:pt x="5030" y="5047"/>
                    <a:pt x="5046" y="4997"/>
                    <a:pt x="5030" y="4980"/>
                  </a:cubicBezTo>
                  <a:lnTo>
                    <a:pt x="67" y="18"/>
                  </a:lnTo>
                  <a:cubicBezTo>
                    <a:pt x="61" y="6"/>
                    <a:pt x="51" y="1"/>
                    <a:pt x="4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1" name="Google Shape;1691;p41"/>
          <p:cNvSpPr txBox="1"/>
          <p:nvPr>
            <p:ph idx="1" type="subTitle"/>
          </p:nvPr>
        </p:nvSpPr>
        <p:spPr>
          <a:xfrm>
            <a:off x="2481875" y="1533125"/>
            <a:ext cx="2409900" cy="27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Dataset Description</a:t>
            </a:r>
            <a:endParaRPr sz="1800"/>
          </a:p>
        </p:txBody>
      </p:sp>
      <p:sp>
        <p:nvSpPr>
          <p:cNvPr id="1692" name="Google Shape;1692;p41"/>
          <p:cNvSpPr txBox="1"/>
          <p:nvPr>
            <p:ph idx="2" type="subTitle"/>
          </p:nvPr>
        </p:nvSpPr>
        <p:spPr>
          <a:xfrm>
            <a:off x="2481875" y="1804700"/>
            <a:ext cx="2409900" cy="45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200"/>
              <a:t>Columns and their </a:t>
            </a:r>
            <a:r>
              <a:rPr lang="en" sz="1200"/>
              <a:t>repercussions</a:t>
            </a:r>
            <a:endParaRPr sz="1200"/>
          </a:p>
        </p:txBody>
      </p:sp>
      <p:sp>
        <p:nvSpPr>
          <p:cNvPr id="1693" name="Google Shape;1693;p41"/>
          <p:cNvSpPr txBox="1"/>
          <p:nvPr>
            <p:ph type="title"/>
          </p:nvPr>
        </p:nvSpPr>
        <p:spPr>
          <a:xfrm>
            <a:off x="720000" y="1706550"/>
            <a:ext cx="758700" cy="452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1694" name="Google Shape;1694;p41"/>
          <p:cNvSpPr txBox="1"/>
          <p:nvPr>
            <p:ph idx="4" type="subTitle"/>
          </p:nvPr>
        </p:nvSpPr>
        <p:spPr>
          <a:xfrm>
            <a:off x="2478625" y="2563930"/>
            <a:ext cx="2093400" cy="27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Data Cleaning</a:t>
            </a:r>
            <a:endParaRPr/>
          </a:p>
        </p:txBody>
      </p:sp>
      <p:sp>
        <p:nvSpPr>
          <p:cNvPr id="1695" name="Google Shape;1695;p41"/>
          <p:cNvSpPr txBox="1"/>
          <p:nvPr>
            <p:ph idx="5" type="subTitle"/>
          </p:nvPr>
        </p:nvSpPr>
        <p:spPr>
          <a:xfrm>
            <a:off x="2478625" y="2838031"/>
            <a:ext cx="2093400" cy="45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200"/>
              <a:t>Dropping columns, Random Oversampling</a:t>
            </a:r>
            <a:endParaRPr sz="1200"/>
          </a:p>
        </p:txBody>
      </p:sp>
      <p:sp>
        <p:nvSpPr>
          <p:cNvPr id="1696" name="Google Shape;1696;p41"/>
          <p:cNvSpPr txBox="1"/>
          <p:nvPr>
            <p:ph idx="6" type="title"/>
          </p:nvPr>
        </p:nvSpPr>
        <p:spPr>
          <a:xfrm>
            <a:off x="720000" y="2729475"/>
            <a:ext cx="758700" cy="503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1697" name="Google Shape;1697;p41"/>
          <p:cNvSpPr txBox="1"/>
          <p:nvPr>
            <p:ph idx="7" type="subTitle"/>
          </p:nvPr>
        </p:nvSpPr>
        <p:spPr>
          <a:xfrm>
            <a:off x="2478625" y="3584800"/>
            <a:ext cx="2992500" cy="27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Machine Learning Models</a:t>
            </a:r>
            <a:endParaRPr sz="1800"/>
          </a:p>
        </p:txBody>
      </p:sp>
      <p:sp>
        <p:nvSpPr>
          <p:cNvPr id="1698" name="Google Shape;1698;p41"/>
          <p:cNvSpPr txBox="1"/>
          <p:nvPr>
            <p:ph idx="8" type="subTitle"/>
          </p:nvPr>
        </p:nvSpPr>
        <p:spPr>
          <a:xfrm>
            <a:off x="2478625" y="3861398"/>
            <a:ext cx="2093400" cy="45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200"/>
              <a:t>SVM, KNN, MLR</a:t>
            </a:r>
            <a:endParaRPr sz="1200"/>
          </a:p>
        </p:txBody>
      </p:sp>
      <p:sp>
        <p:nvSpPr>
          <p:cNvPr id="1699" name="Google Shape;1699;p41"/>
          <p:cNvSpPr txBox="1"/>
          <p:nvPr>
            <p:ph idx="9" type="title"/>
          </p:nvPr>
        </p:nvSpPr>
        <p:spPr>
          <a:xfrm>
            <a:off x="720000" y="3752700"/>
            <a:ext cx="758700" cy="503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03</a:t>
            </a:r>
            <a:endParaRPr/>
          </a:p>
        </p:txBody>
      </p:sp>
      <p:grpSp>
        <p:nvGrpSpPr>
          <p:cNvPr id="1700" name="Google Shape;1700;p41"/>
          <p:cNvGrpSpPr/>
          <p:nvPr/>
        </p:nvGrpSpPr>
        <p:grpSpPr>
          <a:xfrm>
            <a:off x="1781678" y="2627059"/>
            <a:ext cx="497448" cy="606226"/>
            <a:chOff x="1847621" y="2498055"/>
            <a:chExt cx="497448" cy="606226"/>
          </a:xfrm>
        </p:grpSpPr>
        <p:sp>
          <p:nvSpPr>
            <p:cNvPr id="1701" name="Google Shape;1701;p41"/>
            <p:cNvSpPr/>
            <p:nvPr/>
          </p:nvSpPr>
          <p:spPr>
            <a:xfrm>
              <a:off x="2043094" y="2498055"/>
              <a:ext cx="92144" cy="51440"/>
            </a:xfrm>
            <a:custGeom>
              <a:rect b="b" l="l" r="r" t="t"/>
              <a:pathLst>
                <a:path extrusionOk="0" h="1605" w="2875">
                  <a:moveTo>
                    <a:pt x="0" y="1"/>
                  </a:moveTo>
                  <a:lnTo>
                    <a:pt x="0" y="1605"/>
                  </a:lnTo>
                  <a:lnTo>
                    <a:pt x="2874" y="1605"/>
                  </a:lnTo>
                  <a:lnTo>
                    <a:pt x="2874" y="1"/>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41"/>
            <p:cNvSpPr/>
            <p:nvPr/>
          </p:nvSpPr>
          <p:spPr>
            <a:xfrm>
              <a:off x="1847621" y="2518407"/>
              <a:ext cx="483058" cy="575714"/>
            </a:xfrm>
            <a:custGeom>
              <a:rect b="b" l="l" r="r" t="t"/>
              <a:pathLst>
                <a:path extrusionOk="0" h="17963" w="15072">
                  <a:moveTo>
                    <a:pt x="1" y="0"/>
                  </a:moveTo>
                  <a:lnTo>
                    <a:pt x="1" y="17962"/>
                  </a:lnTo>
                  <a:lnTo>
                    <a:pt x="15072" y="17962"/>
                  </a:lnTo>
                  <a:lnTo>
                    <a:pt x="15072" y="0"/>
                  </a:lnTo>
                  <a:lnTo>
                    <a:pt x="8973" y="0"/>
                  </a:lnTo>
                  <a:lnTo>
                    <a:pt x="8973" y="970"/>
                  </a:lnTo>
                  <a:lnTo>
                    <a:pt x="6099" y="970"/>
                  </a:lnTo>
                  <a:lnTo>
                    <a:pt x="6099" y="0"/>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41"/>
            <p:cNvSpPr/>
            <p:nvPr/>
          </p:nvSpPr>
          <p:spPr>
            <a:xfrm>
              <a:off x="1878677" y="2549463"/>
              <a:ext cx="420945" cy="513601"/>
            </a:xfrm>
            <a:custGeom>
              <a:rect b="b" l="l" r="r" t="t"/>
              <a:pathLst>
                <a:path extrusionOk="0" h="16025" w="13134">
                  <a:moveTo>
                    <a:pt x="1" y="1"/>
                  </a:moveTo>
                  <a:lnTo>
                    <a:pt x="1" y="16024"/>
                  </a:lnTo>
                  <a:lnTo>
                    <a:pt x="13134" y="16024"/>
                  </a:lnTo>
                  <a:lnTo>
                    <a:pt x="13134" y="1"/>
                  </a:lnTo>
                  <a:lnTo>
                    <a:pt x="10243" y="1"/>
                  </a:lnTo>
                  <a:lnTo>
                    <a:pt x="10243" y="953"/>
                  </a:lnTo>
                  <a:lnTo>
                    <a:pt x="2875" y="953"/>
                  </a:lnTo>
                  <a:lnTo>
                    <a:pt x="287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41"/>
            <p:cNvSpPr/>
            <p:nvPr/>
          </p:nvSpPr>
          <p:spPr>
            <a:xfrm>
              <a:off x="1936527" y="2652280"/>
              <a:ext cx="119963" cy="20384"/>
            </a:xfrm>
            <a:custGeom>
              <a:rect b="b" l="l" r="r" t="t"/>
              <a:pathLst>
                <a:path extrusionOk="0" h="636" w="3743">
                  <a:moveTo>
                    <a:pt x="435" y="1"/>
                  </a:moveTo>
                  <a:cubicBezTo>
                    <a:pt x="0" y="1"/>
                    <a:pt x="0" y="636"/>
                    <a:pt x="435" y="636"/>
                  </a:cubicBezTo>
                  <a:lnTo>
                    <a:pt x="3325" y="636"/>
                  </a:lnTo>
                  <a:cubicBezTo>
                    <a:pt x="3743" y="636"/>
                    <a:pt x="3743" y="1"/>
                    <a:pt x="33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41"/>
            <p:cNvSpPr/>
            <p:nvPr/>
          </p:nvSpPr>
          <p:spPr>
            <a:xfrm>
              <a:off x="1936527" y="2734200"/>
              <a:ext cx="78747" cy="20929"/>
            </a:xfrm>
            <a:custGeom>
              <a:rect b="b" l="l" r="r" t="t"/>
              <a:pathLst>
                <a:path extrusionOk="0" h="653" w="2457">
                  <a:moveTo>
                    <a:pt x="435" y="1"/>
                  </a:moveTo>
                  <a:cubicBezTo>
                    <a:pt x="0" y="1"/>
                    <a:pt x="0" y="653"/>
                    <a:pt x="435" y="653"/>
                  </a:cubicBezTo>
                  <a:lnTo>
                    <a:pt x="2039" y="653"/>
                  </a:lnTo>
                  <a:cubicBezTo>
                    <a:pt x="2456" y="653"/>
                    <a:pt x="2456" y="1"/>
                    <a:pt x="203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41"/>
            <p:cNvSpPr/>
            <p:nvPr/>
          </p:nvSpPr>
          <p:spPr>
            <a:xfrm>
              <a:off x="2090752" y="2734200"/>
              <a:ext cx="99099" cy="20929"/>
            </a:xfrm>
            <a:custGeom>
              <a:rect b="b" l="l" r="r" t="t"/>
              <a:pathLst>
                <a:path extrusionOk="0" h="653" w="3092">
                  <a:moveTo>
                    <a:pt x="435" y="1"/>
                  </a:moveTo>
                  <a:cubicBezTo>
                    <a:pt x="0" y="1"/>
                    <a:pt x="0" y="653"/>
                    <a:pt x="435" y="653"/>
                  </a:cubicBezTo>
                  <a:lnTo>
                    <a:pt x="2674" y="653"/>
                  </a:lnTo>
                  <a:cubicBezTo>
                    <a:pt x="3091" y="653"/>
                    <a:pt x="3091" y="1"/>
                    <a:pt x="267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41"/>
            <p:cNvSpPr/>
            <p:nvPr/>
          </p:nvSpPr>
          <p:spPr>
            <a:xfrm>
              <a:off x="2042549" y="2734264"/>
              <a:ext cx="25095" cy="20865"/>
            </a:xfrm>
            <a:custGeom>
              <a:rect b="b" l="l" r="r" t="t"/>
              <a:pathLst>
                <a:path extrusionOk="0" h="651" w="783">
                  <a:moveTo>
                    <a:pt x="323" y="0"/>
                  </a:moveTo>
                  <a:cubicBezTo>
                    <a:pt x="249" y="0"/>
                    <a:pt x="171" y="29"/>
                    <a:pt x="101" y="99"/>
                  </a:cubicBezTo>
                  <a:cubicBezTo>
                    <a:pt x="34" y="149"/>
                    <a:pt x="0" y="233"/>
                    <a:pt x="17" y="316"/>
                  </a:cubicBezTo>
                  <a:cubicBezTo>
                    <a:pt x="0" y="500"/>
                    <a:pt x="151" y="651"/>
                    <a:pt x="335" y="651"/>
                  </a:cubicBezTo>
                  <a:cubicBezTo>
                    <a:pt x="418" y="651"/>
                    <a:pt x="502" y="617"/>
                    <a:pt x="552" y="550"/>
                  </a:cubicBezTo>
                  <a:cubicBezTo>
                    <a:pt x="783" y="320"/>
                    <a:pt x="571" y="0"/>
                    <a:pt x="32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41"/>
            <p:cNvSpPr/>
            <p:nvPr/>
          </p:nvSpPr>
          <p:spPr>
            <a:xfrm>
              <a:off x="2217670" y="2734616"/>
              <a:ext cx="21441" cy="20352"/>
            </a:xfrm>
            <a:custGeom>
              <a:rect b="b" l="l" r="r" t="t"/>
              <a:pathLst>
                <a:path extrusionOk="0" h="635" w="669">
                  <a:moveTo>
                    <a:pt x="316" y="1"/>
                  </a:moveTo>
                  <a:cubicBezTo>
                    <a:pt x="234" y="1"/>
                    <a:pt x="151" y="30"/>
                    <a:pt x="84" y="88"/>
                  </a:cubicBezTo>
                  <a:cubicBezTo>
                    <a:pt x="34" y="138"/>
                    <a:pt x="0" y="222"/>
                    <a:pt x="0" y="305"/>
                  </a:cubicBezTo>
                  <a:cubicBezTo>
                    <a:pt x="0" y="508"/>
                    <a:pt x="152" y="635"/>
                    <a:pt x="312" y="635"/>
                  </a:cubicBezTo>
                  <a:cubicBezTo>
                    <a:pt x="390" y="635"/>
                    <a:pt x="469" y="605"/>
                    <a:pt x="535" y="539"/>
                  </a:cubicBezTo>
                  <a:cubicBezTo>
                    <a:pt x="669" y="422"/>
                    <a:pt x="669" y="205"/>
                    <a:pt x="535" y="88"/>
                  </a:cubicBezTo>
                  <a:cubicBezTo>
                    <a:pt x="476" y="30"/>
                    <a:pt x="397" y="1"/>
                    <a:pt x="3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41"/>
            <p:cNvSpPr/>
            <p:nvPr/>
          </p:nvSpPr>
          <p:spPr>
            <a:xfrm>
              <a:off x="1987936" y="2816696"/>
              <a:ext cx="99643" cy="20384"/>
            </a:xfrm>
            <a:custGeom>
              <a:rect b="b" l="l" r="r" t="t"/>
              <a:pathLst>
                <a:path extrusionOk="0" h="636" w="3109">
                  <a:moveTo>
                    <a:pt x="435" y="0"/>
                  </a:moveTo>
                  <a:cubicBezTo>
                    <a:pt x="0" y="0"/>
                    <a:pt x="0" y="635"/>
                    <a:pt x="435" y="635"/>
                  </a:cubicBezTo>
                  <a:lnTo>
                    <a:pt x="2674" y="635"/>
                  </a:lnTo>
                  <a:cubicBezTo>
                    <a:pt x="3108" y="635"/>
                    <a:pt x="3108" y="0"/>
                    <a:pt x="267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41"/>
            <p:cNvSpPr/>
            <p:nvPr/>
          </p:nvSpPr>
          <p:spPr>
            <a:xfrm>
              <a:off x="1935886" y="2816408"/>
              <a:ext cx="29005" cy="20865"/>
            </a:xfrm>
            <a:custGeom>
              <a:rect b="b" l="l" r="r" t="t"/>
              <a:pathLst>
                <a:path extrusionOk="0" h="651" w="905">
                  <a:moveTo>
                    <a:pt x="439" y="1"/>
                  </a:moveTo>
                  <a:cubicBezTo>
                    <a:pt x="366" y="1"/>
                    <a:pt x="289" y="28"/>
                    <a:pt x="221" y="93"/>
                  </a:cubicBezTo>
                  <a:cubicBezTo>
                    <a:pt x="0" y="326"/>
                    <a:pt x="213" y="651"/>
                    <a:pt x="460" y="651"/>
                  </a:cubicBezTo>
                  <a:cubicBezTo>
                    <a:pt x="531" y="651"/>
                    <a:pt x="605" y="624"/>
                    <a:pt x="672" y="560"/>
                  </a:cubicBezTo>
                  <a:cubicBezTo>
                    <a:pt x="904" y="315"/>
                    <a:pt x="688" y="1"/>
                    <a:pt x="43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41"/>
            <p:cNvSpPr/>
            <p:nvPr/>
          </p:nvSpPr>
          <p:spPr>
            <a:xfrm>
              <a:off x="1914605" y="2909545"/>
              <a:ext cx="88714" cy="89516"/>
            </a:xfrm>
            <a:custGeom>
              <a:rect b="b" l="l" r="r" t="t"/>
              <a:pathLst>
                <a:path extrusionOk="0" h="2793" w="2768">
                  <a:moveTo>
                    <a:pt x="2282" y="1"/>
                  </a:moveTo>
                  <a:cubicBezTo>
                    <a:pt x="2231" y="1"/>
                    <a:pt x="2176" y="14"/>
                    <a:pt x="2121" y="44"/>
                  </a:cubicBezTo>
                  <a:cubicBezTo>
                    <a:pt x="1419" y="395"/>
                    <a:pt x="1185" y="1096"/>
                    <a:pt x="1102" y="1832"/>
                  </a:cubicBezTo>
                  <a:cubicBezTo>
                    <a:pt x="968" y="1715"/>
                    <a:pt x="835" y="1598"/>
                    <a:pt x="701" y="1497"/>
                  </a:cubicBezTo>
                  <a:cubicBezTo>
                    <a:pt x="633" y="1440"/>
                    <a:pt x="558" y="1416"/>
                    <a:pt x="486" y="1416"/>
                  </a:cubicBezTo>
                  <a:cubicBezTo>
                    <a:pt x="225" y="1416"/>
                    <a:pt x="1" y="1739"/>
                    <a:pt x="250" y="1949"/>
                  </a:cubicBezTo>
                  <a:lnTo>
                    <a:pt x="1152" y="2700"/>
                  </a:lnTo>
                  <a:cubicBezTo>
                    <a:pt x="1216" y="2764"/>
                    <a:pt x="1292" y="2792"/>
                    <a:pt x="1368" y="2792"/>
                  </a:cubicBezTo>
                  <a:cubicBezTo>
                    <a:pt x="1532" y="2792"/>
                    <a:pt x="1692" y="2661"/>
                    <a:pt x="1703" y="2467"/>
                  </a:cubicBezTo>
                  <a:cubicBezTo>
                    <a:pt x="1720" y="1781"/>
                    <a:pt x="1754" y="946"/>
                    <a:pt x="2455" y="595"/>
                  </a:cubicBezTo>
                  <a:cubicBezTo>
                    <a:pt x="2768" y="425"/>
                    <a:pt x="2573" y="1"/>
                    <a:pt x="2282"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41"/>
            <p:cNvSpPr/>
            <p:nvPr/>
          </p:nvSpPr>
          <p:spPr>
            <a:xfrm>
              <a:off x="1988705" y="2947492"/>
              <a:ext cx="94163" cy="35672"/>
            </a:xfrm>
            <a:custGeom>
              <a:rect b="b" l="l" r="r" t="t"/>
              <a:pathLst>
                <a:path extrusionOk="0" h="1113" w="2938">
                  <a:moveTo>
                    <a:pt x="432" y="0"/>
                  </a:moveTo>
                  <a:cubicBezTo>
                    <a:pt x="221" y="0"/>
                    <a:pt x="0" y="233"/>
                    <a:pt x="127" y="497"/>
                  </a:cubicBezTo>
                  <a:cubicBezTo>
                    <a:pt x="314" y="884"/>
                    <a:pt x="707" y="1113"/>
                    <a:pt x="1116" y="1113"/>
                  </a:cubicBezTo>
                  <a:cubicBezTo>
                    <a:pt x="1255" y="1113"/>
                    <a:pt x="1395" y="1087"/>
                    <a:pt x="1530" y="1032"/>
                  </a:cubicBezTo>
                  <a:cubicBezTo>
                    <a:pt x="1624" y="992"/>
                    <a:pt x="1965" y="747"/>
                    <a:pt x="2148" y="747"/>
                  </a:cubicBezTo>
                  <a:cubicBezTo>
                    <a:pt x="2193" y="747"/>
                    <a:pt x="2229" y="762"/>
                    <a:pt x="2249" y="798"/>
                  </a:cubicBezTo>
                  <a:cubicBezTo>
                    <a:pt x="2312" y="913"/>
                    <a:pt x="2409" y="961"/>
                    <a:pt x="2507" y="961"/>
                  </a:cubicBezTo>
                  <a:cubicBezTo>
                    <a:pt x="2721" y="961"/>
                    <a:pt x="2938" y="733"/>
                    <a:pt x="2800" y="481"/>
                  </a:cubicBezTo>
                  <a:cubicBezTo>
                    <a:pt x="2668" y="243"/>
                    <a:pt x="2420" y="99"/>
                    <a:pt x="2157" y="99"/>
                  </a:cubicBezTo>
                  <a:cubicBezTo>
                    <a:pt x="2088" y="99"/>
                    <a:pt x="2018" y="109"/>
                    <a:pt x="1948" y="130"/>
                  </a:cubicBezTo>
                  <a:cubicBezTo>
                    <a:pt x="1669" y="216"/>
                    <a:pt x="1355" y="460"/>
                    <a:pt x="1083" y="460"/>
                  </a:cubicBezTo>
                  <a:cubicBezTo>
                    <a:pt x="931" y="460"/>
                    <a:pt x="792" y="384"/>
                    <a:pt x="678" y="163"/>
                  </a:cubicBezTo>
                  <a:cubicBezTo>
                    <a:pt x="621" y="48"/>
                    <a:pt x="527" y="0"/>
                    <a:pt x="432"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41"/>
            <p:cNvSpPr/>
            <p:nvPr/>
          </p:nvSpPr>
          <p:spPr>
            <a:xfrm>
              <a:off x="2111104" y="2877784"/>
              <a:ext cx="233965" cy="226497"/>
            </a:xfrm>
            <a:custGeom>
              <a:rect b="b" l="l" r="r" t="t"/>
              <a:pathLst>
                <a:path extrusionOk="0" h="7067" w="7300">
                  <a:moveTo>
                    <a:pt x="6839" y="0"/>
                  </a:moveTo>
                  <a:cubicBezTo>
                    <a:pt x="6764" y="0"/>
                    <a:pt x="6686" y="29"/>
                    <a:pt x="6617" y="99"/>
                  </a:cubicBezTo>
                  <a:lnTo>
                    <a:pt x="201" y="6515"/>
                  </a:lnTo>
                  <a:cubicBezTo>
                    <a:pt x="0" y="6716"/>
                    <a:pt x="151" y="7067"/>
                    <a:pt x="435" y="7067"/>
                  </a:cubicBezTo>
                  <a:cubicBezTo>
                    <a:pt x="518" y="7067"/>
                    <a:pt x="602" y="7033"/>
                    <a:pt x="669" y="6966"/>
                  </a:cubicBezTo>
                  <a:lnTo>
                    <a:pt x="7068" y="567"/>
                  </a:lnTo>
                  <a:cubicBezTo>
                    <a:pt x="7299" y="323"/>
                    <a:pt x="7086" y="0"/>
                    <a:pt x="6839"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41"/>
            <p:cNvSpPr/>
            <p:nvPr/>
          </p:nvSpPr>
          <p:spPr>
            <a:xfrm>
              <a:off x="1970789" y="2518407"/>
              <a:ext cx="236208" cy="61600"/>
            </a:xfrm>
            <a:custGeom>
              <a:rect b="b" l="l" r="r" t="t"/>
              <a:pathLst>
                <a:path extrusionOk="0" h="1922" w="7370">
                  <a:moveTo>
                    <a:pt x="1" y="0"/>
                  </a:moveTo>
                  <a:lnTo>
                    <a:pt x="1" y="1922"/>
                  </a:lnTo>
                  <a:lnTo>
                    <a:pt x="7369" y="1922"/>
                  </a:lnTo>
                  <a:lnTo>
                    <a:pt x="7369" y="0"/>
                  </a:lnTo>
                  <a:lnTo>
                    <a:pt x="5130" y="0"/>
                  </a:lnTo>
                  <a:lnTo>
                    <a:pt x="5130" y="970"/>
                  </a:lnTo>
                  <a:lnTo>
                    <a:pt x="2256" y="970"/>
                  </a:lnTo>
                  <a:lnTo>
                    <a:pt x="2256"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5" name="Google Shape;1715;p41"/>
          <p:cNvGrpSpPr/>
          <p:nvPr/>
        </p:nvGrpSpPr>
        <p:grpSpPr>
          <a:xfrm>
            <a:off x="5032915" y="1966233"/>
            <a:ext cx="2992444" cy="2707392"/>
            <a:chOff x="5032915" y="1966233"/>
            <a:chExt cx="2992444" cy="2707392"/>
          </a:xfrm>
        </p:grpSpPr>
        <p:sp>
          <p:nvSpPr>
            <p:cNvPr id="1716" name="Google Shape;1716;p41"/>
            <p:cNvSpPr/>
            <p:nvPr/>
          </p:nvSpPr>
          <p:spPr>
            <a:xfrm>
              <a:off x="6970915" y="3772346"/>
              <a:ext cx="235119" cy="901278"/>
            </a:xfrm>
            <a:custGeom>
              <a:rect b="b" l="l" r="r" t="t"/>
              <a:pathLst>
                <a:path extrusionOk="0" h="28121" w="7336">
                  <a:moveTo>
                    <a:pt x="0" y="0"/>
                  </a:moveTo>
                  <a:lnTo>
                    <a:pt x="5965" y="28121"/>
                  </a:lnTo>
                  <a:lnTo>
                    <a:pt x="7336" y="28121"/>
                  </a:lnTo>
                  <a:lnTo>
                    <a:pt x="237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7" name="Google Shape;1717;p41"/>
            <p:cNvGrpSpPr/>
            <p:nvPr/>
          </p:nvGrpSpPr>
          <p:grpSpPr>
            <a:xfrm>
              <a:off x="5032915" y="1966233"/>
              <a:ext cx="2992444" cy="2707392"/>
              <a:chOff x="5326840" y="1961634"/>
              <a:chExt cx="2992444" cy="2707392"/>
            </a:xfrm>
          </p:grpSpPr>
          <p:sp>
            <p:nvSpPr>
              <p:cNvPr id="1718" name="Google Shape;1718;p41"/>
              <p:cNvSpPr/>
              <p:nvPr/>
            </p:nvSpPr>
            <p:spPr>
              <a:xfrm>
                <a:off x="6182704" y="4001777"/>
                <a:ext cx="338865" cy="205665"/>
              </a:xfrm>
              <a:custGeom>
                <a:rect b="b" l="l" r="r" t="t"/>
                <a:pathLst>
                  <a:path extrusionOk="0" h="6417" w="10573">
                    <a:moveTo>
                      <a:pt x="5460" y="0"/>
                    </a:moveTo>
                    <a:lnTo>
                      <a:pt x="4157" y="2724"/>
                    </a:lnTo>
                    <a:cubicBezTo>
                      <a:pt x="4157" y="2724"/>
                      <a:pt x="1619" y="2151"/>
                      <a:pt x="575" y="2151"/>
                    </a:cubicBezTo>
                    <a:cubicBezTo>
                      <a:pt x="181" y="2151"/>
                      <a:pt x="0" y="2232"/>
                      <a:pt x="247" y="2456"/>
                    </a:cubicBezTo>
                    <a:cubicBezTo>
                      <a:pt x="1049" y="3191"/>
                      <a:pt x="6931" y="5698"/>
                      <a:pt x="8384" y="6299"/>
                    </a:cubicBezTo>
                    <a:lnTo>
                      <a:pt x="8702" y="6416"/>
                    </a:lnTo>
                    <a:lnTo>
                      <a:pt x="10573" y="2423"/>
                    </a:lnTo>
                    <a:lnTo>
                      <a:pt x="5460"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41"/>
              <p:cNvSpPr/>
              <p:nvPr/>
            </p:nvSpPr>
            <p:spPr>
              <a:xfrm>
                <a:off x="6402663" y="4151515"/>
                <a:ext cx="81439" cy="53780"/>
              </a:xfrm>
              <a:custGeom>
                <a:rect b="b" l="l" r="r" t="t"/>
                <a:pathLst>
                  <a:path extrusionOk="0" h="1678" w="2541">
                    <a:moveTo>
                      <a:pt x="1626" y="0"/>
                    </a:moveTo>
                    <a:cubicBezTo>
                      <a:pt x="1474" y="0"/>
                      <a:pt x="1321" y="19"/>
                      <a:pt x="1170" y="57"/>
                    </a:cubicBezTo>
                    <a:cubicBezTo>
                      <a:pt x="702" y="157"/>
                      <a:pt x="285" y="441"/>
                      <a:pt x="1" y="825"/>
                    </a:cubicBezTo>
                    <a:lnTo>
                      <a:pt x="1872" y="1677"/>
                    </a:lnTo>
                    <a:lnTo>
                      <a:pt x="2540" y="240"/>
                    </a:lnTo>
                    <a:cubicBezTo>
                      <a:pt x="2258" y="82"/>
                      <a:pt x="1944" y="0"/>
                      <a:pt x="16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41"/>
              <p:cNvSpPr/>
              <p:nvPr/>
            </p:nvSpPr>
            <p:spPr>
              <a:xfrm>
                <a:off x="6185332" y="4070973"/>
                <a:ext cx="277874" cy="136469"/>
              </a:xfrm>
              <a:custGeom>
                <a:rect b="b" l="l" r="r" t="t"/>
                <a:pathLst>
                  <a:path extrusionOk="0" h="4258" w="8670">
                    <a:moveTo>
                      <a:pt x="507" y="1"/>
                    </a:moveTo>
                    <a:cubicBezTo>
                      <a:pt x="219" y="1"/>
                      <a:pt x="0" y="40"/>
                      <a:pt x="31" y="164"/>
                    </a:cubicBezTo>
                    <a:cubicBezTo>
                      <a:pt x="98" y="514"/>
                      <a:pt x="5930" y="3271"/>
                      <a:pt x="8620" y="4257"/>
                    </a:cubicBezTo>
                    <a:lnTo>
                      <a:pt x="8670" y="4140"/>
                    </a:lnTo>
                    <a:lnTo>
                      <a:pt x="1819" y="982"/>
                    </a:lnTo>
                    <a:cubicBezTo>
                      <a:pt x="1819" y="982"/>
                      <a:pt x="1970" y="264"/>
                      <a:pt x="1686" y="113"/>
                    </a:cubicBezTo>
                    <a:cubicBezTo>
                      <a:pt x="1686" y="113"/>
                      <a:pt x="997" y="1"/>
                      <a:pt x="5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41"/>
              <p:cNvSpPr/>
              <p:nvPr/>
            </p:nvSpPr>
            <p:spPr>
              <a:xfrm>
                <a:off x="6187383" y="4073537"/>
                <a:ext cx="278514" cy="131213"/>
              </a:xfrm>
              <a:custGeom>
                <a:rect b="b" l="l" r="r" t="t"/>
                <a:pathLst>
                  <a:path extrusionOk="0" h="4094" w="8690">
                    <a:moveTo>
                      <a:pt x="1" y="0"/>
                    </a:moveTo>
                    <a:cubicBezTo>
                      <a:pt x="18" y="17"/>
                      <a:pt x="51" y="33"/>
                      <a:pt x="84" y="50"/>
                    </a:cubicBezTo>
                    <a:cubicBezTo>
                      <a:pt x="151" y="84"/>
                      <a:pt x="235" y="134"/>
                      <a:pt x="335" y="184"/>
                    </a:cubicBezTo>
                    <a:lnTo>
                      <a:pt x="1237" y="668"/>
                    </a:lnTo>
                    <a:cubicBezTo>
                      <a:pt x="2006" y="1069"/>
                      <a:pt x="3092" y="1604"/>
                      <a:pt x="4295" y="2172"/>
                    </a:cubicBezTo>
                    <a:cubicBezTo>
                      <a:pt x="5481" y="2740"/>
                      <a:pt x="6584" y="3225"/>
                      <a:pt x="7386" y="3559"/>
                    </a:cubicBezTo>
                    <a:lnTo>
                      <a:pt x="8338" y="3960"/>
                    </a:lnTo>
                    <a:lnTo>
                      <a:pt x="8589" y="4077"/>
                    </a:lnTo>
                    <a:cubicBezTo>
                      <a:pt x="8622" y="4077"/>
                      <a:pt x="8656" y="4094"/>
                      <a:pt x="8689" y="4094"/>
                    </a:cubicBezTo>
                    <a:cubicBezTo>
                      <a:pt x="8656" y="4077"/>
                      <a:pt x="8622" y="4060"/>
                      <a:pt x="8606" y="4060"/>
                    </a:cubicBezTo>
                    <a:lnTo>
                      <a:pt x="8338" y="3943"/>
                    </a:lnTo>
                    <a:cubicBezTo>
                      <a:pt x="8088" y="3826"/>
                      <a:pt x="7770" y="3693"/>
                      <a:pt x="7403" y="3526"/>
                    </a:cubicBezTo>
                    <a:cubicBezTo>
                      <a:pt x="6617" y="3158"/>
                      <a:pt x="5515" y="2673"/>
                      <a:pt x="4312" y="2105"/>
                    </a:cubicBezTo>
                    <a:cubicBezTo>
                      <a:pt x="3125" y="1537"/>
                      <a:pt x="2039" y="1003"/>
                      <a:pt x="1254" y="618"/>
                    </a:cubicBezTo>
                    <a:cubicBezTo>
                      <a:pt x="903" y="434"/>
                      <a:pt x="586" y="284"/>
                      <a:pt x="335" y="150"/>
                    </a:cubicBezTo>
                    <a:cubicBezTo>
                      <a:pt x="251" y="117"/>
                      <a:pt x="168" y="67"/>
                      <a:pt x="84" y="33"/>
                    </a:cubicBezTo>
                    <a:cubicBezTo>
                      <a:pt x="68" y="17"/>
                      <a:pt x="34"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41"/>
              <p:cNvSpPr/>
              <p:nvPr/>
            </p:nvSpPr>
            <p:spPr>
              <a:xfrm>
                <a:off x="6238791" y="4071903"/>
                <a:ext cx="9679" cy="33236"/>
              </a:xfrm>
              <a:custGeom>
                <a:rect b="b" l="l" r="r" t="t"/>
                <a:pathLst>
                  <a:path extrusionOk="0" h="1037" w="302">
                    <a:moveTo>
                      <a:pt x="1" y="1"/>
                    </a:moveTo>
                    <a:lnTo>
                      <a:pt x="1" y="1"/>
                    </a:lnTo>
                    <a:cubicBezTo>
                      <a:pt x="168" y="318"/>
                      <a:pt x="201" y="686"/>
                      <a:pt x="118" y="1037"/>
                    </a:cubicBezTo>
                    <a:cubicBezTo>
                      <a:pt x="302" y="703"/>
                      <a:pt x="252" y="285"/>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41"/>
              <p:cNvSpPr/>
              <p:nvPr/>
            </p:nvSpPr>
            <p:spPr>
              <a:xfrm>
                <a:off x="6312698" y="4088504"/>
                <a:ext cx="6987" cy="14038"/>
              </a:xfrm>
              <a:custGeom>
                <a:rect b="b" l="l" r="r" t="t"/>
                <a:pathLst>
                  <a:path extrusionOk="0" h="438" w="218">
                    <a:moveTo>
                      <a:pt x="17" y="1"/>
                    </a:moveTo>
                    <a:cubicBezTo>
                      <a:pt x="1" y="1"/>
                      <a:pt x="34" y="118"/>
                      <a:pt x="84" y="235"/>
                    </a:cubicBezTo>
                    <a:cubicBezTo>
                      <a:pt x="131" y="343"/>
                      <a:pt x="177" y="437"/>
                      <a:pt x="197" y="437"/>
                    </a:cubicBezTo>
                    <a:cubicBezTo>
                      <a:pt x="199" y="437"/>
                      <a:pt x="200" y="436"/>
                      <a:pt x="201" y="435"/>
                    </a:cubicBezTo>
                    <a:cubicBezTo>
                      <a:pt x="218" y="435"/>
                      <a:pt x="201" y="335"/>
                      <a:pt x="151" y="201"/>
                    </a:cubicBezTo>
                    <a:cubicBezTo>
                      <a:pt x="101" y="84"/>
                      <a:pt x="34" y="1"/>
                      <a:pt x="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41"/>
              <p:cNvSpPr/>
              <p:nvPr/>
            </p:nvSpPr>
            <p:spPr>
              <a:xfrm>
                <a:off x="6317538" y="4083152"/>
                <a:ext cx="17692" cy="8077"/>
              </a:xfrm>
              <a:custGeom>
                <a:rect b="b" l="l" r="r" t="t"/>
                <a:pathLst>
                  <a:path extrusionOk="0" h="252" w="552">
                    <a:moveTo>
                      <a:pt x="0" y="1"/>
                    </a:moveTo>
                    <a:cubicBezTo>
                      <a:pt x="0" y="17"/>
                      <a:pt x="117" y="84"/>
                      <a:pt x="267" y="151"/>
                    </a:cubicBezTo>
                    <a:cubicBezTo>
                      <a:pt x="351" y="201"/>
                      <a:pt x="451" y="235"/>
                      <a:pt x="551" y="251"/>
                    </a:cubicBezTo>
                    <a:cubicBezTo>
                      <a:pt x="551" y="235"/>
                      <a:pt x="434" y="168"/>
                      <a:pt x="284" y="84"/>
                    </a:cubicBezTo>
                    <a:cubicBezTo>
                      <a:pt x="201" y="34"/>
                      <a:pt x="100" y="17"/>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41"/>
              <p:cNvSpPr/>
              <p:nvPr/>
            </p:nvSpPr>
            <p:spPr>
              <a:xfrm>
                <a:off x="6322890" y="4073537"/>
                <a:ext cx="20384" cy="8237"/>
              </a:xfrm>
              <a:custGeom>
                <a:rect b="b" l="l" r="r" t="t"/>
                <a:pathLst>
                  <a:path extrusionOk="0" h="257" w="636">
                    <a:moveTo>
                      <a:pt x="0" y="0"/>
                    </a:moveTo>
                    <a:lnTo>
                      <a:pt x="0" y="0"/>
                    </a:lnTo>
                    <a:cubicBezTo>
                      <a:pt x="84" y="100"/>
                      <a:pt x="184" y="167"/>
                      <a:pt x="284" y="201"/>
                    </a:cubicBezTo>
                    <a:cubicBezTo>
                      <a:pt x="372" y="238"/>
                      <a:pt x="460" y="257"/>
                      <a:pt x="547" y="257"/>
                    </a:cubicBezTo>
                    <a:cubicBezTo>
                      <a:pt x="577" y="257"/>
                      <a:pt x="606" y="255"/>
                      <a:pt x="635" y="251"/>
                    </a:cubicBezTo>
                    <a:cubicBezTo>
                      <a:pt x="418" y="167"/>
                      <a:pt x="217" y="84"/>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41"/>
              <p:cNvSpPr/>
              <p:nvPr/>
            </p:nvSpPr>
            <p:spPr>
              <a:xfrm>
                <a:off x="6276835" y="4059595"/>
                <a:ext cx="27018" cy="28941"/>
              </a:xfrm>
              <a:custGeom>
                <a:rect b="b" l="l" r="r" t="t"/>
                <a:pathLst>
                  <a:path extrusionOk="0" h="903" w="843">
                    <a:moveTo>
                      <a:pt x="134" y="67"/>
                    </a:moveTo>
                    <a:cubicBezTo>
                      <a:pt x="284" y="67"/>
                      <a:pt x="435" y="134"/>
                      <a:pt x="535" y="235"/>
                    </a:cubicBezTo>
                    <a:cubicBezTo>
                      <a:pt x="635" y="318"/>
                      <a:pt x="702" y="435"/>
                      <a:pt x="735" y="552"/>
                    </a:cubicBezTo>
                    <a:cubicBezTo>
                      <a:pt x="757" y="628"/>
                      <a:pt x="765" y="705"/>
                      <a:pt x="763" y="781"/>
                    </a:cubicBezTo>
                    <a:lnTo>
                      <a:pt x="763" y="781"/>
                    </a:lnTo>
                    <a:cubicBezTo>
                      <a:pt x="708" y="750"/>
                      <a:pt x="628" y="703"/>
                      <a:pt x="535" y="636"/>
                    </a:cubicBezTo>
                    <a:cubicBezTo>
                      <a:pt x="435" y="569"/>
                      <a:pt x="334" y="485"/>
                      <a:pt x="251" y="385"/>
                    </a:cubicBezTo>
                    <a:cubicBezTo>
                      <a:pt x="184" y="335"/>
                      <a:pt x="134" y="285"/>
                      <a:pt x="100" y="218"/>
                    </a:cubicBezTo>
                    <a:cubicBezTo>
                      <a:pt x="50" y="168"/>
                      <a:pt x="67" y="84"/>
                      <a:pt x="134" y="67"/>
                    </a:cubicBezTo>
                    <a:close/>
                    <a:moveTo>
                      <a:pt x="117" y="1"/>
                    </a:moveTo>
                    <a:cubicBezTo>
                      <a:pt x="67" y="17"/>
                      <a:pt x="17" y="67"/>
                      <a:pt x="0" y="118"/>
                    </a:cubicBezTo>
                    <a:cubicBezTo>
                      <a:pt x="0" y="168"/>
                      <a:pt x="17" y="218"/>
                      <a:pt x="34" y="251"/>
                    </a:cubicBezTo>
                    <a:cubicBezTo>
                      <a:pt x="84" y="318"/>
                      <a:pt x="134" y="385"/>
                      <a:pt x="201" y="435"/>
                    </a:cubicBezTo>
                    <a:cubicBezTo>
                      <a:pt x="301" y="519"/>
                      <a:pt x="401" y="602"/>
                      <a:pt x="518" y="686"/>
                    </a:cubicBezTo>
                    <a:cubicBezTo>
                      <a:pt x="597" y="738"/>
                      <a:pt x="675" y="780"/>
                      <a:pt x="761" y="812"/>
                    </a:cubicBezTo>
                    <a:lnTo>
                      <a:pt x="761" y="812"/>
                    </a:lnTo>
                    <a:cubicBezTo>
                      <a:pt x="760" y="842"/>
                      <a:pt x="756" y="872"/>
                      <a:pt x="752" y="903"/>
                    </a:cubicBezTo>
                    <a:cubicBezTo>
                      <a:pt x="752" y="903"/>
                      <a:pt x="766" y="875"/>
                      <a:pt x="781" y="819"/>
                    </a:cubicBezTo>
                    <a:lnTo>
                      <a:pt x="781" y="819"/>
                    </a:lnTo>
                    <a:cubicBezTo>
                      <a:pt x="799" y="825"/>
                      <a:pt x="817" y="831"/>
                      <a:pt x="836" y="836"/>
                    </a:cubicBezTo>
                    <a:cubicBezTo>
                      <a:pt x="842" y="829"/>
                      <a:pt x="824" y="817"/>
                      <a:pt x="787" y="795"/>
                    </a:cubicBezTo>
                    <a:lnTo>
                      <a:pt x="787" y="795"/>
                    </a:lnTo>
                    <a:cubicBezTo>
                      <a:pt x="802" y="713"/>
                      <a:pt x="802" y="616"/>
                      <a:pt x="785" y="535"/>
                    </a:cubicBezTo>
                    <a:cubicBezTo>
                      <a:pt x="719" y="218"/>
                      <a:pt x="435" y="1"/>
                      <a:pt x="1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41"/>
              <p:cNvSpPr/>
              <p:nvPr/>
            </p:nvSpPr>
            <p:spPr>
              <a:xfrm>
                <a:off x="6300391" y="4069371"/>
                <a:ext cx="23044" cy="16506"/>
              </a:xfrm>
              <a:custGeom>
                <a:rect b="b" l="l" r="r" t="t"/>
                <a:pathLst>
                  <a:path extrusionOk="0" h="515" w="719">
                    <a:moveTo>
                      <a:pt x="492" y="1"/>
                    </a:moveTo>
                    <a:cubicBezTo>
                      <a:pt x="418" y="1"/>
                      <a:pt x="345" y="23"/>
                      <a:pt x="284" y="63"/>
                    </a:cubicBezTo>
                    <a:cubicBezTo>
                      <a:pt x="201" y="113"/>
                      <a:pt x="134" y="180"/>
                      <a:pt x="84" y="264"/>
                    </a:cubicBezTo>
                    <a:cubicBezTo>
                      <a:pt x="34" y="331"/>
                      <a:pt x="0" y="414"/>
                      <a:pt x="17" y="514"/>
                    </a:cubicBezTo>
                    <a:lnTo>
                      <a:pt x="17" y="498"/>
                    </a:lnTo>
                    <a:cubicBezTo>
                      <a:pt x="50" y="431"/>
                      <a:pt x="84" y="364"/>
                      <a:pt x="117" y="280"/>
                    </a:cubicBezTo>
                    <a:cubicBezTo>
                      <a:pt x="184" y="214"/>
                      <a:pt x="251" y="163"/>
                      <a:pt x="318" y="113"/>
                    </a:cubicBezTo>
                    <a:cubicBezTo>
                      <a:pt x="372" y="81"/>
                      <a:pt x="433" y="62"/>
                      <a:pt x="496" y="62"/>
                    </a:cubicBezTo>
                    <a:cubicBezTo>
                      <a:pt x="531" y="62"/>
                      <a:pt x="566" y="68"/>
                      <a:pt x="602" y="80"/>
                    </a:cubicBezTo>
                    <a:cubicBezTo>
                      <a:pt x="669" y="130"/>
                      <a:pt x="585" y="247"/>
                      <a:pt x="502" y="297"/>
                    </a:cubicBezTo>
                    <a:cubicBezTo>
                      <a:pt x="435" y="347"/>
                      <a:pt x="368" y="381"/>
                      <a:pt x="284" y="431"/>
                    </a:cubicBezTo>
                    <a:cubicBezTo>
                      <a:pt x="134" y="481"/>
                      <a:pt x="50" y="498"/>
                      <a:pt x="50" y="514"/>
                    </a:cubicBezTo>
                    <a:cubicBezTo>
                      <a:pt x="134" y="514"/>
                      <a:pt x="218" y="498"/>
                      <a:pt x="301" y="464"/>
                    </a:cubicBezTo>
                    <a:cubicBezTo>
                      <a:pt x="385" y="431"/>
                      <a:pt x="468" y="397"/>
                      <a:pt x="552" y="347"/>
                    </a:cubicBezTo>
                    <a:cubicBezTo>
                      <a:pt x="602" y="314"/>
                      <a:pt x="635" y="280"/>
                      <a:pt x="669" y="230"/>
                    </a:cubicBezTo>
                    <a:cubicBezTo>
                      <a:pt x="719" y="163"/>
                      <a:pt x="702" y="80"/>
                      <a:pt x="635" y="30"/>
                    </a:cubicBezTo>
                    <a:cubicBezTo>
                      <a:pt x="589" y="10"/>
                      <a:pt x="540" y="1"/>
                      <a:pt x="49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41"/>
              <p:cNvSpPr/>
              <p:nvPr/>
            </p:nvSpPr>
            <p:spPr>
              <a:xfrm>
                <a:off x="6403753" y="4148053"/>
                <a:ext cx="79804" cy="29390"/>
              </a:xfrm>
              <a:custGeom>
                <a:rect b="b" l="l" r="r" t="t"/>
                <a:pathLst>
                  <a:path extrusionOk="0" h="917" w="2490">
                    <a:moveTo>
                      <a:pt x="1496" y="0"/>
                    </a:moveTo>
                    <a:cubicBezTo>
                      <a:pt x="1021" y="0"/>
                      <a:pt x="559" y="194"/>
                      <a:pt x="234" y="566"/>
                    </a:cubicBezTo>
                    <a:cubicBezTo>
                      <a:pt x="150" y="632"/>
                      <a:pt x="100" y="716"/>
                      <a:pt x="34" y="816"/>
                    </a:cubicBezTo>
                    <a:cubicBezTo>
                      <a:pt x="17" y="850"/>
                      <a:pt x="0" y="883"/>
                      <a:pt x="0" y="916"/>
                    </a:cubicBezTo>
                    <a:cubicBezTo>
                      <a:pt x="0" y="916"/>
                      <a:pt x="84" y="783"/>
                      <a:pt x="267" y="599"/>
                    </a:cubicBezTo>
                    <a:cubicBezTo>
                      <a:pt x="599" y="256"/>
                      <a:pt x="1056" y="64"/>
                      <a:pt x="1526" y="64"/>
                    </a:cubicBezTo>
                    <a:cubicBezTo>
                      <a:pt x="1719" y="64"/>
                      <a:pt x="1915" y="96"/>
                      <a:pt x="2105" y="165"/>
                    </a:cubicBezTo>
                    <a:cubicBezTo>
                      <a:pt x="2356" y="248"/>
                      <a:pt x="2490" y="332"/>
                      <a:pt x="2490" y="332"/>
                    </a:cubicBezTo>
                    <a:cubicBezTo>
                      <a:pt x="2473" y="298"/>
                      <a:pt x="2440" y="265"/>
                      <a:pt x="2406" y="248"/>
                    </a:cubicBezTo>
                    <a:cubicBezTo>
                      <a:pt x="2323" y="198"/>
                      <a:pt x="2222" y="148"/>
                      <a:pt x="2122" y="114"/>
                    </a:cubicBezTo>
                    <a:cubicBezTo>
                      <a:pt x="1918" y="38"/>
                      <a:pt x="1706" y="0"/>
                      <a:pt x="149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41"/>
              <p:cNvSpPr/>
              <p:nvPr/>
            </p:nvSpPr>
            <p:spPr>
              <a:xfrm>
                <a:off x="6468013" y="4082094"/>
                <a:ext cx="31089" cy="68042"/>
              </a:xfrm>
              <a:custGeom>
                <a:rect b="b" l="l" r="r" t="t"/>
                <a:pathLst>
                  <a:path extrusionOk="0" h="2123" w="970">
                    <a:moveTo>
                      <a:pt x="969" y="0"/>
                    </a:moveTo>
                    <a:lnTo>
                      <a:pt x="969" y="0"/>
                    </a:lnTo>
                    <a:cubicBezTo>
                      <a:pt x="602" y="685"/>
                      <a:pt x="284" y="1404"/>
                      <a:pt x="0" y="2122"/>
                    </a:cubicBezTo>
                    <a:cubicBezTo>
                      <a:pt x="368" y="1437"/>
                      <a:pt x="685" y="736"/>
                      <a:pt x="9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41"/>
              <p:cNvSpPr/>
              <p:nvPr/>
            </p:nvSpPr>
            <p:spPr>
              <a:xfrm>
                <a:off x="6341608" y="4130266"/>
                <a:ext cx="48235" cy="22018"/>
              </a:xfrm>
              <a:custGeom>
                <a:rect b="b" l="l" r="r" t="t"/>
                <a:pathLst>
                  <a:path extrusionOk="0" h="687" w="1505">
                    <a:moveTo>
                      <a:pt x="5" y="0"/>
                    </a:moveTo>
                    <a:cubicBezTo>
                      <a:pt x="3" y="0"/>
                      <a:pt x="2" y="0"/>
                      <a:pt x="1" y="1"/>
                    </a:cubicBezTo>
                    <a:cubicBezTo>
                      <a:pt x="452" y="319"/>
                      <a:pt x="970" y="552"/>
                      <a:pt x="1505" y="686"/>
                    </a:cubicBezTo>
                    <a:cubicBezTo>
                      <a:pt x="1505" y="669"/>
                      <a:pt x="1171" y="536"/>
                      <a:pt x="753" y="352"/>
                    </a:cubicBezTo>
                    <a:cubicBezTo>
                      <a:pt x="353" y="176"/>
                      <a:pt x="45" y="0"/>
                      <a:pt x="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41"/>
              <p:cNvSpPr/>
              <p:nvPr/>
            </p:nvSpPr>
            <p:spPr>
              <a:xfrm>
                <a:off x="6412855" y="4167476"/>
                <a:ext cx="9134" cy="7371"/>
              </a:xfrm>
              <a:custGeom>
                <a:rect b="b" l="l" r="r" t="t"/>
                <a:pathLst>
                  <a:path extrusionOk="0" h="230" w="285">
                    <a:moveTo>
                      <a:pt x="259" y="1"/>
                    </a:moveTo>
                    <a:cubicBezTo>
                      <a:pt x="224" y="1"/>
                      <a:pt x="158" y="19"/>
                      <a:pt x="100" y="77"/>
                    </a:cubicBezTo>
                    <a:cubicBezTo>
                      <a:pt x="17" y="143"/>
                      <a:pt x="0" y="227"/>
                      <a:pt x="17" y="227"/>
                    </a:cubicBezTo>
                    <a:cubicBezTo>
                      <a:pt x="19" y="229"/>
                      <a:pt x="21" y="230"/>
                      <a:pt x="23" y="230"/>
                    </a:cubicBezTo>
                    <a:cubicBezTo>
                      <a:pt x="44" y="230"/>
                      <a:pt x="91" y="171"/>
                      <a:pt x="151" y="127"/>
                    </a:cubicBezTo>
                    <a:cubicBezTo>
                      <a:pt x="217" y="60"/>
                      <a:pt x="284" y="26"/>
                      <a:pt x="284" y="10"/>
                    </a:cubicBezTo>
                    <a:cubicBezTo>
                      <a:pt x="284" y="5"/>
                      <a:pt x="275" y="1"/>
                      <a:pt x="25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41"/>
              <p:cNvSpPr/>
              <p:nvPr/>
            </p:nvSpPr>
            <p:spPr>
              <a:xfrm>
                <a:off x="6431572" y="4157925"/>
                <a:ext cx="9679" cy="3814"/>
              </a:xfrm>
              <a:custGeom>
                <a:rect b="b" l="l" r="r" t="t"/>
                <a:pathLst>
                  <a:path extrusionOk="0" h="119" w="302">
                    <a:moveTo>
                      <a:pt x="275" y="0"/>
                    </a:moveTo>
                    <a:cubicBezTo>
                      <a:pt x="246" y="0"/>
                      <a:pt x="199" y="12"/>
                      <a:pt x="151" y="24"/>
                    </a:cubicBezTo>
                    <a:cubicBezTo>
                      <a:pt x="68" y="57"/>
                      <a:pt x="1" y="90"/>
                      <a:pt x="18" y="107"/>
                    </a:cubicBezTo>
                    <a:cubicBezTo>
                      <a:pt x="18" y="114"/>
                      <a:pt x="29" y="118"/>
                      <a:pt x="49" y="118"/>
                    </a:cubicBezTo>
                    <a:cubicBezTo>
                      <a:pt x="76" y="118"/>
                      <a:pt x="119" y="110"/>
                      <a:pt x="168" y="90"/>
                    </a:cubicBezTo>
                    <a:cubicBezTo>
                      <a:pt x="252" y="74"/>
                      <a:pt x="302" y="24"/>
                      <a:pt x="302" y="7"/>
                    </a:cubicBezTo>
                    <a:cubicBezTo>
                      <a:pt x="297" y="2"/>
                      <a:pt x="288" y="0"/>
                      <a:pt x="2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41"/>
              <p:cNvSpPr/>
              <p:nvPr/>
            </p:nvSpPr>
            <p:spPr>
              <a:xfrm>
                <a:off x="6450866" y="4156418"/>
                <a:ext cx="11282" cy="3493"/>
              </a:xfrm>
              <a:custGeom>
                <a:rect b="b" l="l" r="r" t="t"/>
                <a:pathLst>
                  <a:path extrusionOk="0" h="109" w="352">
                    <a:moveTo>
                      <a:pt x="138" y="0"/>
                    </a:moveTo>
                    <a:cubicBezTo>
                      <a:pt x="50" y="0"/>
                      <a:pt x="0" y="40"/>
                      <a:pt x="0" y="54"/>
                    </a:cubicBezTo>
                    <a:cubicBezTo>
                      <a:pt x="17" y="71"/>
                      <a:pt x="84" y="71"/>
                      <a:pt x="168" y="71"/>
                    </a:cubicBezTo>
                    <a:cubicBezTo>
                      <a:pt x="235" y="84"/>
                      <a:pt x="303" y="109"/>
                      <a:pt x="326" y="109"/>
                    </a:cubicBezTo>
                    <a:cubicBezTo>
                      <a:pt x="332" y="109"/>
                      <a:pt x="335" y="107"/>
                      <a:pt x="335" y="104"/>
                    </a:cubicBezTo>
                    <a:cubicBezTo>
                      <a:pt x="351" y="87"/>
                      <a:pt x="285" y="21"/>
                      <a:pt x="184" y="4"/>
                    </a:cubicBezTo>
                    <a:cubicBezTo>
                      <a:pt x="168" y="1"/>
                      <a:pt x="153" y="0"/>
                      <a:pt x="13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41"/>
              <p:cNvSpPr/>
              <p:nvPr/>
            </p:nvSpPr>
            <p:spPr>
              <a:xfrm>
                <a:off x="6469615" y="4160809"/>
                <a:ext cx="5929" cy="2179"/>
              </a:xfrm>
              <a:custGeom>
                <a:rect b="b" l="l" r="r" t="t"/>
                <a:pathLst>
                  <a:path extrusionOk="0" h="68" w="185">
                    <a:moveTo>
                      <a:pt x="101" y="0"/>
                    </a:moveTo>
                    <a:cubicBezTo>
                      <a:pt x="50" y="0"/>
                      <a:pt x="0" y="17"/>
                      <a:pt x="0" y="34"/>
                    </a:cubicBezTo>
                    <a:cubicBezTo>
                      <a:pt x="0" y="51"/>
                      <a:pt x="50" y="67"/>
                      <a:pt x="101" y="67"/>
                    </a:cubicBezTo>
                    <a:cubicBezTo>
                      <a:pt x="151" y="67"/>
                      <a:pt x="184" y="67"/>
                      <a:pt x="184" y="51"/>
                    </a:cubicBezTo>
                    <a:cubicBezTo>
                      <a:pt x="184" y="17"/>
                      <a:pt x="151" y="0"/>
                      <a:pt x="1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41"/>
              <p:cNvSpPr/>
              <p:nvPr/>
            </p:nvSpPr>
            <p:spPr>
              <a:xfrm>
                <a:off x="7783761" y="2885764"/>
                <a:ext cx="327231" cy="174256"/>
              </a:xfrm>
              <a:custGeom>
                <a:rect b="b" l="l" r="r" t="t"/>
                <a:pathLst>
                  <a:path extrusionOk="0" h="5437" w="10210">
                    <a:moveTo>
                      <a:pt x="8316" y="1249"/>
                    </a:moveTo>
                    <a:cubicBezTo>
                      <a:pt x="8590" y="1249"/>
                      <a:pt x="8936" y="1291"/>
                      <a:pt x="9156" y="1471"/>
                    </a:cubicBezTo>
                    <a:cubicBezTo>
                      <a:pt x="9323" y="1638"/>
                      <a:pt x="9424" y="1872"/>
                      <a:pt x="9390" y="2106"/>
                    </a:cubicBezTo>
                    <a:cubicBezTo>
                      <a:pt x="9424" y="2373"/>
                      <a:pt x="9323" y="2640"/>
                      <a:pt x="9106" y="2824"/>
                    </a:cubicBezTo>
                    <a:lnTo>
                      <a:pt x="9123" y="2824"/>
                    </a:lnTo>
                    <a:cubicBezTo>
                      <a:pt x="8912" y="2975"/>
                      <a:pt x="8612" y="3023"/>
                      <a:pt x="8318" y="3023"/>
                    </a:cubicBezTo>
                    <a:cubicBezTo>
                      <a:pt x="8122" y="3023"/>
                      <a:pt x="7930" y="3001"/>
                      <a:pt x="7770" y="2975"/>
                    </a:cubicBezTo>
                    <a:cubicBezTo>
                      <a:pt x="7970" y="2407"/>
                      <a:pt x="8104" y="1838"/>
                      <a:pt x="8154" y="1254"/>
                    </a:cubicBezTo>
                    <a:cubicBezTo>
                      <a:pt x="8203" y="1251"/>
                      <a:pt x="8258" y="1249"/>
                      <a:pt x="8316" y="1249"/>
                    </a:cubicBezTo>
                    <a:close/>
                    <a:moveTo>
                      <a:pt x="251" y="1"/>
                    </a:moveTo>
                    <a:cubicBezTo>
                      <a:pt x="251" y="1"/>
                      <a:pt x="0" y="5247"/>
                      <a:pt x="4027" y="5431"/>
                    </a:cubicBezTo>
                    <a:cubicBezTo>
                      <a:pt x="4113" y="5435"/>
                      <a:pt x="4197" y="5437"/>
                      <a:pt x="4279" y="5437"/>
                    </a:cubicBezTo>
                    <a:cubicBezTo>
                      <a:pt x="5913" y="5437"/>
                      <a:pt x="6879" y="4663"/>
                      <a:pt x="7435" y="3693"/>
                    </a:cubicBezTo>
                    <a:cubicBezTo>
                      <a:pt x="7719" y="3760"/>
                      <a:pt x="8020" y="3810"/>
                      <a:pt x="8338" y="3810"/>
                    </a:cubicBezTo>
                    <a:cubicBezTo>
                      <a:pt x="8362" y="3811"/>
                      <a:pt x="8386" y="3811"/>
                      <a:pt x="8411" y="3811"/>
                    </a:cubicBezTo>
                    <a:cubicBezTo>
                      <a:pt x="8821" y="3811"/>
                      <a:pt x="9227" y="3680"/>
                      <a:pt x="9574" y="3459"/>
                    </a:cubicBezTo>
                    <a:cubicBezTo>
                      <a:pt x="9858" y="3242"/>
                      <a:pt x="10176" y="2858"/>
                      <a:pt x="10176" y="2106"/>
                    </a:cubicBezTo>
                    <a:cubicBezTo>
                      <a:pt x="10209" y="1638"/>
                      <a:pt x="10009" y="1187"/>
                      <a:pt x="9658" y="886"/>
                    </a:cubicBezTo>
                    <a:cubicBezTo>
                      <a:pt x="9278" y="598"/>
                      <a:pt x="8816" y="447"/>
                      <a:pt x="8346" y="447"/>
                    </a:cubicBezTo>
                    <a:cubicBezTo>
                      <a:pt x="8299" y="447"/>
                      <a:pt x="8251" y="449"/>
                      <a:pt x="8204" y="452"/>
                    </a:cubicBezTo>
                    <a:cubicBezTo>
                      <a:pt x="8204" y="184"/>
                      <a:pt x="8187" y="1"/>
                      <a:pt x="8187"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41"/>
              <p:cNvSpPr/>
              <p:nvPr/>
            </p:nvSpPr>
            <p:spPr>
              <a:xfrm>
                <a:off x="7835170" y="2597122"/>
                <a:ext cx="152109" cy="273675"/>
              </a:xfrm>
              <a:custGeom>
                <a:rect b="b" l="l" r="r" t="t"/>
                <a:pathLst>
                  <a:path extrusionOk="0" h="8539" w="4746">
                    <a:moveTo>
                      <a:pt x="2256" y="1"/>
                    </a:moveTo>
                    <a:cubicBezTo>
                      <a:pt x="2237" y="16"/>
                      <a:pt x="2218" y="32"/>
                      <a:pt x="2199" y="49"/>
                    </a:cubicBezTo>
                    <a:lnTo>
                      <a:pt x="2199" y="49"/>
                    </a:lnTo>
                    <a:cubicBezTo>
                      <a:pt x="1580" y="475"/>
                      <a:pt x="1276" y="1198"/>
                      <a:pt x="1420" y="1922"/>
                    </a:cubicBezTo>
                    <a:cubicBezTo>
                      <a:pt x="1470" y="2290"/>
                      <a:pt x="1654" y="2607"/>
                      <a:pt x="1905" y="2858"/>
                    </a:cubicBezTo>
                    <a:cubicBezTo>
                      <a:pt x="2156" y="3092"/>
                      <a:pt x="2423" y="3275"/>
                      <a:pt x="2573" y="3526"/>
                    </a:cubicBezTo>
                    <a:cubicBezTo>
                      <a:pt x="2707" y="3777"/>
                      <a:pt x="2707" y="4077"/>
                      <a:pt x="2557" y="4328"/>
                    </a:cubicBezTo>
                    <a:cubicBezTo>
                      <a:pt x="2423" y="4579"/>
                      <a:pt x="2222" y="4779"/>
                      <a:pt x="1988" y="4930"/>
                    </a:cubicBezTo>
                    <a:cubicBezTo>
                      <a:pt x="1537" y="5230"/>
                      <a:pt x="1036" y="5397"/>
                      <a:pt x="635" y="5698"/>
                    </a:cubicBezTo>
                    <a:cubicBezTo>
                      <a:pt x="284" y="5966"/>
                      <a:pt x="50" y="6383"/>
                      <a:pt x="17" y="6834"/>
                    </a:cubicBezTo>
                    <a:cubicBezTo>
                      <a:pt x="0" y="7152"/>
                      <a:pt x="67" y="7486"/>
                      <a:pt x="217" y="7787"/>
                    </a:cubicBezTo>
                    <a:cubicBezTo>
                      <a:pt x="318" y="7971"/>
                      <a:pt x="451" y="8138"/>
                      <a:pt x="602" y="8255"/>
                    </a:cubicBezTo>
                    <a:cubicBezTo>
                      <a:pt x="652" y="8288"/>
                      <a:pt x="702" y="8321"/>
                      <a:pt x="735" y="8355"/>
                    </a:cubicBezTo>
                    <a:cubicBezTo>
                      <a:pt x="769" y="8372"/>
                      <a:pt x="785" y="8372"/>
                      <a:pt x="785" y="8372"/>
                    </a:cubicBezTo>
                    <a:cubicBezTo>
                      <a:pt x="568" y="8204"/>
                      <a:pt x="401" y="8004"/>
                      <a:pt x="284" y="7753"/>
                    </a:cubicBezTo>
                    <a:cubicBezTo>
                      <a:pt x="134" y="7469"/>
                      <a:pt x="84" y="7152"/>
                      <a:pt x="117" y="6834"/>
                    </a:cubicBezTo>
                    <a:cubicBezTo>
                      <a:pt x="151" y="6417"/>
                      <a:pt x="368" y="6032"/>
                      <a:pt x="719" y="5798"/>
                    </a:cubicBezTo>
                    <a:cubicBezTo>
                      <a:pt x="1086" y="5514"/>
                      <a:pt x="1587" y="5364"/>
                      <a:pt x="2072" y="5047"/>
                    </a:cubicBezTo>
                    <a:cubicBezTo>
                      <a:pt x="2323" y="4880"/>
                      <a:pt x="2540" y="4662"/>
                      <a:pt x="2690" y="4395"/>
                    </a:cubicBezTo>
                    <a:cubicBezTo>
                      <a:pt x="2774" y="4261"/>
                      <a:pt x="2807" y="4094"/>
                      <a:pt x="2824" y="3927"/>
                    </a:cubicBezTo>
                    <a:cubicBezTo>
                      <a:pt x="2841" y="3760"/>
                      <a:pt x="2790" y="3593"/>
                      <a:pt x="2707" y="3443"/>
                    </a:cubicBezTo>
                    <a:cubicBezTo>
                      <a:pt x="2540" y="3142"/>
                      <a:pt x="2239" y="2958"/>
                      <a:pt x="2022" y="2741"/>
                    </a:cubicBezTo>
                    <a:cubicBezTo>
                      <a:pt x="1788" y="2507"/>
                      <a:pt x="1638" y="2223"/>
                      <a:pt x="1587" y="1905"/>
                    </a:cubicBezTo>
                    <a:cubicBezTo>
                      <a:pt x="1488" y="1397"/>
                      <a:pt x="1628" y="880"/>
                      <a:pt x="1953" y="496"/>
                    </a:cubicBezTo>
                    <a:lnTo>
                      <a:pt x="1953" y="496"/>
                    </a:lnTo>
                    <a:cubicBezTo>
                      <a:pt x="1937" y="609"/>
                      <a:pt x="1944" y="725"/>
                      <a:pt x="1972" y="836"/>
                    </a:cubicBezTo>
                    <a:cubicBezTo>
                      <a:pt x="2005" y="1037"/>
                      <a:pt x="2089" y="1220"/>
                      <a:pt x="2206" y="1371"/>
                    </a:cubicBezTo>
                    <a:cubicBezTo>
                      <a:pt x="2440" y="1655"/>
                      <a:pt x="2757" y="1872"/>
                      <a:pt x="3091" y="2022"/>
                    </a:cubicBezTo>
                    <a:cubicBezTo>
                      <a:pt x="3409" y="2156"/>
                      <a:pt x="3693" y="2323"/>
                      <a:pt x="3943" y="2557"/>
                    </a:cubicBezTo>
                    <a:cubicBezTo>
                      <a:pt x="4161" y="2774"/>
                      <a:pt x="4328" y="3058"/>
                      <a:pt x="4411" y="3376"/>
                    </a:cubicBezTo>
                    <a:cubicBezTo>
                      <a:pt x="4578" y="3944"/>
                      <a:pt x="4478" y="4562"/>
                      <a:pt x="4127" y="5047"/>
                    </a:cubicBezTo>
                    <a:cubicBezTo>
                      <a:pt x="3776" y="5481"/>
                      <a:pt x="3292" y="5765"/>
                      <a:pt x="3024" y="6199"/>
                    </a:cubicBezTo>
                    <a:cubicBezTo>
                      <a:pt x="2891" y="6417"/>
                      <a:pt x="2824" y="6651"/>
                      <a:pt x="2824" y="6901"/>
                    </a:cubicBezTo>
                    <a:cubicBezTo>
                      <a:pt x="2807" y="7118"/>
                      <a:pt x="2907" y="7336"/>
                      <a:pt x="3075" y="7486"/>
                    </a:cubicBezTo>
                    <a:cubicBezTo>
                      <a:pt x="3225" y="7603"/>
                      <a:pt x="3409" y="7670"/>
                      <a:pt x="3592" y="7720"/>
                    </a:cubicBezTo>
                    <a:cubicBezTo>
                      <a:pt x="3726" y="7753"/>
                      <a:pt x="3877" y="7787"/>
                      <a:pt x="4010" y="7854"/>
                    </a:cubicBezTo>
                    <a:cubicBezTo>
                      <a:pt x="4194" y="7954"/>
                      <a:pt x="4311" y="8138"/>
                      <a:pt x="4328" y="8338"/>
                    </a:cubicBezTo>
                    <a:cubicBezTo>
                      <a:pt x="4328" y="8405"/>
                      <a:pt x="4311" y="8472"/>
                      <a:pt x="4278" y="8539"/>
                    </a:cubicBezTo>
                    <a:cubicBezTo>
                      <a:pt x="4278" y="8539"/>
                      <a:pt x="4294" y="8522"/>
                      <a:pt x="4311" y="8505"/>
                    </a:cubicBezTo>
                    <a:cubicBezTo>
                      <a:pt x="4344" y="8455"/>
                      <a:pt x="4361" y="8388"/>
                      <a:pt x="4361" y="8338"/>
                    </a:cubicBezTo>
                    <a:cubicBezTo>
                      <a:pt x="4361" y="8121"/>
                      <a:pt x="4244" y="7904"/>
                      <a:pt x="4044" y="7803"/>
                    </a:cubicBezTo>
                    <a:cubicBezTo>
                      <a:pt x="3793" y="7653"/>
                      <a:pt x="3425" y="7653"/>
                      <a:pt x="3141" y="7419"/>
                    </a:cubicBezTo>
                    <a:cubicBezTo>
                      <a:pt x="2841" y="7169"/>
                      <a:pt x="2874" y="6667"/>
                      <a:pt x="3125" y="6266"/>
                    </a:cubicBezTo>
                    <a:cubicBezTo>
                      <a:pt x="3375" y="5865"/>
                      <a:pt x="3860" y="5598"/>
                      <a:pt x="4244" y="5147"/>
                    </a:cubicBezTo>
                    <a:cubicBezTo>
                      <a:pt x="4628" y="4612"/>
                      <a:pt x="4745" y="3944"/>
                      <a:pt x="4562" y="3326"/>
                    </a:cubicBezTo>
                    <a:cubicBezTo>
                      <a:pt x="4478" y="2991"/>
                      <a:pt x="4311" y="2691"/>
                      <a:pt x="4060" y="2440"/>
                    </a:cubicBezTo>
                    <a:cubicBezTo>
                      <a:pt x="3793" y="2206"/>
                      <a:pt x="3492" y="2006"/>
                      <a:pt x="3175" y="1872"/>
                    </a:cubicBezTo>
                    <a:cubicBezTo>
                      <a:pt x="2857" y="1738"/>
                      <a:pt x="2573" y="1538"/>
                      <a:pt x="2339" y="1270"/>
                    </a:cubicBezTo>
                    <a:cubicBezTo>
                      <a:pt x="2122" y="1003"/>
                      <a:pt x="2072" y="652"/>
                      <a:pt x="2189" y="335"/>
                    </a:cubicBezTo>
                    <a:cubicBezTo>
                      <a:pt x="2239" y="251"/>
                      <a:pt x="2289" y="201"/>
                      <a:pt x="2356" y="151"/>
                    </a:cubicBezTo>
                    <a:lnTo>
                      <a:pt x="2356" y="151"/>
                    </a:lnTo>
                    <a:cubicBezTo>
                      <a:pt x="2356" y="151"/>
                      <a:pt x="2356" y="151"/>
                      <a:pt x="2356" y="151"/>
                    </a:cubicBezTo>
                    <a:lnTo>
                      <a:pt x="2272" y="1"/>
                    </a:lnTo>
                    <a:cubicBezTo>
                      <a:pt x="2269" y="3"/>
                      <a:pt x="2265" y="6"/>
                      <a:pt x="2261" y="8"/>
                    </a:cubicBezTo>
                    <a:lnTo>
                      <a:pt x="2261" y="8"/>
                    </a:lnTo>
                    <a:lnTo>
                      <a:pt x="2256"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41"/>
              <p:cNvSpPr/>
              <p:nvPr/>
            </p:nvSpPr>
            <p:spPr>
              <a:xfrm>
                <a:off x="7062957" y="3777908"/>
                <a:ext cx="59998" cy="891118"/>
              </a:xfrm>
              <a:custGeom>
                <a:rect b="b" l="l" r="r" t="t"/>
                <a:pathLst>
                  <a:path extrusionOk="0" h="27804" w="1872">
                    <a:moveTo>
                      <a:pt x="1872" y="1"/>
                    </a:moveTo>
                    <a:lnTo>
                      <a:pt x="84" y="68"/>
                    </a:lnTo>
                    <a:lnTo>
                      <a:pt x="0" y="27804"/>
                    </a:lnTo>
                    <a:lnTo>
                      <a:pt x="1237" y="27804"/>
                    </a:lnTo>
                    <a:lnTo>
                      <a:pt x="1872"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41"/>
              <p:cNvSpPr/>
              <p:nvPr/>
            </p:nvSpPr>
            <p:spPr>
              <a:xfrm>
                <a:off x="6651691" y="3774158"/>
                <a:ext cx="254926" cy="894868"/>
              </a:xfrm>
              <a:custGeom>
                <a:rect b="b" l="l" r="r" t="t"/>
                <a:pathLst>
                  <a:path extrusionOk="0" h="27921" w="7954">
                    <a:moveTo>
                      <a:pt x="5982" y="1"/>
                    </a:moveTo>
                    <a:lnTo>
                      <a:pt x="0" y="27921"/>
                    </a:lnTo>
                    <a:lnTo>
                      <a:pt x="1370" y="27921"/>
                    </a:lnTo>
                    <a:lnTo>
                      <a:pt x="7953" y="118"/>
                    </a:lnTo>
                    <a:lnTo>
                      <a:pt x="5982"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41"/>
              <p:cNvSpPr/>
              <p:nvPr/>
            </p:nvSpPr>
            <p:spPr>
              <a:xfrm>
                <a:off x="6459776" y="2797659"/>
                <a:ext cx="1293506" cy="1004864"/>
              </a:xfrm>
              <a:custGeom>
                <a:rect b="b" l="l" r="r" t="t"/>
                <a:pathLst>
                  <a:path extrusionOk="0" h="31353" w="40359">
                    <a:moveTo>
                      <a:pt x="32420" y="1"/>
                    </a:moveTo>
                    <a:cubicBezTo>
                      <a:pt x="21878" y="1"/>
                      <a:pt x="22460" y="14473"/>
                      <a:pt x="19906" y="21179"/>
                    </a:cubicBezTo>
                    <a:cubicBezTo>
                      <a:pt x="17786" y="26748"/>
                      <a:pt x="12045" y="27252"/>
                      <a:pt x="9320" y="27252"/>
                    </a:cubicBezTo>
                    <a:cubicBezTo>
                      <a:pt x="8718" y="27252"/>
                      <a:pt x="8263" y="27227"/>
                      <a:pt x="8027" y="27227"/>
                    </a:cubicBezTo>
                    <a:cubicBezTo>
                      <a:pt x="7930" y="27227"/>
                      <a:pt x="7802" y="27227"/>
                      <a:pt x="7648" y="27227"/>
                    </a:cubicBezTo>
                    <a:cubicBezTo>
                      <a:pt x="5755" y="27227"/>
                      <a:pt x="1" y="27313"/>
                      <a:pt x="2195" y="29600"/>
                    </a:cubicBezTo>
                    <a:cubicBezTo>
                      <a:pt x="3299" y="30758"/>
                      <a:pt x="10011" y="31352"/>
                      <a:pt x="17159" y="31352"/>
                    </a:cubicBezTo>
                    <a:cubicBezTo>
                      <a:pt x="25381" y="31352"/>
                      <a:pt x="34178" y="30566"/>
                      <a:pt x="35679" y="28948"/>
                    </a:cubicBezTo>
                    <a:cubicBezTo>
                      <a:pt x="38486" y="25941"/>
                      <a:pt x="38921" y="17085"/>
                      <a:pt x="39673" y="8330"/>
                    </a:cubicBezTo>
                    <a:cubicBezTo>
                      <a:pt x="40359" y="354"/>
                      <a:pt x="34127" y="6"/>
                      <a:pt x="33034" y="6"/>
                    </a:cubicBezTo>
                    <a:cubicBezTo>
                      <a:pt x="32930" y="6"/>
                      <a:pt x="32872" y="9"/>
                      <a:pt x="32872" y="9"/>
                    </a:cubicBezTo>
                    <a:cubicBezTo>
                      <a:pt x="32719" y="4"/>
                      <a:pt x="32569" y="1"/>
                      <a:pt x="324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41"/>
              <p:cNvSpPr/>
              <p:nvPr/>
            </p:nvSpPr>
            <p:spPr>
              <a:xfrm>
                <a:off x="6506024" y="2798492"/>
                <a:ext cx="1232226" cy="1005344"/>
              </a:xfrm>
              <a:custGeom>
                <a:rect b="b" l="l" r="r" t="t"/>
                <a:pathLst>
                  <a:path extrusionOk="0" h="31368" w="38447">
                    <a:moveTo>
                      <a:pt x="31914" y="0"/>
                    </a:moveTo>
                    <a:lnTo>
                      <a:pt x="31914" y="0"/>
                    </a:lnTo>
                    <a:cubicBezTo>
                      <a:pt x="31914" y="0"/>
                      <a:pt x="37695" y="1187"/>
                      <a:pt x="37144" y="7218"/>
                    </a:cubicBezTo>
                    <a:cubicBezTo>
                      <a:pt x="36609" y="13267"/>
                      <a:pt x="35088" y="23860"/>
                      <a:pt x="32281" y="26550"/>
                    </a:cubicBezTo>
                    <a:cubicBezTo>
                      <a:pt x="29964" y="28785"/>
                      <a:pt x="22064" y="29573"/>
                      <a:pt x="16033" y="29573"/>
                    </a:cubicBezTo>
                    <a:cubicBezTo>
                      <a:pt x="14759" y="29573"/>
                      <a:pt x="13569" y="29538"/>
                      <a:pt x="12532" y="29474"/>
                    </a:cubicBezTo>
                    <a:cubicBezTo>
                      <a:pt x="5615" y="29039"/>
                      <a:pt x="1254" y="27719"/>
                      <a:pt x="1254" y="27719"/>
                    </a:cubicBezTo>
                    <a:cubicBezTo>
                      <a:pt x="1254" y="27719"/>
                      <a:pt x="0" y="28538"/>
                      <a:pt x="368" y="29056"/>
                    </a:cubicBezTo>
                    <a:cubicBezTo>
                      <a:pt x="723" y="29535"/>
                      <a:pt x="3630" y="31368"/>
                      <a:pt x="16954" y="31368"/>
                    </a:cubicBezTo>
                    <a:cubicBezTo>
                      <a:pt x="18053" y="31368"/>
                      <a:pt x="19223" y="31355"/>
                      <a:pt x="20468" y="31328"/>
                    </a:cubicBezTo>
                    <a:cubicBezTo>
                      <a:pt x="36793" y="30978"/>
                      <a:pt x="35657" y="28572"/>
                      <a:pt x="36342" y="25932"/>
                    </a:cubicBezTo>
                    <a:cubicBezTo>
                      <a:pt x="37010" y="23308"/>
                      <a:pt x="38447" y="9273"/>
                      <a:pt x="38246" y="6182"/>
                    </a:cubicBezTo>
                    <a:cubicBezTo>
                      <a:pt x="38046" y="3091"/>
                      <a:pt x="36492" y="535"/>
                      <a:pt x="31914" y="0"/>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41"/>
              <p:cNvSpPr/>
              <p:nvPr/>
            </p:nvSpPr>
            <p:spPr>
              <a:xfrm>
                <a:off x="6779122" y="1961987"/>
                <a:ext cx="599816" cy="586579"/>
              </a:xfrm>
              <a:custGeom>
                <a:rect b="b" l="l" r="r" t="t"/>
                <a:pathLst>
                  <a:path extrusionOk="0" h="18302" w="18715">
                    <a:moveTo>
                      <a:pt x="9823" y="1"/>
                    </a:moveTo>
                    <a:cubicBezTo>
                      <a:pt x="9350" y="1"/>
                      <a:pt x="8871" y="77"/>
                      <a:pt x="8405" y="235"/>
                    </a:cubicBezTo>
                    <a:lnTo>
                      <a:pt x="6701" y="1037"/>
                    </a:lnTo>
                    <a:cubicBezTo>
                      <a:pt x="6564" y="978"/>
                      <a:pt x="6424" y="950"/>
                      <a:pt x="6285" y="950"/>
                    </a:cubicBezTo>
                    <a:cubicBezTo>
                      <a:pt x="5645" y="950"/>
                      <a:pt x="5021" y="1525"/>
                      <a:pt x="4746" y="2157"/>
                    </a:cubicBezTo>
                    <a:cubicBezTo>
                      <a:pt x="4429" y="2925"/>
                      <a:pt x="4395" y="3811"/>
                      <a:pt x="4011" y="4546"/>
                    </a:cubicBezTo>
                    <a:cubicBezTo>
                      <a:pt x="3242" y="6117"/>
                      <a:pt x="1104" y="6902"/>
                      <a:pt x="903" y="8640"/>
                    </a:cubicBezTo>
                    <a:cubicBezTo>
                      <a:pt x="736" y="9926"/>
                      <a:pt x="1772" y="11196"/>
                      <a:pt x="1421" y="12449"/>
                    </a:cubicBezTo>
                    <a:cubicBezTo>
                      <a:pt x="1170" y="13285"/>
                      <a:pt x="352" y="13869"/>
                      <a:pt x="185" y="14722"/>
                    </a:cubicBezTo>
                    <a:cubicBezTo>
                      <a:pt x="1" y="15640"/>
                      <a:pt x="652" y="16526"/>
                      <a:pt x="1388" y="17094"/>
                    </a:cubicBezTo>
                    <a:cubicBezTo>
                      <a:pt x="2476" y="17896"/>
                      <a:pt x="3762" y="18302"/>
                      <a:pt x="5053" y="18302"/>
                    </a:cubicBezTo>
                    <a:cubicBezTo>
                      <a:pt x="6102" y="18302"/>
                      <a:pt x="7153" y="18034"/>
                      <a:pt x="8104" y="17495"/>
                    </a:cubicBezTo>
                    <a:cubicBezTo>
                      <a:pt x="9090" y="16910"/>
                      <a:pt x="9959" y="16025"/>
                      <a:pt x="11095" y="15824"/>
                    </a:cubicBezTo>
                    <a:cubicBezTo>
                      <a:pt x="11273" y="15791"/>
                      <a:pt x="11451" y="15775"/>
                      <a:pt x="11629" y="15775"/>
                    </a:cubicBezTo>
                    <a:cubicBezTo>
                      <a:pt x="12418" y="15775"/>
                      <a:pt x="13202" y="16076"/>
                      <a:pt x="13952" y="16376"/>
                    </a:cubicBezTo>
                    <a:cubicBezTo>
                      <a:pt x="14727" y="16685"/>
                      <a:pt x="15536" y="16995"/>
                      <a:pt x="16352" y="16995"/>
                    </a:cubicBezTo>
                    <a:cubicBezTo>
                      <a:pt x="16504" y="16995"/>
                      <a:pt x="16657" y="16984"/>
                      <a:pt x="16810" y="16960"/>
                    </a:cubicBezTo>
                    <a:cubicBezTo>
                      <a:pt x="17795" y="16810"/>
                      <a:pt x="18714" y="15908"/>
                      <a:pt x="18514" y="14939"/>
                    </a:cubicBezTo>
                    <a:cubicBezTo>
                      <a:pt x="18347" y="14120"/>
                      <a:pt x="17461" y="13585"/>
                      <a:pt x="17328" y="12767"/>
                    </a:cubicBezTo>
                    <a:cubicBezTo>
                      <a:pt x="17177" y="11881"/>
                      <a:pt x="17929" y="11096"/>
                      <a:pt x="18079" y="10227"/>
                    </a:cubicBezTo>
                    <a:cubicBezTo>
                      <a:pt x="18247" y="9275"/>
                      <a:pt x="17712" y="8356"/>
                      <a:pt x="17060" y="7654"/>
                    </a:cubicBezTo>
                    <a:cubicBezTo>
                      <a:pt x="16425" y="6952"/>
                      <a:pt x="15640" y="6367"/>
                      <a:pt x="15105" y="5582"/>
                    </a:cubicBezTo>
                    <a:cubicBezTo>
                      <a:pt x="14370" y="4462"/>
                      <a:pt x="14203" y="3042"/>
                      <a:pt x="13468" y="1923"/>
                    </a:cubicBezTo>
                    <a:cubicBezTo>
                      <a:pt x="12627" y="693"/>
                      <a:pt x="11250" y="1"/>
                      <a:pt x="982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41"/>
              <p:cNvSpPr/>
              <p:nvPr/>
            </p:nvSpPr>
            <p:spPr>
              <a:xfrm>
                <a:off x="6942449" y="1973781"/>
                <a:ext cx="263515" cy="500204"/>
              </a:xfrm>
              <a:custGeom>
                <a:rect b="b" l="l" r="r" t="t"/>
                <a:pathLst>
                  <a:path extrusionOk="0" h="15607" w="8222">
                    <a:moveTo>
                      <a:pt x="4462" y="1"/>
                    </a:moveTo>
                    <a:lnTo>
                      <a:pt x="235" y="2023"/>
                    </a:lnTo>
                    <a:cubicBezTo>
                      <a:pt x="235" y="2023"/>
                      <a:pt x="1" y="7436"/>
                      <a:pt x="101" y="9775"/>
                    </a:cubicBezTo>
                    <a:cubicBezTo>
                      <a:pt x="201" y="12115"/>
                      <a:pt x="2507" y="12415"/>
                      <a:pt x="2507" y="12415"/>
                    </a:cubicBezTo>
                    <a:cubicBezTo>
                      <a:pt x="2507" y="12415"/>
                      <a:pt x="2708" y="15005"/>
                      <a:pt x="2591" y="15607"/>
                    </a:cubicBezTo>
                    <a:lnTo>
                      <a:pt x="8222" y="15573"/>
                    </a:lnTo>
                    <a:lnTo>
                      <a:pt x="8155" y="4211"/>
                    </a:lnTo>
                    <a:lnTo>
                      <a:pt x="4462"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41"/>
              <p:cNvSpPr/>
              <p:nvPr/>
            </p:nvSpPr>
            <p:spPr>
              <a:xfrm>
                <a:off x="6959596" y="2161755"/>
                <a:ext cx="18781" cy="19326"/>
              </a:xfrm>
              <a:custGeom>
                <a:rect b="b" l="l" r="r" t="t"/>
                <a:pathLst>
                  <a:path extrusionOk="0" h="603" w="586">
                    <a:moveTo>
                      <a:pt x="301" y="1"/>
                    </a:moveTo>
                    <a:cubicBezTo>
                      <a:pt x="134" y="1"/>
                      <a:pt x="1" y="134"/>
                      <a:pt x="1" y="301"/>
                    </a:cubicBezTo>
                    <a:cubicBezTo>
                      <a:pt x="1" y="468"/>
                      <a:pt x="134" y="602"/>
                      <a:pt x="285" y="602"/>
                    </a:cubicBezTo>
                    <a:cubicBezTo>
                      <a:pt x="452" y="602"/>
                      <a:pt x="585" y="485"/>
                      <a:pt x="585" y="318"/>
                    </a:cubicBezTo>
                    <a:cubicBezTo>
                      <a:pt x="585" y="151"/>
                      <a:pt x="468" y="17"/>
                      <a:pt x="3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41"/>
              <p:cNvSpPr/>
              <p:nvPr/>
            </p:nvSpPr>
            <p:spPr>
              <a:xfrm>
                <a:off x="6953186" y="2143326"/>
                <a:ext cx="38043" cy="11634"/>
              </a:xfrm>
              <a:custGeom>
                <a:rect b="b" l="l" r="r" t="t"/>
                <a:pathLst>
                  <a:path extrusionOk="0" h="363" w="1187">
                    <a:moveTo>
                      <a:pt x="610" y="1"/>
                    </a:moveTo>
                    <a:cubicBezTo>
                      <a:pt x="437" y="1"/>
                      <a:pt x="267" y="59"/>
                      <a:pt x="134" y="175"/>
                    </a:cubicBezTo>
                    <a:cubicBezTo>
                      <a:pt x="34" y="258"/>
                      <a:pt x="0" y="342"/>
                      <a:pt x="17" y="358"/>
                    </a:cubicBezTo>
                    <a:cubicBezTo>
                      <a:pt x="20" y="361"/>
                      <a:pt x="24" y="362"/>
                      <a:pt x="29" y="362"/>
                    </a:cubicBezTo>
                    <a:cubicBezTo>
                      <a:pt x="87" y="362"/>
                      <a:pt x="294" y="207"/>
                      <a:pt x="585" y="191"/>
                    </a:cubicBezTo>
                    <a:cubicBezTo>
                      <a:pt x="600" y="190"/>
                      <a:pt x="615" y="190"/>
                      <a:pt x="630" y="190"/>
                    </a:cubicBezTo>
                    <a:cubicBezTo>
                      <a:pt x="896" y="190"/>
                      <a:pt x="1096" y="313"/>
                      <a:pt x="1156" y="313"/>
                    </a:cubicBezTo>
                    <a:cubicBezTo>
                      <a:pt x="1162" y="313"/>
                      <a:pt x="1167" y="311"/>
                      <a:pt x="1170" y="308"/>
                    </a:cubicBezTo>
                    <a:cubicBezTo>
                      <a:pt x="1186" y="275"/>
                      <a:pt x="1153" y="208"/>
                      <a:pt x="1053" y="141"/>
                    </a:cubicBezTo>
                    <a:cubicBezTo>
                      <a:pt x="919" y="47"/>
                      <a:pt x="764" y="1"/>
                      <a:pt x="6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41"/>
              <p:cNvSpPr/>
              <p:nvPr/>
            </p:nvSpPr>
            <p:spPr>
              <a:xfrm>
                <a:off x="7069367" y="2161755"/>
                <a:ext cx="18781" cy="19326"/>
              </a:xfrm>
              <a:custGeom>
                <a:rect b="b" l="l" r="r" t="t"/>
                <a:pathLst>
                  <a:path extrusionOk="0" h="603" w="586">
                    <a:moveTo>
                      <a:pt x="302" y="1"/>
                    </a:moveTo>
                    <a:cubicBezTo>
                      <a:pt x="135" y="1"/>
                      <a:pt x="1" y="134"/>
                      <a:pt x="1" y="301"/>
                    </a:cubicBezTo>
                    <a:cubicBezTo>
                      <a:pt x="1" y="468"/>
                      <a:pt x="135" y="602"/>
                      <a:pt x="285" y="602"/>
                    </a:cubicBezTo>
                    <a:cubicBezTo>
                      <a:pt x="452" y="602"/>
                      <a:pt x="586" y="485"/>
                      <a:pt x="586" y="318"/>
                    </a:cubicBezTo>
                    <a:cubicBezTo>
                      <a:pt x="586" y="151"/>
                      <a:pt x="469" y="17"/>
                      <a:pt x="3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41"/>
              <p:cNvSpPr/>
              <p:nvPr/>
            </p:nvSpPr>
            <p:spPr>
              <a:xfrm>
                <a:off x="7065104" y="2145377"/>
                <a:ext cx="38043" cy="11346"/>
              </a:xfrm>
              <a:custGeom>
                <a:rect b="b" l="l" r="r" t="t"/>
                <a:pathLst>
                  <a:path extrusionOk="0" h="354" w="1187">
                    <a:moveTo>
                      <a:pt x="611" y="1"/>
                    </a:moveTo>
                    <a:cubicBezTo>
                      <a:pt x="436" y="1"/>
                      <a:pt x="262" y="60"/>
                      <a:pt x="117" y="177"/>
                    </a:cubicBezTo>
                    <a:cubicBezTo>
                      <a:pt x="34" y="261"/>
                      <a:pt x="0" y="328"/>
                      <a:pt x="17" y="345"/>
                    </a:cubicBezTo>
                    <a:cubicBezTo>
                      <a:pt x="21" y="350"/>
                      <a:pt x="28" y="353"/>
                      <a:pt x="37" y="353"/>
                    </a:cubicBezTo>
                    <a:cubicBezTo>
                      <a:pt x="104" y="353"/>
                      <a:pt x="305" y="209"/>
                      <a:pt x="585" y="194"/>
                    </a:cubicBezTo>
                    <a:cubicBezTo>
                      <a:pt x="600" y="193"/>
                      <a:pt x="615" y="193"/>
                      <a:pt x="630" y="193"/>
                    </a:cubicBezTo>
                    <a:cubicBezTo>
                      <a:pt x="884" y="193"/>
                      <a:pt x="1078" y="304"/>
                      <a:pt x="1147" y="304"/>
                    </a:cubicBezTo>
                    <a:cubicBezTo>
                      <a:pt x="1158" y="304"/>
                      <a:pt x="1165" y="301"/>
                      <a:pt x="1170" y="294"/>
                    </a:cubicBezTo>
                    <a:cubicBezTo>
                      <a:pt x="1187" y="278"/>
                      <a:pt x="1136" y="211"/>
                      <a:pt x="1036" y="127"/>
                    </a:cubicBezTo>
                    <a:cubicBezTo>
                      <a:pt x="906" y="43"/>
                      <a:pt x="758" y="1"/>
                      <a:pt x="6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41"/>
              <p:cNvSpPr/>
              <p:nvPr/>
            </p:nvSpPr>
            <p:spPr>
              <a:xfrm>
                <a:off x="7001357" y="2153165"/>
                <a:ext cx="30576" cy="91086"/>
              </a:xfrm>
              <a:custGeom>
                <a:rect b="b" l="l" r="r" t="t"/>
                <a:pathLst>
                  <a:path extrusionOk="0" h="2842" w="954">
                    <a:moveTo>
                      <a:pt x="919" y="1"/>
                    </a:moveTo>
                    <a:cubicBezTo>
                      <a:pt x="880" y="1"/>
                      <a:pt x="599" y="747"/>
                      <a:pt x="285" y="1689"/>
                    </a:cubicBezTo>
                    <a:cubicBezTo>
                      <a:pt x="201" y="1923"/>
                      <a:pt x="135" y="2140"/>
                      <a:pt x="68" y="2357"/>
                    </a:cubicBezTo>
                    <a:cubicBezTo>
                      <a:pt x="18" y="2457"/>
                      <a:pt x="1" y="2591"/>
                      <a:pt x="34" y="2691"/>
                    </a:cubicBezTo>
                    <a:cubicBezTo>
                      <a:pt x="51" y="2758"/>
                      <a:pt x="101" y="2808"/>
                      <a:pt x="168" y="2825"/>
                    </a:cubicBezTo>
                    <a:cubicBezTo>
                      <a:pt x="201" y="2825"/>
                      <a:pt x="252" y="2842"/>
                      <a:pt x="302" y="2842"/>
                    </a:cubicBezTo>
                    <a:cubicBezTo>
                      <a:pt x="469" y="2842"/>
                      <a:pt x="653" y="2842"/>
                      <a:pt x="820" y="2808"/>
                    </a:cubicBezTo>
                    <a:cubicBezTo>
                      <a:pt x="653" y="2758"/>
                      <a:pt x="485" y="2741"/>
                      <a:pt x="302" y="2741"/>
                    </a:cubicBezTo>
                    <a:cubicBezTo>
                      <a:pt x="218" y="2725"/>
                      <a:pt x="151" y="2708"/>
                      <a:pt x="135" y="2658"/>
                    </a:cubicBezTo>
                    <a:cubicBezTo>
                      <a:pt x="135" y="2574"/>
                      <a:pt x="151" y="2474"/>
                      <a:pt x="185" y="2407"/>
                    </a:cubicBezTo>
                    <a:lnTo>
                      <a:pt x="419" y="1739"/>
                    </a:lnTo>
                    <a:cubicBezTo>
                      <a:pt x="719" y="787"/>
                      <a:pt x="953" y="18"/>
                      <a:pt x="920" y="1"/>
                    </a:cubicBezTo>
                    <a:cubicBezTo>
                      <a:pt x="919" y="1"/>
                      <a:pt x="919" y="1"/>
                      <a:pt x="9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41"/>
              <p:cNvSpPr/>
              <p:nvPr/>
            </p:nvSpPr>
            <p:spPr>
              <a:xfrm>
                <a:off x="7022798" y="2339536"/>
                <a:ext cx="97496" cy="50607"/>
              </a:xfrm>
              <a:custGeom>
                <a:rect b="b" l="l" r="r" t="t"/>
                <a:pathLst>
                  <a:path extrusionOk="0" h="1579" w="3042">
                    <a:moveTo>
                      <a:pt x="3041" y="1"/>
                    </a:moveTo>
                    <a:lnTo>
                      <a:pt x="3041" y="1"/>
                    </a:lnTo>
                    <a:cubicBezTo>
                      <a:pt x="2139" y="619"/>
                      <a:pt x="1086" y="970"/>
                      <a:pt x="0" y="1003"/>
                    </a:cubicBezTo>
                    <a:lnTo>
                      <a:pt x="34" y="1571"/>
                    </a:lnTo>
                    <a:cubicBezTo>
                      <a:pt x="120" y="1576"/>
                      <a:pt x="204" y="1579"/>
                      <a:pt x="286" y="1579"/>
                    </a:cubicBezTo>
                    <a:cubicBezTo>
                      <a:pt x="2376" y="1579"/>
                      <a:pt x="3041" y="1"/>
                      <a:pt x="3041"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41"/>
              <p:cNvSpPr/>
              <p:nvPr/>
            </p:nvSpPr>
            <p:spPr>
              <a:xfrm>
                <a:off x="7030811" y="2254059"/>
                <a:ext cx="31633" cy="22659"/>
              </a:xfrm>
              <a:custGeom>
                <a:rect b="b" l="l" r="r" t="t"/>
                <a:pathLst>
                  <a:path extrusionOk="0" h="707" w="987">
                    <a:moveTo>
                      <a:pt x="565" y="0"/>
                    </a:moveTo>
                    <a:cubicBezTo>
                      <a:pt x="501" y="0"/>
                      <a:pt x="440" y="14"/>
                      <a:pt x="385" y="45"/>
                    </a:cubicBezTo>
                    <a:cubicBezTo>
                      <a:pt x="185" y="128"/>
                      <a:pt x="51" y="295"/>
                      <a:pt x="18" y="496"/>
                    </a:cubicBezTo>
                    <a:lnTo>
                      <a:pt x="1" y="512"/>
                    </a:lnTo>
                    <a:cubicBezTo>
                      <a:pt x="1" y="546"/>
                      <a:pt x="18" y="596"/>
                      <a:pt x="51" y="613"/>
                    </a:cubicBezTo>
                    <a:cubicBezTo>
                      <a:pt x="101" y="646"/>
                      <a:pt x="135" y="663"/>
                      <a:pt x="185" y="663"/>
                    </a:cubicBezTo>
                    <a:cubicBezTo>
                      <a:pt x="280" y="695"/>
                      <a:pt x="375" y="706"/>
                      <a:pt x="475" y="706"/>
                    </a:cubicBezTo>
                    <a:cubicBezTo>
                      <a:pt x="532" y="706"/>
                      <a:pt x="591" y="702"/>
                      <a:pt x="652" y="696"/>
                    </a:cubicBezTo>
                    <a:cubicBezTo>
                      <a:pt x="803" y="663"/>
                      <a:pt x="937" y="546"/>
                      <a:pt x="970" y="395"/>
                    </a:cubicBezTo>
                    <a:cubicBezTo>
                      <a:pt x="987" y="245"/>
                      <a:pt x="903" y="111"/>
                      <a:pt x="786" y="45"/>
                    </a:cubicBezTo>
                    <a:cubicBezTo>
                      <a:pt x="715" y="18"/>
                      <a:pt x="638" y="0"/>
                      <a:pt x="565"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41"/>
              <p:cNvSpPr/>
              <p:nvPr/>
            </p:nvSpPr>
            <p:spPr>
              <a:xfrm>
                <a:off x="7024401" y="2243097"/>
                <a:ext cx="33717" cy="31697"/>
              </a:xfrm>
              <a:custGeom>
                <a:rect b="b" l="l" r="r" t="t"/>
                <a:pathLst>
                  <a:path extrusionOk="0" h="989" w="1052">
                    <a:moveTo>
                      <a:pt x="993" y="0"/>
                    </a:moveTo>
                    <a:cubicBezTo>
                      <a:pt x="991" y="0"/>
                      <a:pt x="989" y="1"/>
                      <a:pt x="986" y="2"/>
                    </a:cubicBezTo>
                    <a:cubicBezTo>
                      <a:pt x="985" y="2"/>
                      <a:pt x="985" y="2"/>
                      <a:pt x="984" y="2"/>
                    </a:cubicBezTo>
                    <a:cubicBezTo>
                      <a:pt x="953" y="2"/>
                      <a:pt x="946" y="359"/>
                      <a:pt x="669" y="637"/>
                    </a:cubicBezTo>
                    <a:cubicBezTo>
                      <a:pt x="368" y="905"/>
                      <a:pt x="0" y="871"/>
                      <a:pt x="0" y="921"/>
                    </a:cubicBezTo>
                    <a:cubicBezTo>
                      <a:pt x="0" y="955"/>
                      <a:pt x="84" y="988"/>
                      <a:pt x="234" y="988"/>
                    </a:cubicBezTo>
                    <a:cubicBezTo>
                      <a:pt x="652" y="971"/>
                      <a:pt x="1003" y="654"/>
                      <a:pt x="1036" y="236"/>
                    </a:cubicBezTo>
                    <a:cubicBezTo>
                      <a:pt x="1052" y="97"/>
                      <a:pt x="1024" y="0"/>
                      <a:pt x="99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41"/>
              <p:cNvSpPr/>
              <p:nvPr/>
            </p:nvSpPr>
            <p:spPr>
              <a:xfrm>
                <a:off x="6940334" y="1961634"/>
                <a:ext cx="313834" cy="304122"/>
              </a:xfrm>
              <a:custGeom>
                <a:rect b="b" l="l" r="r" t="t"/>
                <a:pathLst>
                  <a:path extrusionOk="0" h="9489" w="9792">
                    <a:moveTo>
                      <a:pt x="58" y="2388"/>
                    </a:moveTo>
                    <a:cubicBezTo>
                      <a:pt x="36" y="2464"/>
                      <a:pt x="16" y="2541"/>
                      <a:pt x="0" y="2619"/>
                    </a:cubicBezTo>
                    <a:lnTo>
                      <a:pt x="58" y="2388"/>
                    </a:lnTo>
                    <a:close/>
                    <a:moveTo>
                      <a:pt x="3765" y="1"/>
                    </a:moveTo>
                    <a:cubicBezTo>
                      <a:pt x="3641" y="1"/>
                      <a:pt x="3517" y="5"/>
                      <a:pt x="3392" y="12"/>
                    </a:cubicBezTo>
                    <a:cubicBezTo>
                      <a:pt x="2573" y="46"/>
                      <a:pt x="1771" y="330"/>
                      <a:pt x="1120" y="814"/>
                    </a:cubicBezTo>
                    <a:cubicBezTo>
                      <a:pt x="667" y="1174"/>
                      <a:pt x="320" y="1650"/>
                      <a:pt x="122" y="2192"/>
                    </a:cubicBezTo>
                    <a:lnTo>
                      <a:pt x="122" y="2192"/>
                    </a:lnTo>
                    <a:cubicBezTo>
                      <a:pt x="120" y="2178"/>
                      <a:pt x="119" y="2165"/>
                      <a:pt x="117" y="2151"/>
                    </a:cubicBezTo>
                    <a:lnTo>
                      <a:pt x="58" y="2388"/>
                    </a:lnTo>
                    <a:lnTo>
                      <a:pt x="58" y="2388"/>
                    </a:lnTo>
                    <a:cubicBezTo>
                      <a:pt x="77" y="2322"/>
                      <a:pt x="99" y="2256"/>
                      <a:pt x="122" y="2192"/>
                    </a:cubicBezTo>
                    <a:lnTo>
                      <a:pt x="122" y="2192"/>
                    </a:lnTo>
                    <a:cubicBezTo>
                      <a:pt x="308" y="3575"/>
                      <a:pt x="1501" y="4607"/>
                      <a:pt x="2891" y="4607"/>
                    </a:cubicBezTo>
                    <a:lnTo>
                      <a:pt x="2256" y="3204"/>
                    </a:lnTo>
                    <a:lnTo>
                      <a:pt x="2256" y="3204"/>
                    </a:lnTo>
                    <a:cubicBezTo>
                      <a:pt x="2824" y="3872"/>
                      <a:pt x="3409" y="4540"/>
                      <a:pt x="4194" y="4941"/>
                    </a:cubicBezTo>
                    <a:cubicBezTo>
                      <a:pt x="4561" y="5125"/>
                      <a:pt x="4986" y="5232"/>
                      <a:pt x="5400" y="5232"/>
                    </a:cubicBezTo>
                    <a:cubicBezTo>
                      <a:pt x="5853" y="5232"/>
                      <a:pt x="6293" y="5104"/>
                      <a:pt x="6633" y="4808"/>
                    </a:cubicBezTo>
                    <a:cubicBezTo>
                      <a:pt x="6851" y="5376"/>
                      <a:pt x="6851" y="6011"/>
                      <a:pt x="7051" y="6595"/>
                    </a:cubicBezTo>
                    <a:cubicBezTo>
                      <a:pt x="7248" y="7170"/>
                      <a:pt x="7687" y="9488"/>
                      <a:pt x="8289" y="9488"/>
                    </a:cubicBezTo>
                    <a:cubicBezTo>
                      <a:pt x="8300" y="9488"/>
                      <a:pt x="8310" y="9487"/>
                      <a:pt x="8321" y="9486"/>
                    </a:cubicBezTo>
                    <a:cubicBezTo>
                      <a:pt x="8872" y="9402"/>
                      <a:pt x="9273" y="6980"/>
                      <a:pt x="9407" y="6445"/>
                    </a:cubicBezTo>
                    <a:cubicBezTo>
                      <a:pt x="9791" y="4941"/>
                      <a:pt x="9307" y="3270"/>
                      <a:pt x="8304" y="2084"/>
                    </a:cubicBezTo>
                    <a:cubicBezTo>
                      <a:pt x="7166" y="759"/>
                      <a:pt x="5503" y="1"/>
                      <a:pt x="376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41"/>
              <p:cNvSpPr/>
              <p:nvPr/>
            </p:nvSpPr>
            <p:spPr>
              <a:xfrm>
                <a:off x="6767873" y="1993620"/>
                <a:ext cx="207812" cy="375402"/>
              </a:xfrm>
              <a:custGeom>
                <a:rect b="b" l="l" r="r" t="t"/>
                <a:pathLst>
                  <a:path extrusionOk="0" h="11713" w="6484">
                    <a:moveTo>
                      <a:pt x="6484" y="0"/>
                    </a:moveTo>
                    <a:cubicBezTo>
                      <a:pt x="6350" y="150"/>
                      <a:pt x="6200" y="301"/>
                      <a:pt x="6033" y="418"/>
                    </a:cubicBezTo>
                    <a:cubicBezTo>
                      <a:pt x="5832" y="551"/>
                      <a:pt x="5615" y="668"/>
                      <a:pt x="5398" y="769"/>
                    </a:cubicBezTo>
                    <a:cubicBezTo>
                      <a:pt x="5130" y="869"/>
                      <a:pt x="4830" y="986"/>
                      <a:pt x="4496" y="1153"/>
                    </a:cubicBezTo>
                    <a:cubicBezTo>
                      <a:pt x="3694" y="1571"/>
                      <a:pt x="3242" y="2440"/>
                      <a:pt x="3359" y="3342"/>
                    </a:cubicBezTo>
                    <a:cubicBezTo>
                      <a:pt x="3409" y="3826"/>
                      <a:pt x="3610" y="4311"/>
                      <a:pt x="3560" y="4795"/>
                    </a:cubicBezTo>
                    <a:cubicBezTo>
                      <a:pt x="3560" y="5046"/>
                      <a:pt x="3460" y="5280"/>
                      <a:pt x="3309" y="5481"/>
                    </a:cubicBezTo>
                    <a:cubicBezTo>
                      <a:pt x="3125" y="5648"/>
                      <a:pt x="2875" y="5765"/>
                      <a:pt x="2624" y="5798"/>
                    </a:cubicBezTo>
                    <a:cubicBezTo>
                      <a:pt x="2090" y="5898"/>
                      <a:pt x="1588" y="6166"/>
                      <a:pt x="1171" y="6533"/>
                    </a:cubicBezTo>
                    <a:cubicBezTo>
                      <a:pt x="786" y="6884"/>
                      <a:pt x="502" y="7302"/>
                      <a:pt x="318" y="7786"/>
                    </a:cubicBezTo>
                    <a:cubicBezTo>
                      <a:pt x="1" y="8622"/>
                      <a:pt x="84" y="9541"/>
                      <a:pt x="536" y="10293"/>
                    </a:cubicBezTo>
                    <a:cubicBezTo>
                      <a:pt x="820" y="10811"/>
                      <a:pt x="1237" y="11212"/>
                      <a:pt x="1755" y="11496"/>
                    </a:cubicBezTo>
                    <a:cubicBezTo>
                      <a:pt x="1889" y="11579"/>
                      <a:pt x="2039" y="11629"/>
                      <a:pt x="2190" y="11679"/>
                    </a:cubicBezTo>
                    <a:cubicBezTo>
                      <a:pt x="2240" y="11696"/>
                      <a:pt x="2290" y="11713"/>
                      <a:pt x="2340" y="11713"/>
                    </a:cubicBezTo>
                    <a:cubicBezTo>
                      <a:pt x="2357" y="11696"/>
                      <a:pt x="2140" y="11646"/>
                      <a:pt x="1789" y="11429"/>
                    </a:cubicBezTo>
                    <a:cubicBezTo>
                      <a:pt x="1304" y="11145"/>
                      <a:pt x="903" y="10727"/>
                      <a:pt x="636" y="10226"/>
                    </a:cubicBezTo>
                    <a:cubicBezTo>
                      <a:pt x="218" y="9507"/>
                      <a:pt x="168" y="8622"/>
                      <a:pt x="469" y="7853"/>
                    </a:cubicBezTo>
                    <a:cubicBezTo>
                      <a:pt x="836" y="6884"/>
                      <a:pt x="1655" y="6182"/>
                      <a:pt x="2674" y="5965"/>
                    </a:cubicBezTo>
                    <a:cubicBezTo>
                      <a:pt x="2958" y="5915"/>
                      <a:pt x="3226" y="5798"/>
                      <a:pt x="3426" y="5597"/>
                    </a:cubicBezTo>
                    <a:cubicBezTo>
                      <a:pt x="3610" y="5364"/>
                      <a:pt x="3727" y="5096"/>
                      <a:pt x="3727" y="4812"/>
                    </a:cubicBezTo>
                    <a:cubicBezTo>
                      <a:pt x="3777" y="4261"/>
                      <a:pt x="3560" y="3776"/>
                      <a:pt x="3510" y="3325"/>
                    </a:cubicBezTo>
                    <a:cubicBezTo>
                      <a:pt x="3460" y="2891"/>
                      <a:pt x="3543" y="2440"/>
                      <a:pt x="3760" y="2055"/>
                    </a:cubicBezTo>
                    <a:cubicBezTo>
                      <a:pt x="3944" y="1721"/>
                      <a:pt x="4228" y="1454"/>
                      <a:pt x="4562" y="1270"/>
                    </a:cubicBezTo>
                    <a:cubicBezTo>
                      <a:pt x="4863" y="1086"/>
                      <a:pt x="5181" y="969"/>
                      <a:pt x="5431" y="852"/>
                    </a:cubicBezTo>
                    <a:cubicBezTo>
                      <a:pt x="5665" y="752"/>
                      <a:pt x="5882" y="635"/>
                      <a:pt x="6083" y="485"/>
                    </a:cubicBezTo>
                    <a:cubicBezTo>
                      <a:pt x="6200" y="384"/>
                      <a:pt x="6317" y="267"/>
                      <a:pt x="6400" y="134"/>
                    </a:cubicBezTo>
                    <a:cubicBezTo>
                      <a:pt x="6434" y="100"/>
                      <a:pt x="6467" y="50"/>
                      <a:pt x="64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41"/>
              <p:cNvSpPr/>
              <p:nvPr/>
            </p:nvSpPr>
            <p:spPr>
              <a:xfrm>
                <a:off x="7203272" y="2032689"/>
                <a:ext cx="192813" cy="435399"/>
              </a:xfrm>
              <a:custGeom>
                <a:rect b="b" l="l" r="r" t="t"/>
                <a:pathLst>
                  <a:path extrusionOk="0" h="13585" w="6016">
                    <a:moveTo>
                      <a:pt x="17" y="1"/>
                    </a:moveTo>
                    <a:cubicBezTo>
                      <a:pt x="0" y="68"/>
                      <a:pt x="0" y="118"/>
                      <a:pt x="0" y="185"/>
                    </a:cubicBezTo>
                    <a:cubicBezTo>
                      <a:pt x="17" y="352"/>
                      <a:pt x="50" y="519"/>
                      <a:pt x="84" y="669"/>
                    </a:cubicBezTo>
                    <a:cubicBezTo>
                      <a:pt x="284" y="1271"/>
                      <a:pt x="618" y="1789"/>
                      <a:pt x="1086" y="2206"/>
                    </a:cubicBezTo>
                    <a:cubicBezTo>
                      <a:pt x="1637" y="2758"/>
                      <a:pt x="2439" y="3242"/>
                      <a:pt x="3208" y="3877"/>
                    </a:cubicBezTo>
                    <a:cubicBezTo>
                      <a:pt x="3609" y="4211"/>
                      <a:pt x="3960" y="4612"/>
                      <a:pt x="4211" y="5080"/>
                    </a:cubicBezTo>
                    <a:cubicBezTo>
                      <a:pt x="4478" y="5565"/>
                      <a:pt x="4578" y="6133"/>
                      <a:pt x="4461" y="6668"/>
                    </a:cubicBezTo>
                    <a:cubicBezTo>
                      <a:pt x="4328" y="7219"/>
                      <a:pt x="3943" y="7720"/>
                      <a:pt x="3977" y="8322"/>
                    </a:cubicBezTo>
                    <a:cubicBezTo>
                      <a:pt x="3993" y="8906"/>
                      <a:pt x="4328" y="9424"/>
                      <a:pt x="4829" y="9692"/>
                    </a:cubicBezTo>
                    <a:cubicBezTo>
                      <a:pt x="5046" y="9792"/>
                      <a:pt x="5247" y="9942"/>
                      <a:pt x="5430" y="10093"/>
                    </a:cubicBezTo>
                    <a:cubicBezTo>
                      <a:pt x="5581" y="10243"/>
                      <a:pt x="5698" y="10444"/>
                      <a:pt x="5764" y="10661"/>
                    </a:cubicBezTo>
                    <a:cubicBezTo>
                      <a:pt x="5865" y="11045"/>
                      <a:pt x="5848" y="11463"/>
                      <a:pt x="5698" y="11847"/>
                    </a:cubicBezTo>
                    <a:cubicBezTo>
                      <a:pt x="5447" y="12399"/>
                      <a:pt x="5046" y="12866"/>
                      <a:pt x="4545" y="13201"/>
                    </a:cubicBezTo>
                    <a:cubicBezTo>
                      <a:pt x="4194" y="13451"/>
                      <a:pt x="3993" y="13568"/>
                      <a:pt x="3993" y="13585"/>
                    </a:cubicBezTo>
                    <a:cubicBezTo>
                      <a:pt x="4060" y="13551"/>
                      <a:pt x="4110" y="13535"/>
                      <a:pt x="4160" y="13501"/>
                    </a:cubicBezTo>
                    <a:cubicBezTo>
                      <a:pt x="4261" y="13451"/>
                      <a:pt x="4394" y="13368"/>
                      <a:pt x="4578" y="13251"/>
                    </a:cubicBezTo>
                    <a:cubicBezTo>
                      <a:pt x="4812" y="13100"/>
                      <a:pt x="5013" y="12933"/>
                      <a:pt x="5196" y="12749"/>
                    </a:cubicBezTo>
                    <a:cubicBezTo>
                      <a:pt x="5464" y="12516"/>
                      <a:pt x="5664" y="12215"/>
                      <a:pt x="5815" y="11897"/>
                    </a:cubicBezTo>
                    <a:cubicBezTo>
                      <a:pt x="5982" y="11496"/>
                      <a:pt x="6015" y="11045"/>
                      <a:pt x="5898" y="10611"/>
                    </a:cubicBezTo>
                    <a:cubicBezTo>
                      <a:pt x="5831" y="10377"/>
                      <a:pt x="5714" y="10160"/>
                      <a:pt x="5531" y="9976"/>
                    </a:cubicBezTo>
                    <a:cubicBezTo>
                      <a:pt x="5347" y="9809"/>
                      <a:pt x="5130" y="9675"/>
                      <a:pt x="4912" y="9558"/>
                    </a:cubicBezTo>
                    <a:cubicBezTo>
                      <a:pt x="4461" y="9307"/>
                      <a:pt x="4160" y="8840"/>
                      <a:pt x="4144" y="8322"/>
                    </a:cubicBezTo>
                    <a:cubicBezTo>
                      <a:pt x="4110" y="7787"/>
                      <a:pt x="4478" y="7302"/>
                      <a:pt x="4628" y="6718"/>
                    </a:cubicBezTo>
                    <a:cubicBezTo>
                      <a:pt x="4762" y="6133"/>
                      <a:pt x="4662" y="5515"/>
                      <a:pt x="4361" y="4997"/>
                    </a:cubicBezTo>
                    <a:cubicBezTo>
                      <a:pt x="4094" y="4529"/>
                      <a:pt x="3743" y="4094"/>
                      <a:pt x="3308" y="3760"/>
                    </a:cubicBezTo>
                    <a:cubicBezTo>
                      <a:pt x="2523" y="3109"/>
                      <a:pt x="1721" y="2657"/>
                      <a:pt x="1170" y="2123"/>
                    </a:cubicBezTo>
                    <a:cubicBezTo>
                      <a:pt x="718" y="1722"/>
                      <a:pt x="368" y="1221"/>
                      <a:pt x="150" y="652"/>
                    </a:cubicBezTo>
                    <a:cubicBezTo>
                      <a:pt x="84" y="435"/>
                      <a:pt x="50" y="218"/>
                      <a:pt x="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41"/>
              <p:cNvSpPr/>
              <p:nvPr/>
            </p:nvSpPr>
            <p:spPr>
              <a:xfrm>
                <a:off x="6937097" y="2036792"/>
                <a:ext cx="30576" cy="87497"/>
              </a:xfrm>
              <a:custGeom>
                <a:rect b="b" l="l" r="r" t="t"/>
                <a:pathLst>
                  <a:path extrusionOk="0" h="2730" w="954">
                    <a:moveTo>
                      <a:pt x="779" y="1"/>
                    </a:moveTo>
                    <a:cubicBezTo>
                      <a:pt x="679" y="1"/>
                      <a:pt x="596" y="102"/>
                      <a:pt x="552" y="190"/>
                    </a:cubicBezTo>
                    <a:cubicBezTo>
                      <a:pt x="135" y="976"/>
                      <a:pt x="1" y="1861"/>
                      <a:pt x="135" y="2730"/>
                    </a:cubicBezTo>
                    <a:lnTo>
                      <a:pt x="218" y="2663"/>
                    </a:lnTo>
                    <a:lnTo>
                      <a:pt x="135" y="2613"/>
                    </a:lnTo>
                    <a:cubicBezTo>
                      <a:pt x="469" y="2346"/>
                      <a:pt x="686" y="1961"/>
                      <a:pt x="786" y="1560"/>
                    </a:cubicBezTo>
                    <a:cubicBezTo>
                      <a:pt x="886" y="1143"/>
                      <a:pt x="937" y="725"/>
                      <a:pt x="937" y="307"/>
                    </a:cubicBezTo>
                    <a:cubicBezTo>
                      <a:pt x="953" y="190"/>
                      <a:pt x="937" y="23"/>
                      <a:pt x="820" y="7"/>
                    </a:cubicBezTo>
                    <a:cubicBezTo>
                      <a:pt x="806" y="3"/>
                      <a:pt x="792" y="1"/>
                      <a:pt x="7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41"/>
              <p:cNvSpPr/>
              <p:nvPr/>
            </p:nvSpPr>
            <p:spPr>
              <a:xfrm>
                <a:off x="6655441" y="2453378"/>
                <a:ext cx="856825" cy="895092"/>
              </a:xfrm>
              <a:custGeom>
                <a:rect b="b" l="l" r="r" t="t"/>
                <a:pathLst>
                  <a:path extrusionOk="0" h="27928" w="26734">
                    <a:moveTo>
                      <a:pt x="11462" y="0"/>
                    </a:moveTo>
                    <a:cubicBezTo>
                      <a:pt x="10160" y="0"/>
                      <a:pt x="7551" y="281"/>
                      <a:pt x="5748" y="2314"/>
                    </a:cubicBezTo>
                    <a:cubicBezTo>
                      <a:pt x="3175" y="5221"/>
                      <a:pt x="0" y="8646"/>
                      <a:pt x="0" y="8646"/>
                    </a:cubicBezTo>
                    <a:lnTo>
                      <a:pt x="2423" y="14728"/>
                    </a:lnTo>
                    <a:lnTo>
                      <a:pt x="8137" y="10016"/>
                    </a:lnTo>
                    <a:lnTo>
                      <a:pt x="8137" y="10016"/>
                    </a:lnTo>
                    <a:cubicBezTo>
                      <a:pt x="7669" y="10852"/>
                      <a:pt x="7402" y="11787"/>
                      <a:pt x="7385" y="12756"/>
                    </a:cubicBezTo>
                    <a:cubicBezTo>
                      <a:pt x="7385" y="14360"/>
                      <a:pt x="9056" y="15112"/>
                      <a:pt x="9056" y="15112"/>
                    </a:cubicBezTo>
                    <a:lnTo>
                      <a:pt x="9574" y="20008"/>
                    </a:lnTo>
                    <a:lnTo>
                      <a:pt x="7870" y="27928"/>
                    </a:lnTo>
                    <a:lnTo>
                      <a:pt x="25631" y="27209"/>
                    </a:lnTo>
                    <a:cubicBezTo>
                      <a:pt x="25330" y="24569"/>
                      <a:pt x="24445" y="22013"/>
                      <a:pt x="23008" y="19757"/>
                    </a:cubicBezTo>
                    <a:lnTo>
                      <a:pt x="23342" y="11470"/>
                    </a:lnTo>
                    <a:lnTo>
                      <a:pt x="26734" y="11470"/>
                    </a:lnTo>
                    <a:lnTo>
                      <a:pt x="25531" y="5421"/>
                    </a:lnTo>
                    <a:cubicBezTo>
                      <a:pt x="24645" y="476"/>
                      <a:pt x="17711" y="141"/>
                      <a:pt x="17711" y="141"/>
                    </a:cubicBezTo>
                    <a:lnTo>
                      <a:pt x="12264" y="41"/>
                    </a:lnTo>
                    <a:cubicBezTo>
                      <a:pt x="12264" y="41"/>
                      <a:pt x="11958" y="0"/>
                      <a:pt x="11462"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41"/>
              <p:cNvSpPr/>
              <p:nvPr/>
            </p:nvSpPr>
            <p:spPr>
              <a:xfrm>
                <a:off x="7267532" y="2603564"/>
                <a:ext cx="57850" cy="318096"/>
              </a:xfrm>
              <a:custGeom>
                <a:rect b="b" l="l" r="r" t="t"/>
                <a:pathLst>
                  <a:path extrusionOk="0" h="9925" w="1805">
                    <a:moveTo>
                      <a:pt x="17" y="0"/>
                    </a:moveTo>
                    <a:cubicBezTo>
                      <a:pt x="0" y="134"/>
                      <a:pt x="17" y="267"/>
                      <a:pt x="33" y="401"/>
                    </a:cubicBezTo>
                    <a:cubicBezTo>
                      <a:pt x="67" y="652"/>
                      <a:pt x="117" y="1019"/>
                      <a:pt x="184" y="1470"/>
                    </a:cubicBezTo>
                    <a:cubicBezTo>
                      <a:pt x="334" y="2373"/>
                      <a:pt x="551" y="3626"/>
                      <a:pt x="819" y="4979"/>
                    </a:cubicBezTo>
                    <a:lnTo>
                      <a:pt x="1487" y="8488"/>
                    </a:lnTo>
                    <a:lnTo>
                      <a:pt x="1704" y="9541"/>
                    </a:lnTo>
                    <a:cubicBezTo>
                      <a:pt x="1721" y="9674"/>
                      <a:pt x="1754" y="9808"/>
                      <a:pt x="1788" y="9925"/>
                    </a:cubicBezTo>
                    <a:cubicBezTo>
                      <a:pt x="1805" y="9791"/>
                      <a:pt x="1788" y="9658"/>
                      <a:pt x="1771" y="9541"/>
                    </a:cubicBezTo>
                    <a:cubicBezTo>
                      <a:pt x="1738" y="9273"/>
                      <a:pt x="1688" y="8922"/>
                      <a:pt x="1621" y="8471"/>
                    </a:cubicBezTo>
                    <a:cubicBezTo>
                      <a:pt x="1470" y="7569"/>
                      <a:pt x="1253" y="6316"/>
                      <a:pt x="986" y="4946"/>
                    </a:cubicBezTo>
                    <a:lnTo>
                      <a:pt x="318" y="1454"/>
                    </a:lnTo>
                    <a:lnTo>
                      <a:pt x="100" y="401"/>
                    </a:lnTo>
                    <a:cubicBezTo>
                      <a:pt x="84" y="267"/>
                      <a:pt x="50" y="134"/>
                      <a:pt x="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41"/>
              <p:cNvSpPr/>
              <p:nvPr/>
            </p:nvSpPr>
            <p:spPr>
              <a:xfrm>
                <a:off x="7304999" y="2808107"/>
                <a:ext cx="209960" cy="5929"/>
              </a:xfrm>
              <a:custGeom>
                <a:rect b="b" l="l" r="r" t="t"/>
                <a:pathLst>
                  <a:path extrusionOk="0" h="185" w="6551">
                    <a:moveTo>
                      <a:pt x="3276" y="1"/>
                    </a:moveTo>
                    <a:cubicBezTo>
                      <a:pt x="1454" y="17"/>
                      <a:pt x="1" y="51"/>
                      <a:pt x="1" y="101"/>
                    </a:cubicBezTo>
                    <a:cubicBezTo>
                      <a:pt x="1" y="151"/>
                      <a:pt x="1454" y="185"/>
                      <a:pt x="3276" y="185"/>
                    </a:cubicBezTo>
                    <a:cubicBezTo>
                      <a:pt x="5097" y="168"/>
                      <a:pt x="6550" y="134"/>
                      <a:pt x="6550" y="84"/>
                    </a:cubicBezTo>
                    <a:cubicBezTo>
                      <a:pt x="6550" y="34"/>
                      <a:pt x="5080" y="1"/>
                      <a:pt x="32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41"/>
              <p:cNvSpPr/>
              <p:nvPr/>
            </p:nvSpPr>
            <p:spPr>
              <a:xfrm>
                <a:off x="6603488" y="2814004"/>
                <a:ext cx="975185" cy="343961"/>
              </a:xfrm>
              <a:custGeom>
                <a:rect b="b" l="l" r="r" t="t"/>
                <a:pathLst>
                  <a:path extrusionOk="0" h="10732" w="30427">
                    <a:moveTo>
                      <a:pt x="22006" y="1"/>
                    </a:moveTo>
                    <a:cubicBezTo>
                      <a:pt x="22006" y="1"/>
                      <a:pt x="22791" y="3676"/>
                      <a:pt x="22624" y="4529"/>
                    </a:cubicBezTo>
                    <a:cubicBezTo>
                      <a:pt x="22473" y="5280"/>
                      <a:pt x="10276" y="5765"/>
                      <a:pt x="7102" y="5815"/>
                    </a:cubicBezTo>
                    <a:cubicBezTo>
                      <a:pt x="7055" y="5781"/>
                      <a:pt x="7002" y="5771"/>
                      <a:pt x="6945" y="5771"/>
                    </a:cubicBezTo>
                    <a:cubicBezTo>
                      <a:pt x="6856" y="5771"/>
                      <a:pt x="6758" y="5796"/>
                      <a:pt x="6657" y="5796"/>
                    </a:cubicBezTo>
                    <a:cubicBezTo>
                      <a:pt x="6565" y="5796"/>
                      <a:pt x="6472" y="5775"/>
                      <a:pt x="6383" y="5698"/>
                    </a:cubicBezTo>
                    <a:cubicBezTo>
                      <a:pt x="6166" y="5514"/>
                      <a:pt x="5999" y="5280"/>
                      <a:pt x="5848" y="5030"/>
                    </a:cubicBezTo>
                    <a:cubicBezTo>
                      <a:pt x="5665" y="4729"/>
                      <a:pt x="5514" y="4395"/>
                      <a:pt x="5414" y="4044"/>
                    </a:cubicBezTo>
                    <a:cubicBezTo>
                      <a:pt x="5374" y="3856"/>
                      <a:pt x="5218" y="3750"/>
                      <a:pt x="5069" y="3750"/>
                    </a:cubicBezTo>
                    <a:cubicBezTo>
                      <a:pt x="4966" y="3750"/>
                      <a:pt x="4867" y="3801"/>
                      <a:pt x="4812" y="3910"/>
                    </a:cubicBezTo>
                    <a:cubicBezTo>
                      <a:pt x="4679" y="4178"/>
                      <a:pt x="4829" y="5097"/>
                      <a:pt x="5431" y="5966"/>
                    </a:cubicBezTo>
                    <a:cubicBezTo>
                      <a:pt x="5706" y="6363"/>
                      <a:pt x="5523" y="6484"/>
                      <a:pt x="5188" y="6484"/>
                    </a:cubicBezTo>
                    <a:cubicBezTo>
                      <a:pt x="4793" y="6484"/>
                      <a:pt x="4185" y="6314"/>
                      <a:pt x="3877" y="6233"/>
                    </a:cubicBezTo>
                    <a:cubicBezTo>
                      <a:pt x="3382" y="6106"/>
                      <a:pt x="2001" y="5799"/>
                      <a:pt x="1477" y="5799"/>
                    </a:cubicBezTo>
                    <a:cubicBezTo>
                      <a:pt x="1382" y="5799"/>
                      <a:pt x="1315" y="5809"/>
                      <a:pt x="1287" y="5832"/>
                    </a:cubicBezTo>
                    <a:cubicBezTo>
                      <a:pt x="1020" y="6049"/>
                      <a:pt x="1187" y="6383"/>
                      <a:pt x="1772" y="6517"/>
                    </a:cubicBezTo>
                    <a:cubicBezTo>
                      <a:pt x="2356" y="6667"/>
                      <a:pt x="4077" y="7219"/>
                      <a:pt x="3977" y="7519"/>
                    </a:cubicBezTo>
                    <a:cubicBezTo>
                      <a:pt x="3961" y="7570"/>
                      <a:pt x="3873" y="7591"/>
                      <a:pt x="3736" y="7591"/>
                    </a:cubicBezTo>
                    <a:cubicBezTo>
                      <a:pt x="3018" y="7591"/>
                      <a:pt x="953" y="7001"/>
                      <a:pt x="953" y="7001"/>
                    </a:cubicBezTo>
                    <a:cubicBezTo>
                      <a:pt x="953" y="7001"/>
                      <a:pt x="723" y="6893"/>
                      <a:pt x="516" y="6893"/>
                    </a:cubicBezTo>
                    <a:cubicBezTo>
                      <a:pt x="388" y="6893"/>
                      <a:pt x="269" y="6934"/>
                      <a:pt x="218" y="7068"/>
                    </a:cubicBezTo>
                    <a:cubicBezTo>
                      <a:pt x="0" y="7703"/>
                      <a:pt x="3192" y="8355"/>
                      <a:pt x="3493" y="8405"/>
                    </a:cubicBezTo>
                    <a:cubicBezTo>
                      <a:pt x="3695" y="8452"/>
                      <a:pt x="3636" y="8744"/>
                      <a:pt x="3439" y="8744"/>
                    </a:cubicBezTo>
                    <a:cubicBezTo>
                      <a:pt x="3424" y="8744"/>
                      <a:pt x="3408" y="8743"/>
                      <a:pt x="3392" y="8739"/>
                    </a:cubicBezTo>
                    <a:cubicBezTo>
                      <a:pt x="3223" y="8703"/>
                      <a:pt x="1768" y="8244"/>
                      <a:pt x="894" y="8244"/>
                    </a:cubicBezTo>
                    <a:cubicBezTo>
                      <a:pt x="563" y="8244"/>
                      <a:pt x="315" y="8310"/>
                      <a:pt x="251" y="8488"/>
                    </a:cubicBezTo>
                    <a:cubicBezTo>
                      <a:pt x="84" y="8990"/>
                      <a:pt x="2874" y="9040"/>
                      <a:pt x="3342" y="9541"/>
                    </a:cubicBezTo>
                    <a:cubicBezTo>
                      <a:pt x="3463" y="9671"/>
                      <a:pt x="3367" y="9712"/>
                      <a:pt x="3159" y="9712"/>
                    </a:cubicBezTo>
                    <a:cubicBezTo>
                      <a:pt x="2798" y="9712"/>
                      <a:pt x="2098" y="9588"/>
                      <a:pt x="1606" y="9588"/>
                    </a:cubicBezTo>
                    <a:cubicBezTo>
                      <a:pt x="1324" y="9588"/>
                      <a:pt x="1110" y="9629"/>
                      <a:pt x="1070" y="9758"/>
                    </a:cubicBezTo>
                    <a:cubicBezTo>
                      <a:pt x="1020" y="9925"/>
                      <a:pt x="2089" y="10009"/>
                      <a:pt x="3626" y="10226"/>
                    </a:cubicBezTo>
                    <a:cubicBezTo>
                      <a:pt x="4677" y="10371"/>
                      <a:pt x="6364" y="10403"/>
                      <a:pt x="7459" y="10403"/>
                    </a:cubicBezTo>
                    <a:cubicBezTo>
                      <a:pt x="7879" y="10403"/>
                      <a:pt x="8212" y="10398"/>
                      <a:pt x="8388" y="10393"/>
                    </a:cubicBezTo>
                    <a:cubicBezTo>
                      <a:pt x="11070" y="10544"/>
                      <a:pt x="18836" y="10732"/>
                      <a:pt x="23694" y="10732"/>
                    </a:cubicBezTo>
                    <a:cubicBezTo>
                      <a:pt x="25313" y="10732"/>
                      <a:pt x="26609" y="10711"/>
                      <a:pt x="27286" y="10661"/>
                    </a:cubicBezTo>
                    <a:cubicBezTo>
                      <a:pt x="30427" y="10443"/>
                      <a:pt x="29240" y="6367"/>
                      <a:pt x="29123" y="5381"/>
                    </a:cubicBezTo>
                    <a:cubicBezTo>
                      <a:pt x="28773" y="2473"/>
                      <a:pt x="28305" y="1"/>
                      <a:pt x="28305"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41"/>
              <p:cNvSpPr/>
              <p:nvPr/>
            </p:nvSpPr>
            <p:spPr>
              <a:xfrm>
                <a:off x="6896393" y="2649075"/>
                <a:ext cx="32178" cy="177269"/>
              </a:xfrm>
              <a:custGeom>
                <a:rect b="b" l="l" r="r" t="t"/>
                <a:pathLst>
                  <a:path extrusionOk="0" h="5531" w="1004">
                    <a:moveTo>
                      <a:pt x="385" y="0"/>
                    </a:moveTo>
                    <a:cubicBezTo>
                      <a:pt x="385" y="268"/>
                      <a:pt x="419" y="552"/>
                      <a:pt x="486" y="836"/>
                    </a:cubicBezTo>
                    <a:lnTo>
                      <a:pt x="636" y="1738"/>
                    </a:lnTo>
                    <a:lnTo>
                      <a:pt x="736" y="2256"/>
                    </a:lnTo>
                    <a:cubicBezTo>
                      <a:pt x="786" y="2440"/>
                      <a:pt x="820" y="2640"/>
                      <a:pt x="820" y="2824"/>
                    </a:cubicBezTo>
                    <a:cubicBezTo>
                      <a:pt x="836" y="2908"/>
                      <a:pt x="820" y="2991"/>
                      <a:pt x="786" y="3075"/>
                    </a:cubicBezTo>
                    <a:cubicBezTo>
                      <a:pt x="770" y="3158"/>
                      <a:pt x="719" y="3242"/>
                      <a:pt x="686" y="3342"/>
                    </a:cubicBezTo>
                    <a:cubicBezTo>
                      <a:pt x="603" y="3509"/>
                      <a:pt x="536" y="3676"/>
                      <a:pt x="486" y="3843"/>
                    </a:cubicBezTo>
                    <a:cubicBezTo>
                      <a:pt x="369" y="4177"/>
                      <a:pt x="285" y="4462"/>
                      <a:pt x="202" y="4712"/>
                    </a:cubicBezTo>
                    <a:cubicBezTo>
                      <a:pt x="118" y="4979"/>
                      <a:pt x="34" y="5247"/>
                      <a:pt x="1" y="5531"/>
                    </a:cubicBezTo>
                    <a:cubicBezTo>
                      <a:pt x="135" y="5280"/>
                      <a:pt x="252" y="5030"/>
                      <a:pt x="318" y="4762"/>
                    </a:cubicBezTo>
                    <a:lnTo>
                      <a:pt x="636" y="3893"/>
                    </a:lnTo>
                    <a:cubicBezTo>
                      <a:pt x="703" y="3743"/>
                      <a:pt x="770" y="3576"/>
                      <a:pt x="836" y="3409"/>
                    </a:cubicBezTo>
                    <a:cubicBezTo>
                      <a:pt x="870" y="3325"/>
                      <a:pt x="920" y="3242"/>
                      <a:pt x="953" y="3142"/>
                    </a:cubicBezTo>
                    <a:cubicBezTo>
                      <a:pt x="987" y="3025"/>
                      <a:pt x="1004" y="2924"/>
                      <a:pt x="1004" y="2824"/>
                    </a:cubicBezTo>
                    <a:cubicBezTo>
                      <a:pt x="987" y="2624"/>
                      <a:pt x="953" y="2423"/>
                      <a:pt x="903" y="2223"/>
                    </a:cubicBezTo>
                    <a:lnTo>
                      <a:pt x="803" y="1705"/>
                    </a:lnTo>
                    <a:lnTo>
                      <a:pt x="603" y="802"/>
                    </a:lnTo>
                    <a:cubicBezTo>
                      <a:pt x="569" y="535"/>
                      <a:pt x="486" y="251"/>
                      <a:pt x="38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41"/>
              <p:cNvSpPr/>
              <p:nvPr/>
            </p:nvSpPr>
            <p:spPr>
              <a:xfrm>
                <a:off x="7119717" y="2091084"/>
                <a:ext cx="204062" cy="423829"/>
              </a:xfrm>
              <a:custGeom>
                <a:rect b="b" l="l" r="r" t="t"/>
                <a:pathLst>
                  <a:path extrusionOk="0" h="13224" w="6367">
                    <a:moveTo>
                      <a:pt x="351" y="0"/>
                    </a:moveTo>
                    <a:lnTo>
                      <a:pt x="351" y="0"/>
                    </a:lnTo>
                    <a:cubicBezTo>
                      <a:pt x="836" y="618"/>
                      <a:pt x="1354" y="1337"/>
                      <a:pt x="1270" y="2122"/>
                    </a:cubicBezTo>
                    <a:cubicBezTo>
                      <a:pt x="1187" y="2807"/>
                      <a:pt x="635" y="3425"/>
                      <a:pt x="719" y="4110"/>
                    </a:cubicBezTo>
                    <a:cubicBezTo>
                      <a:pt x="836" y="4896"/>
                      <a:pt x="1738" y="5414"/>
                      <a:pt x="1788" y="6216"/>
                    </a:cubicBezTo>
                    <a:cubicBezTo>
                      <a:pt x="1822" y="6867"/>
                      <a:pt x="1254" y="7385"/>
                      <a:pt x="853" y="7903"/>
                    </a:cubicBezTo>
                    <a:cubicBezTo>
                      <a:pt x="268" y="8672"/>
                      <a:pt x="0" y="9641"/>
                      <a:pt x="117" y="10593"/>
                    </a:cubicBezTo>
                    <a:cubicBezTo>
                      <a:pt x="251" y="11546"/>
                      <a:pt x="819" y="12398"/>
                      <a:pt x="1655" y="12882"/>
                    </a:cubicBezTo>
                    <a:cubicBezTo>
                      <a:pt x="2069" y="13110"/>
                      <a:pt x="2528" y="13223"/>
                      <a:pt x="2987" y="13223"/>
                    </a:cubicBezTo>
                    <a:cubicBezTo>
                      <a:pt x="3472" y="13223"/>
                      <a:pt x="3958" y="13098"/>
                      <a:pt x="4395" y="12849"/>
                    </a:cubicBezTo>
                    <a:cubicBezTo>
                      <a:pt x="5147" y="12398"/>
                      <a:pt x="5598" y="11579"/>
                      <a:pt x="5899" y="10744"/>
                    </a:cubicBezTo>
                    <a:cubicBezTo>
                      <a:pt x="6266" y="9658"/>
                      <a:pt x="6366" y="8371"/>
                      <a:pt x="5732" y="7435"/>
                    </a:cubicBezTo>
                    <a:cubicBezTo>
                      <a:pt x="5464" y="7051"/>
                      <a:pt x="5080" y="6717"/>
                      <a:pt x="4996" y="6266"/>
                    </a:cubicBezTo>
                    <a:cubicBezTo>
                      <a:pt x="4896" y="5681"/>
                      <a:pt x="5297" y="5130"/>
                      <a:pt x="5364" y="4545"/>
                    </a:cubicBezTo>
                    <a:cubicBezTo>
                      <a:pt x="5464" y="3759"/>
                      <a:pt x="4913" y="3041"/>
                      <a:pt x="4311" y="2540"/>
                    </a:cubicBezTo>
                    <a:cubicBezTo>
                      <a:pt x="3710" y="2022"/>
                      <a:pt x="3008" y="1604"/>
                      <a:pt x="2557" y="952"/>
                    </a:cubicBezTo>
                    <a:lnTo>
                      <a:pt x="35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41"/>
              <p:cNvSpPr/>
              <p:nvPr/>
            </p:nvSpPr>
            <p:spPr>
              <a:xfrm>
                <a:off x="7274487" y="2656030"/>
                <a:ext cx="59453" cy="315981"/>
              </a:xfrm>
              <a:custGeom>
                <a:rect b="b" l="l" r="r" t="t"/>
                <a:pathLst>
                  <a:path extrusionOk="0" h="9859" w="1855">
                    <a:moveTo>
                      <a:pt x="0" y="1"/>
                    </a:moveTo>
                    <a:lnTo>
                      <a:pt x="0" y="1"/>
                    </a:lnTo>
                    <a:cubicBezTo>
                      <a:pt x="217" y="3376"/>
                      <a:pt x="351" y="6483"/>
                      <a:pt x="418" y="9859"/>
                    </a:cubicBezTo>
                    <a:cubicBezTo>
                      <a:pt x="919" y="9808"/>
                      <a:pt x="1387" y="9708"/>
                      <a:pt x="1688" y="9458"/>
                    </a:cubicBezTo>
                    <a:cubicBezTo>
                      <a:pt x="1855" y="8021"/>
                      <a:pt x="769" y="3643"/>
                      <a:pt x="0" y="1"/>
                    </a:cubicBez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41"/>
              <p:cNvSpPr/>
              <p:nvPr/>
            </p:nvSpPr>
            <p:spPr>
              <a:xfrm>
                <a:off x="7009946" y="2560104"/>
                <a:ext cx="16634" cy="46697"/>
              </a:xfrm>
              <a:custGeom>
                <a:rect b="b" l="l" r="r" t="t"/>
                <a:pathLst>
                  <a:path extrusionOk="0" h="1457" w="519">
                    <a:moveTo>
                      <a:pt x="462" y="0"/>
                    </a:moveTo>
                    <a:cubicBezTo>
                      <a:pt x="416" y="0"/>
                      <a:pt x="245" y="291"/>
                      <a:pt x="134" y="688"/>
                    </a:cubicBezTo>
                    <a:cubicBezTo>
                      <a:pt x="17" y="1089"/>
                      <a:pt x="0" y="1440"/>
                      <a:pt x="50" y="1456"/>
                    </a:cubicBezTo>
                    <a:cubicBezTo>
                      <a:pt x="100" y="1456"/>
                      <a:pt x="184" y="1139"/>
                      <a:pt x="301" y="738"/>
                    </a:cubicBezTo>
                    <a:cubicBezTo>
                      <a:pt x="418" y="337"/>
                      <a:pt x="518" y="19"/>
                      <a:pt x="468" y="3"/>
                    </a:cubicBezTo>
                    <a:cubicBezTo>
                      <a:pt x="466" y="1"/>
                      <a:pt x="464" y="0"/>
                      <a:pt x="46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41"/>
              <p:cNvSpPr/>
              <p:nvPr/>
            </p:nvSpPr>
            <p:spPr>
              <a:xfrm>
                <a:off x="6869086" y="2581033"/>
                <a:ext cx="28973" cy="25416"/>
              </a:xfrm>
              <a:custGeom>
                <a:rect b="b" l="l" r="r" t="t"/>
                <a:pathLst>
                  <a:path extrusionOk="0" h="793" w="904">
                    <a:moveTo>
                      <a:pt x="57" y="0"/>
                    </a:moveTo>
                    <a:cubicBezTo>
                      <a:pt x="54" y="0"/>
                      <a:pt x="53" y="1"/>
                      <a:pt x="51" y="1"/>
                    </a:cubicBezTo>
                    <a:cubicBezTo>
                      <a:pt x="1" y="35"/>
                      <a:pt x="135" y="269"/>
                      <a:pt x="368" y="486"/>
                    </a:cubicBezTo>
                    <a:cubicBezTo>
                      <a:pt x="576" y="679"/>
                      <a:pt x="783" y="792"/>
                      <a:pt x="851" y="792"/>
                    </a:cubicBezTo>
                    <a:cubicBezTo>
                      <a:pt x="860" y="792"/>
                      <a:pt x="866" y="790"/>
                      <a:pt x="870" y="787"/>
                    </a:cubicBezTo>
                    <a:cubicBezTo>
                      <a:pt x="903" y="753"/>
                      <a:pt x="719" y="569"/>
                      <a:pt x="485" y="352"/>
                    </a:cubicBezTo>
                    <a:cubicBezTo>
                      <a:pt x="278" y="161"/>
                      <a:pt x="102" y="0"/>
                      <a:pt x="5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41"/>
              <p:cNvSpPr/>
              <p:nvPr/>
            </p:nvSpPr>
            <p:spPr>
              <a:xfrm>
                <a:off x="6873381" y="2706348"/>
                <a:ext cx="15576" cy="39165"/>
              </a:xfrm>
              <a:custGeom>
                <a:rect b="b" l="l" r="r" t="t"/>
                <a:pathLst>
                  <a:path extrusionOk="0" h="1222" w="486">
                    <a:moveTo>
                      <a:pt x="431" y="0"/>
                    </a:moveTo>
                    <a:cubicBezTo>
                      <a:pt x="391" y="0"/>
                      <a:pt x="231" y="246"/>
                      <a:pt x="117" y="586"/>
                    </a:cubicBezTo>
                    <a:cubicBezTo>
                      <a:pt x="17" y="920"/>
                      <a:pt x="1" y="1221"/>
                      <a:pt x="51" y="1221"/>
                    </a:cubicBezTo>
                    <a:cubicBezTo>
                      <a:pt x="52" y="1221"/>
                      <a:pt x="54" y="1222"/>
                      <a:pt x="55" y="1222"/>
                    </a:cubicBezTo>
                    <a:cubicBezTo>
                      <a:pt x="106" y="1222"/>
                      <a:pt x="188" y="960"/>
                      <a:pt x="301" y="636"/>
                    </a:cubicBezTo>
                    <a:cubicBezTo>
                      <a:pt x="402" y="302"/>
                      <a:pt x="485" y="18"/>
                      <a:pt x="435" y="1"/>
                    </a:cubicBezTo>
                    <a:cubicBezTo>
                      <a:pt x="434" y="1"/>
                      <a:pt x="433" y="0"/>
                      <a:pt x="43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41"/>
              <p:cNvSpPr/>
              <p:nvPr/>
            </p:nvSpPr>
            <p:spPr>
              <a:xfrm>
                <a:off x="6936039" y="2498376"/>
                <a:ext cx="36441" cy="5737"/>
              </a:xfrm>
              <a:custGeom>
                <a:rect b="b" l="l" r="r" t="t"/>
                <a:pathLst>
                  <a:path extrusionOk="0" h="179" w="1137">
                    <a:moveTo>
                      <a:pt x="791" y="1"/>
                    </a:moveTo>
                    <a:cubicBezTo>
                      <a:pt x="723" y="1"/>
                      <a:pt x="648" y="3"/>
                      <a:pt x="569" y="7"/>
                    </a:cubicBezTo>
                    <a:cubicBezTo>
                      <a:pt x="251" y="7"/>
                      <a:pt x="0" y="57"/>
                      <a:pt x="0" y="107"/>
                    </a:cubicBezTo>
                    <a:cubicBezTo>
                      <a:pt x="0" y="149"/>
                      <a:pt x="170" y="179"/>
                      <a:pt x="407" y="179"/>
                    </a:cubicBezTo>
                    <a:cubicBezTo>
                      <a:pt x="458" y="179"/>
                      <a:pt x="512" y="177"/>
                      <a:pt x="569" y="174"/>
                    </a:cubicBezTo>
                    <a:cubicBezTo>
                      <a:pt x="886" y="158"/>
                      <a:pt x="1137" y="107"/>
                      <a:pt x="1137" y="57"/>
                    </a:cubicBezTo>
                    <a:cubicBezTo>
                      <a:pt x="1137" y="20"/>
                      <a:pt x="996" y="1"/>
                      <a:pt x="79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41"/>
              <p:cNvSpPr/>
              <p:nvPr/>
            </p:nvSpPr>
            <p:spPr>
              <a:xfrm>
                <a:off x="6970845" y="2670484"/>
                <a:ext cx="22531" cy="40319"/>
              </a:xfrm>
              <a:custGeom>
                <a:rect b="b" l="l" r="r" t="t"/>
                <a:pathLst>
                  <a:path extrusionOk="0" h="1258" w="703">
                    <a:moveTo>
                      <a:pt x="51" y="1"/>
                    </a:moveTo>
                    <a:lnTo>
                      <a:pt x="51" y="1"/>
                    </a:lnTo>
                    <a:cubicBezTo>
                      <a:pt x="17" y="17"/>
                      <a:pt x="0" y="352"/>
                      <a:pt x="184" y="719"/>
                    </a:cubicBezTo>
                    <a:cubicBezTo>
                      <a:pt x="355" y="1060"/>
                      <a:pt x="612" y="1257"/>
                      <a:pt x="661" y="1257"/>
                    </a:cubicBezTo>
                    <a:cubicBezTo>
                      <a:pt x="665" y="1257"/>
                      <a:pt x="668" y="1256"/>
                      <a:pt x="669" y="1254"/>
                    </a:cubicBezTo>
                    <a:cubicBezTo>
                      <a:pt x="702" y="1220"/>
                      <a:pt x="518" y="986"/>
                      <a:pt x="351" y="636"/>
                    </a:cubicBezTo>
                    <a:cubicBezTo>
                      <a:pt x="168" y="301"/>
                      <a:pt x="101" y="1"/>
                      <a:pt x="5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41"/>
              <p:cNvSpPr/>
              <p:nvPr/>
            </p:nvSpPr>
            <p:spPr>
              <a:xfrm>
                <a:off x="7146479" y="2665549"/>
                <a:ext cx="38588" cy="31890"/>
              </a:xfrm>
              <a:custGeom>
                <a:rect b="b" l="l" r="r" t="t"/>
                <a:pathLst>
                  <a:path extrusionOk="0" h="995" w="1204">
                    <a:moveTo>
                      <a:pt x="1159" y="1"/>
                    </a:moveTo>
                    <a:cubicBezTo>
                      <a:pt x="1098" y="1"/>
                      <a:pt x="847" y="192"/>
                      <a:pt x="552" y="455"/>
                    </a:cubicBezTo>
                    <a:cubicBezTo>
                      <a:pt x="235" y="723"/>
                      <a:pt x="1" y="957"/>
                      <a:pt x="18" y="990"/>
                    </a:cubicBezTo>
                    <a:cubicBezTo>
                      <a:pt x="20" y="993"/>
                      <a:pt x="25" y="994"/>
                      <a:pt x="32" y="994"/>
                    </a:cubicBezTo>
                    <a:cubicBezTo>
                      <a:pt x="102" y="994"/>
                      <a:pt x="379" y="834"/>
                      <a:pt x="669" y="589"/>
                    </a:cubicBezTo>
                    <a:cubicBezTo>
                      <a:pt x="987" y="305"/>
                      <a:pt x="1204" y="38"/>
                      <a:pt x="1171" y="4"/>
                    </a:cubicBezTo>
                    <a:cubicBezTo>
                      <a:pt x="1168" y="2"/>
                      <a:pt x="1164" y="1"/>
                      <a:pt x="115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41"/>
              <p:cNvSpPr/>
              <p:nvPr/>
            </p:nvSpPr>
            <p:spPr>
              <a:xfrm>
                <a:off x="7058117" y="2635518"/>
                <a:ext cx="32178" cy="22884"/>
              </a:xfrm>
              <a:custGeom>
                <a:rect b="b" l="l" r="r" t="t"/>
                <a:pathLst>
                  <a:path extrusionOk="0" h="714" w="1004">
                    <a:moveTo>
                      <a:pt x="953" y="0"/>
                    </a:moveTo>
                    <a:cubicBezTo>
                      <a:pt x="888" y="0"/>
                      <a:pt x="677" y="125"/>
                      <a:pt x="452" y="290"/>
                    </a:cubicBezTo>
                    <a:cubicBezTo>
                      <a:pt x="185" y="490"/>
                      <a:pt x="1" y="674"/>
                      <a:pt x="34" y="707"/>
                    </a:cubicBezTo>
                    <a:cubicBezTo>
                      <a:pt x="38" y="711"/>
                      <a:pt x="45" y="713"/>
                      <a:pt x="53" y="713"/>
                    </a:cubicBezTo>
                    <a:cubicBezTo>
                      <a:pt x="121" y="713"/>
                      <a:pt x="330" y="601"/>
                      <a:pt x="552" y="423"/>
                    </a:cubicBezTo>
                    <a:cubicBezTo>
                      <a:pt x="820" y="240"/>
                      <a:pt x="1004" y="56"/>
                      <a:pt x="970" y="6"/>
                    </a:cubicBezTo>
                    <a:cubicBezTo>
                      <a:pt x="967" y="2"/>
                      <a:pt x="961" y="0"/>
                      <a:pt x="95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41"/>
              <p:cNvSpPr/>
              <p:nvPr/>
            </p:nvSpPr>
            <p:spPr>
              <a:xfrm>
                <a:off x="7095616" y="2524753"/>
                <a:ext cx="40736" cy="34005"/>
              </a:xfrm>
              <a:custGeom>
                <a:rect b="b" l="l" r="r" t="t"/>
                <a:pathLst>
                  <a:path extrusionOk="0" h="1061" w="1271">
                    <a:moveTo>
                      <a:pt x="42" y="0"/>
                    </a:moveTo>
                    <a:cubicBezTo>
                      <a:pt x="39" y="0"/>
                      <a:pt x="36" y="1"/>
                      <a:pt x="34" y="3"/>
                    </a:cubicBezTo>
                    <a:cubicBezTo>
                      <a:pt x="1" y="36"/>
                      <a:pt x="184" y="354"/>
                      <a:pt x="535" y="655"/>
                    </a:cubicBezTo>
                    <a:cubicBezTo>
                      <a:pt x="851" y="925"/>
                      <a:pt x="1167" y="1061"/>
                      <a:pt x="1239" y="1061"/>
                    </a:cubicBezTo>
                    <a:cubicBezTo>
                      <a:pt x="1247" y="1061"/>
                      <a:pt x="1252" y="1059"/>
                      <a:pt x="1254" y="1056"/>
                    </a:cubicBezTo>
                    <a:cubicBezTo>
                      <a:pt x="1270" y="1005"/>
                      <a:pt x="986" y="805"/>
                      <a:pt x="652" y="521"/>
                    </a:cubicBezTo>
                    <a:cubicBezTo>
                      <a:pt x="337" y="253"/>
                      <a:pt x="96" y="0"/>
                      <a:pt x="4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41"/>
              <p:cNvSpPr/>
              <p:nvPr/>
            </p:nvSpPr>
            <p:spPr>
              <a:xfrm>
                <a:off x="7212887" y="2527894"/>
                <a:ext cx="32691" cy="23909"/>
              </a:xfrm>
              <a:custGeom>
                <a:rect b="b" l="l" r="r" t="t"/>
                <a:pathLst>
                  <a:path extrusionOk="0" h="746" w="1020">
                    <a:moveTo>
                      <a:pt x="974" y="0"/>
                    </a:moveTo>
                    <a:cubicBezTo>
                      <a:pt x="918" y="0"/>
                      <a:pt x="692" y="126"/>
                      <a:pt x="452" y="306"/>
                    </a:cubicBezTo>
                    <a:cubicBezTo>
                      <a:pt x="201" y="506"/>
                      <a:pt x="1" y="707"/>
                      <a:pt x="34" y="740"/>
                    </a:cubicBezTo>
                    <a:cubicBezTo>
                      <a:pt x="38" y="744"/>
                      <a:pt x="43" y="746"/>
                      <a:pt x="51" y="746"/>
                    </a:cubicBezTo>
                    <a:cubicBezTo>
                      <a:pt x="116" y="746"/>
                      <a:pt x="329" y="619"/>
                      <a:pt x="569" y="440"/>
                    </a:cubicBezTo>
                    <a:cubicBezTo>
                      <a:pt x="836" y="239"/>
                      <a:pt x="1020" y="55"/>
                      <a:pt x="987" y="5"/>
                    </a:cubicBezTo>
                    <a:cubicBezTo>
                      <a:pt x="985" y="2"/>
                      <a:pt x="981" y="0"/>
                      <a:pt x="97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41"/>
              <p:cNvSpPr/>
              <p:nvPr/>
            </p:nvSpPr>
            <p:spPr>
              <a:xfrm>
                <a:off x="7334452" y="2525907"/>
                <a:ext cx="12884" cy="45575"/>
              </a:xfrm>
              <a:custGeom>
                <a:rect b="b" l="l" r="r" t="t"/>
                <a:pathLst>
                  <a:path extrusionOk="0" h="1422" w="402">
                    <a:moveTo>
                      <a:pt x="318" y="0"/>
                    </a:moveTo>
                    <a:cubicBezTo>
                      <a:pt x="285" y="0"/>
                      <a:pt x="218" y="318"/>
                      <a:pt x="151" y="702"/>
                    </a:cubicBezTo>
                    <a:cubicBezTo>
                      <a:pt x="67" y="1086"/>
                      <a:pt x="1" y="1404"/>
                      <a:pt x="34" y="1421"/>
                    </a:cubicBezTo>
                    <a:cubicBezTo>
                      <a:pt x="35" y="1421"/>
                      <a:pt x="37" y="1421"/>
                      <a:pt x="38" y="1421"/>
                    </a:cubicBezTo>
                    <a:cubicBezTo>
                      <a:pt x="92" y="1421"/>
                      <a:pt x="237" y="1126"/>
                      <a:pt x="318" y="736"/>
                    </a:cubicBezTo>
                    <a:cubicBezTo>
                      <a:pt x="402" y="335"/>
                      <a:pt x="368" y="0"/>
                      <a:pt x="31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41"/>
              <p:cNvSpPr/>
              <p:nvPr/>
            </p:nvSpPr>
            <p:spPr>
              <a:xfrm>
                <a:off x="7310896" y="2638691"/>
                <a:ext cx="41793" cy="36761"/>
              </a:xfrm>
              <a:custGeom>
                <a:rect b="b" l="l" r="r" t="t"/>
                <a:pathLst>
                  <a:path extrusionOk="0" h="1147" w="1304">
                    <a:moveTo>
                      <a:pt x="49" y="0"/>
                    </a:moveTo>
                    <a:cubicBezTo>
                      <a:pt x="42" y="0"/>
                      <a:pt x="37" y="2"/>
                      <a:pt x="34" y="7"/>
                    </a:cubicBezTo>
                    <a:cubicBezTo>
                      <a:pt x="0" y="40"/>
                      <a:pt x="251" y="324"/>
                      <a:pt x="602" y="642"/>
                    </a:cubicBezTo>
                    <a:cubicBezTo>
                      <a:pt x="915" y="923"/>
                      <a:pt x="1213" y="1146"/>
                      <a:pt x="1263" y="1146"/>
                    </a:cubicBezTo>
                    <a:cubicBezTo>
                      <a:pt x="1267" y="1146"/>
                      <a:pt x="1269" y="1145"/>
                      <a:pt x="1270" y="1143"/>
                    </a:cubicBezTo>
                    <a:cubicBezTo>
                      <a:pt x="1304" y="1110"/>
                      <a:pt x="1053" y="826"/>
                      <a:pt x="719" y="508"/>
                    </a:cubicBezTo>
                    <a:cubicBezTo>
                      <a:pt x="400" y="220"/>
                      <a:pt x="123" y="0"/>
                      <a:pt x="4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41"/>
              <p:cNvSpPr/>
              <p:nvPr/>
            </p:nvSpPr>
            <p:spPr>
              <a:xfrm>
                <a:off x="7326953" y="2737341"/>
                <a:ext cx="31088" cy="38236"/>
              </a:xfrm>
              <a:custGeom>
                <a:rect b="b" l="l" r="r" t="t"/>
                <a:pathLst>
                  <a:path extrusionOk="0" h="1193" w="970">
                    <a:moveTo>
                      <a:pt x="42" y="0"/>
                    </a:moveTo>
                    <a:cubicBezTo>
                      <a:pt x="39" y="0"/>
                      <a:pt x="36" y="1"/>
                      <a:pt x="34" y="3"/>
                    </a:cubicBezTo>
                    <a:cubicBezTo>
                      <a:pt x="1" y="37"/>
                      <a:pt x="168" y="321"/>
                      <a:pt x="402" y="638"/>
                    </a:cubicBezTo>
                    <a:cubicBezTo>
                      <a:pt x="637" y="952"/>
                      <a:pt x="858" y="1193"/>
                      <a:pt x="912" y="1193"/>
                    </a:cubicBezTo>
                    <a:cubicBezTo>
                      <a:pt x="915" y="1193"/>
                      <a:pt x="918" y="1192"/>
                      <a:pt x="920" y="1190"/>
                    </a:cubicBezTo>
                    <a:cubicBezTo>
                      <a:pt x="970" y="1156"/>
                      <a:pt x="803" y="872"/>
                      <a:pt x="552" y="538"/>
                    </a:cubicBezTo>
                    <a:cubicBezTo>
                      <a:pt x="317" y="240"/>
                      <a:pt x="96" y="0"/>
                      <a:pt x="4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41"/>
              <p:cNvSpPr/>
              <p:nvPr/>
            </p:nvSpPr>
            <p:spPr>
              <a:xfrm>
                <a:off x="7218239" y="2772179"/>
                <a:ext cx="40191" cy="56857"/>
              </a:xfrm>
              <a:custGeom>
                <a:rect b="b" l="l" r="r" t="t"/>
                <a:pathLst>
                  <a:path extrusionOk="0" h="1774" w="1254">
                    <a:moveTo>
                      <a:pt x="1214" y="0"/>
                    </a:moveTo>
                    <a:cubicBezTo>
                      <a:pt x="1155" y="0"/>
                      <a:pt x="821" y="326"/>
                      <a:pt x="502" y="804"/>
                    </a:cubicBezTo>
                    <a:cubicBezTo>
                      <a:pt x="168" y="1289"/>
                      <a:pt x="1" y="1740"/>
                      <a:pt x="34" y="1773"/>
                    </a:cubicBezTo>
                    <a:cubicBezTo>
                      <a:pt x="35" y="1774"/>
                      <a:pt x="36" y="1774"/>
                      <a:pt x="38" y="1774"/>
                    </a:cubicBezTo>
                    <a:cubicBezTo>
                      <a:pt x="95" y="1774"/>
                      <a:pt x="341" y="1379"/>
                      <a:pt x="652" y="905"/>
                    </a:cubicBezTo>
                    <a:cubicBezTo>
                      <a:pt x="970" y="420"/>
                      <a:pt x="1254" y="36"/>
                      <a:pt x="1221" y="2"/>
                    </a:cubicBezTo>
                    <a:cubicBezTo>
                      <a:pt x="1219" y="1"/>
                      <a:pt x="1217" y="0"/>
                      <a:pt x="121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41"/>
              <p:cNvSpPr/>
              <p:nvPr/>
            </p:nvSpPr>
            <p:spPr>
              <a:xfrm>
                <a:off x="7094013" y="2766314"/>
                <a:ext cx="28428" cy="52562"/>
              </a:xfrm>
              <a:custGeom>
                <a:rect b="b" l="l" r="r" t="t"/>
                <a:pathLst>
                  <a:path extrusionOk="0" h="1640" w="887">
                    <a:moveTo>
                      <a:pt x="53" y="1"/>
                    </a:moveTo>
                    <a:cubicBezTo>
                      <a:pt x="52" y="1"/>
                      <a:pt x="51" y="1"/>
                      <a:pt x="51" y="2"/>
                    </a:cubicBezTo>
                    <a:cubicBezTo>
                      <a:pt x="0" y="35"/>
                      <a:pt x="151" y="419"/>
                      <a:pt x="368" y="870"/>
                    </a:cubicBezTo>
                    <a:cubicBezTo>
                      <a:pt x="580" y="1295"/>
                      <a:pt x="793" y="1640"/>
                      <a:pt x="833" y="1640"/>
                    </a:cubicBezTo>
                    <a:cubicBezTo>
                      <a:pt x="834" y="1640"/>
                      <a:pt x="835" y="1639"/>
                      <a:pt x="836" y="1639"/>
                    </a:cubicBezTo>
                    <a:cubicBezTo>
                      <a:pt x="886" y="1622"/>
                      <a:pt x="736" y="1238"/>
                      <a:pt x="518" y="787"/>
                    </a:cubicBezTo>
                    <a:cubicBezTo>
                      <a:pt x="306" y="346"/>
                      <a:pt x="94" y="1"/>
                      <a:pt x="5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41"/>
              <p:cNvSpPr/>
              <p:nvPr/>
            </p:nvSpPr>
            <p:spPr>
              <a:xfrm>
                <a:off x="6946744" y="2789806"/>
                <a:ext cx="50895" cy="43075"/>
              </a:xfrm>
              <a:custGeom>
                <a:rect b="b" l="l" r="r" t="t"/>
                <a:pathLst>
                  <a:path extrusionOk="0" h="1344" w="1588">
                    <a:moveTo>
                      <a:pt x="1548" y="1"/>
                    </a:moveTo>
                    <a:cubicBezTo>
                      <a:pt x="1496" y="1"/>
                      <a:pt x="1146" y="258"/>
                      <a:pt x="736" y="605"/>
                    </a:cubicBezTo>
                    <a:cubicBezTo>
                      <a:pt x="318" y="973"/>
                      <a:pt x="1" y="1307"/>
                      <a:pt x="34" y="1340"/>
                    </a:cubicBezTo>
                    <a:cubicBezTo>
                      <a:pt x="36" y="1342"/>
                      <a:pt x="39" y="1343"/>
                      <a:pt x="43" y="1343"/>
                    </a:cubicBezTo>
                    <a:cubicBezTo>
                      <a:pt x="109" y="1343"/>
                      <a:pt x="459" y="1086"/>
                      <a:pt x="853" y="739"/>
                    </a:cubicBezTo>
                    <a:cubicBezTo>
                      <a:pt x="1287" y="371"/>
                      <a:pt x="1588" y="37"/>
                      <a:pt x="1555" y="4"/>
                    </a:cubicBezTo>
                    <a:cubicBezTo>
                      <a:pt x="1554" y="2"/>
                      <a:pt x="1551" y="1"/>
                      <a:pt x="154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41"/>
              <p:cNvSpPr/>
              <p:nvPr/>
            </p:nvSpPr>
            <p:spPr>
              <a:xfrm>
                <a:off x="7000844" y="2881918"/>
                <a:ext cx="44453" cy="43043"/>
              </a:xfrm>
              <a:custGeom>
                <a:rect b="b" l="l" r="r" t="t"/>
                <a:pathLst>
                  <a:path extrusionOk="0" h="1343" w="1387">
                    <a:moveTo>
                      <a:pt x="28" y="0"/>
                    </a:moveTo>
                    <a:cubicBezTo>
                      <a:pt x="23" y="0"/>
                      <a:pt x="19" y="1"/>
                      <a:pt x="17" y="4"/>
                    </a:cubicBezTo>
                    <a:cubicBezTo>
                      <a:pt x="0" y="54"/>
                      <a:pt x="301" y="321"/>
                      <a:pt x="669" y="689"/>
                    </a:cubicBezTo>
                    <a:cubicBezTo>
                      <a:pt x="1002" y="1038"/>
                      <a:pt x="1276" y="1343"/>
                      <a:pt x="1345" y="1343"/>
                    </a:cubicBezTo>
                    <a:cubicBezTo>
                      <a:pt x="1348" y="1343"/>
                      <a:pt x="1351" y="1342"/>
                      <a:pt x="1354" y="1340"/>
                    </a:cubicBezTo>
                    <a:cubicBezTo>
                      <a:pt x="1387" y="1307"/>
                      <a:pt x="1153" y="939"/>
                      <a:pt x="785" y="572"/>
                    </a:cubicBezTo>
                    <a:cubicBezTo>
                      <a:pt x="443" y="213"/>
                      <a:pt x="100" y="0"/>
                      <a:pt x="2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41"/>
              <p:cNvSpPr/>
              <p:nvPr/>
            </p:nvSpPr>
            <p:spPr>
              <a:xfrm>
                <a:off x="7129365" y="2879258"/>
                <a:ext cx="31088" cy="49934"/>
              </a:xfrm>
              <a:custGeom>
                <a:rect b="b" l="l" r="r" t="t"/>
                <a:pathLst>
                  <a:path extrusionOk="0" h="1558" w="970">
                    <a:moveTo>
                      <a:pt x="928" y="0"/>
                    </a:moveTo>
                    <a:cubicBezTo>
                      <a:pt x="871" y="0"/>
                      <a:pt x="588" y="277"/>
                      <a:pt x="351" y="688"/>
                    </a:cubicBezTo>
                    <a:cubicBezTo>
                      <a:pt x="100" y="1139"/>
                      <a:pt x="0" y="1540"/>
                      <a:pt x="50" y="1557"/>
                    </a:cubicBezTo>
                    <a:cubicBezTo>
                      <a:pt x="51" y="1557"/>
                      <a:pt x="53" y="1557"/>
                      <a:pt x="54" y="1557"/>
                    </a:cubicBezTo>
                    <a:cubicBezTo>
                      <a:pt x="107" y="1557"/>
                      <a:pt x="256" y="1196"/>
                      <a:pt x="501" y="772"/>
                    </a:cubicBezTo>
                    <a:cubicBezTo>
                      <a:pt x="735" y="354"/>
                      <a:pt x="969" y="36"/>
                      <a:pt x="936" y="3"/>
                    </a:cubicBezTo>
                    <a:cubicBezTo>
                      <a:pt x="934" y="1"/>
                      <a:pt x="932" y="0"/>
                      <a:pt x="92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41"/>
              <p:cNvSpPr/>
              <p:nvPr/>
            </p:nvSpPr>
            <p:spPr>
              <a:xfrm>
                <a:off x="7201637" y="2900667"/>
                <a:ext cx="51985" cy="41985"/>
              </a:xfrm>
              <a:custGeom>
                <a:rect b="b" l="l" r="r" t="t"/>
                <a:pathLst>
                  <a:path extrusionOk="0" h="1310" w="1622">
                    <a:moveTo>
                      <a:pt x="43" y="1"/>
                    </a:moveTo>
                    <a:cubicBezTo>
                      <a:pt x="39" y="1"/>
                      <a:pt x="36" y="1"/>
                      <a:pt x="34" y="3"/>
                    </a:cubicBezTo>
                    <a:cubicBezTo>
                      <a:pt x="1" y="53"/>
                      <a:pt x="335" y="371"/>
                      <a:pt x="753" y="722"/>
                    </a:cubicBezTo>
                    <a:cubicBezTo>
                      <a:pt x="1161" y="1067"/>
                      <a:pt x="1511" y="1310"/>
                      <a:pt x="1579" y="1310"/>
                    </a:cubicBezTo>
                    <a:cubicBezTo>
                      <a:pt x="1583" y="1310"/>
                      <a:pt x="1586" y="1309"/>
                      <a:pt x="1588" y="1307"/>
                    </a:cubicBezTo>
                    <a:cubicBezTo>
                      <a:pt x="1622" y="1273"/>
                      <a:pt x="1304" y="956"/>
                      <a:pt x="870" y="588"/>
                    </a:cubicBezTo>
                    <a:cubicBezTo>
                      <a:pt x="460" y="257"/>
                      <a:pt x="110" y="1"/>
                      <a:pt x="4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41"/>
              <p:cNvSpPr/>
              <p:nvPr/>
            </p:nvSpPr>
            <p:spPr>
              <a:xfrm>
                <a:off x="7200580" y="2592186"/>
                <a:ext cx="42338" cy="29935"/>
              </a:xfrm>
              <a:custGeom>
                <a:rect b="b" l="l" r="r" t="t"/>
                <a:pathLst>
                  <a:path extrusionOk="0" h="934" w="1321">
                    <a:moveTo>
                      <a:pt x="44" y="1"/>
                    </a:moveTo>
                    <a:cubicBezTo>
                      <a:pt x="40" y="1"/>
                      <a:pt x="36" y="2"/>
                      <a:pt x="34" y="4"/>
                    </a:cubicBezTo>
                    <a:cubicBezTo>
                      <a:pt x="0" y="38"/>
                      <a:pt x="234" y="322"/>
                      <a:pt x="585" y="589"/>
                    </a:cubicBezTo>
                    <a:cubicBezTo>
                      <a:pt x="887" y="805"/>
                      <a:pt x="1176" y="934"/>
                      <a:pt x="1262" y="934"/>
                    </a:cubicBezTo>
                    <a:cubicBezTo>
                      <a:pt x="1276" y="934"/>
                      <a:pt x="1285" y="930"/>
                      <a:pt x="1287" y="923"/>
                    </a:cubicBezTo>
                    <a:cubicBezTo>
                      <a:pt x="1320" y="890"/>
                      <a:pt x="1020" y="689"/>
                      <a:pt x="686" y="439"/>
                    </a:cubicBezTo>
                    <a:cubicBezTo>
                      <a:pt x="359" y="205"/>
                      <a:pt x="104" y="1"/>
                      <a:pt x="4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41"/>
              <p:cNvSpPr/>
              <p:nvPr/>
            </p:nvSpPr>
            <p:spPr>
              <a:xfrm>
                <a:off x="7028695" y="3174182"/>
                <a:ext cx="37499" cy="27146"/>
              </a:xfrm>
              <a:custGeom>
                <a:rect b="b" l="l" r="r" t="t"/>
                <a:pathLst>
                  <a:path extrusionOk="0" h="847" w="1170">
                    <a:moveTo>
                      <a:pt x="1129" y="0"/>
                    </a:moveTo>
                    <a:cubicBezTo>
                      <a:pt x="1047" y="0"/>
                      <a:pt x="774" y="90"/>
                      <a:pt x="501" y="291"/>
                    </a:cubicBezTo>
                    <a:cubicBezTo>
                      <a:pt x="167" y="525"/>
                      <a:pt x="0" y="809"/>
                      <a:pt x="33" y="843"/>
                    </a:cubicBezTo>
                    <a:cubicBezTo>
                      <a:pt x="36" y="845"/>
                      <a:pt x="39" y="846"/>
                      <a:pt x="43" y="846"/>
                    </a:cubicBezTo>
                    <a:cubicBezTo>
                      <a:pt x="99" y="846"/>
                      <a:pt x="321" y="643"/>
                      <a:pt x="602" y="425"/>
                    </a:cubicBezTo>
                    <a:cubicBezTo>
                      <a:pt x="902" y="208"/>
                      <a:pt x="1170" y="58"/>
                      <a:pt x="1153" y="7"/>
                    </a:cubicBezTo>
                    <a:cubicBezTo>
                      <a:pt x="1151" y="3"/>
                      <a:pt x="1142" y="0"/>
                      <a:pt x="112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41"/>
              <p:cNvSpPr/>
              <p:nvPr/>
            </p:nvSpPr>
            <p:spPr>
              <a:xfrm>
                <a:off x="7177023" y="3179727"/>
                <a:ext cx="20384" cy="48267"/>
              </a:xfrm>
              <a:custGeom>
                <a:rect b="b" l="l" r="r" t="t"/>
                <a:pathLst>
                  <a:path extrusionOk="0" h="1506" w="636">
                    <a:moveTo>
                      <a:pt x="53" y="1"/>
                    </a:moveTo>
                    <a:cubicBezTo>
                      <a:pt x="52" y="1"/>
                      <a:pt x="51" y="1"/>
                      <a:pt x="50" y="1"/>
                    </a:cubicBezTo>
                    <a:cubicBezTo>
                      <a:pt x="0" y="18"/>
                      <a:pt x="84" y="369"/>
                      <a:pt x="234" y="787"/>
                    </a:cubicBezTo>
                    <a:cubicBezTo>
                      <a:pt x="381" y="1194"/>
                      <a:pt x="543" y="1506"/>
                      <a:pt x="598" y="1506"/>
                    </a:cubicBezTo>
                    <a:cubicBezTo>
                      <a:pt x="599" y="1506"/>
                      <a:pt x="601" y="1506"/>
                      <a:pt x="602" y="1505"/>
                    </a:cubicBezTo>
                    <a:cubicBezTo>
                      <a:pt x="635" y="1489"/>
                      <a:pt x="552" y="1138"/>
                      <a:pt x="401" y="720"/>
                    </a:cubicBezTo>
                    <a:cubicBezTo>
                      <a:pt x="255" y="313"/>
                      <a:pt x="92" y="1"/>
                      <a:pt x="5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41"/>
              <p:cNvSpPr/>
              <p:nvPr/>
            </p:nvSpPr>
            <p:spPr>
              <a:xfrm>
                <a:off x="7292691" y="3181265"/>
                <a:ext cx="36441" cy="35576"/>
              </a:xfrm>
              <a:custGeom>
                <a:rect b="b" l="l" r="r" t="t"/>
                <a:pathLst>
                  <a:path extrusionOk="0" h="1110" w="1137">
                    <a:moveTo>
                      <a:pt x="1090" y="0"/>
                    </a:moveTo>
                    <a:cubicBezTo>
                      <a:pt x="1019" y="0"/>
                      <a:pt x="782" y="209"/>
                      <a:pt x="502" y="505"/>
                    </a:cubicBezTo>
                    <a:cubicBezTo>
                      <a:pt x="201" y="806"/>
                      <a:pt x="0" y="1073"/>
                      <a:pt x="34" y="1106"/>
                    </a:cubicBezTo>
                    <a:cubicBezTo>
                      <a:pt x="36" y="1109"/>
                      <a:pt x="39" y="1110"/>
                      <a:pt x="44" y="1110"/>
                    </a:cubicBezTo>
                    <a:cubicBezTo>
                      <a:pt x="104" y="1110"/>
                      <a:pt x="355" y="902"/>
                      <a:pt x="635" y="622"/>
                    </a:cubicBezTo>
                    <a:cubicBezTo>
                      <a:pt x="919" y="321"/>
                      <a:pt x="1137" y="37"/>
                      <a:pt x="1103" y="4"/>
                    </a:cubicBezTo>
                    <a:cubicBezTo>
                      <a:pt x="1100" y="1"/>
                      <a:pt x="1095" y="0"/>
                      <a:pt x="109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41"/>
              <p:cNvSpPr/>
              <p:nvPr/>
            </p:nvSpPr>
            <p:spPr>
              <a:xfrm>
                <a:off x="6945141" y="3150305"/>
                <a:ext cx="507704" cy="63747"/>
              </a:xfrm>
              <a:custGeom>
                <a:rect b="b" l="l" r="r" t="t"/>
                <a:pathLst>
                  <a:path extrusionOk="0" h="1989" w="15841">
                    <a:moveTo>
                      <a:pt x="151" y="1"/>
                    </a:moveTo>
                    <a:lnTo>
                      <a:pt x="0" y="719"/>
                    </a:lnTo>
                    <a:lnTo>
                      <a:pt x="15840" y="1989"/>
                    </a:lnTo>
                    <a:lnTo>
                      <a:pt x="15172" y="234"/>
                    </a:lnTo>
                    <a:lnTo>
                      <a:pt x="151" y="1"/>
                    </a:ln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41"/>
              <p:cNvSpPr/>
              <p:nvPr/>
            </p:nvSpPr>
            <p:spPr>
              <a:xfrm>
                <a:off x="5326840" y="3068898"/>
                <a:ext cx="2992444" cy="1600128"/>
              </a:xfrm>
              <a:custGeom>
                <a:rect b="b" l="l" r="r" t="t"/>
                <a:pathLst>
                  <a:path extrusionOk="0" h="49926" w="93368">
                    <a:moveTo>
                      <a:pt x="0" y="1"/>
                    </a:moveTo>
                    <a:lnTo>
                      <a:pt x="0" y="2490"/>
                    </a:lnTo>
                    <a:lnTo>
                      <a:pt x="4996" y="2490"/>
                    </a:lnTo>
                    <a:lnTo>
                      <a:pt x="2423" y="49842"/>
                    </a:lnTo>
                    <a:lnTo>
                      <a:pt x="3843" y="49926"/>
                    </a:lnTo>
                    <a:lnTo>
                      <a:pt x="6416" y="2490"/>
                    </a:lnTo>
                    <a:lnTo>
                      <a:pt x="88272" y="2490"/>
                    </a:lnTo>
                    <a:lnTo>
                      <a:pt x="90460" y="49876"/>
                    </a:lnTo>
                    <a:lnTo>
                      <a:pt x="91897" y="49876"/>
                    </a:lnTo>
                    <a:lnTo>
                      <a:pt x="89692" y="2490"/>
                    </a:lnTo>
                    <a:lnTo>
                      <a:pt x="93368" y="2490"/>
                    </a:lnTo>
                    <a:lnTo>
                      <a:pt x="9336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41"/>
              <p:cNvSpPr/>
              <p:nvPr/>
            </p:nvSpPr>
            <p:spPr>
              <a:xfrm>
                <a:off x="6199722" y="2596577"/>
                <a:ext cx="917335" cy="485205"/>
              </a:xfrm>
              <a:custGeom>
                <a:rect b="b" l="l" r="r" t="t"/>
                <a:pathLst>
                  <a:path extrusionOk="0" h="15139" w="28622">
                    <a:moveTo>
                      <a:pt x="14603" y="1"/>
                    </a:moveTo>
                    <a:lnTo>
                      <a:pt x="0" y="18"/>
                    </a:lnTo>
                    <a:lnTo>
                      <a:pt x="5180" y="15139"/>
                    </a:lnTo>
                    <a:lnTo>
                      <a:pt x="28622" y="15139"/>
                    </a:lnTo>
                    <a:lnTo>
                      <a:pt x="28438" y="14354"/>
                    </a:lnTo>
                    <a:lnTo>
                      <a:pt x="18964" y="14069"/>
                    </a:lnTo>
                    <a:lnTo>
                      <a:pt x="1460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41"/>
              <p:cNvSpPr/>
              <p:nvPr/>
            </p:nvSpPr>
            <p:spPr>
              <a:xfrm>
                <a:off x="6471763" y="2795511"/>
                <a:ext cx="65895" cy="73427"/>
              </a:xfrm>
              <a:custGeom>
                <a:rect b="b" l="l" r="r" t="t"/>
                <a:pathLst>
                  <a:path extrusionOk="0" h="2291" w="2056">
                    <a:moveTo>
                      <a:pt x="925" y="0"/>
                    </a:moveTo>
                    <a:cubicBezTo>
                      <a:pt x="862" y="0"/>
                      <a:pt x="798" y="9"/>
                      <a:pt x="735" y="26"/>
                    </a:cubicBezTo>
                    <a:cubicBezTo>
                      <a:pt x="251" y="143"/>
                      <a:pt x="0" y="761"/>
                      <a:pt x="150" y="1380"/>
                    </a:cubicBezTo>
                    <a:cubicBezTo>
                      <a:pt x="281" y="1917"/>
                      <a:pt x="690" y="2291"/>
                      <a:pt x="1114" y="2291"/>
                    </a:cubicBezTo>
                    <a:cubicBezTo>
                      <a:pt x="1177" y="2291"/>
                      <a:pt x="1240" y="2283"/>
                      <a:pt x="1303" y="2265"/>
                    </a:cubicBezTo>
                    <a:cubicBezTo>
                      <a:pt x="1788" y="2131"/>
                      <a:pt x="2055" y="1530"/>
                      <a:pt x="1888" y="912"/>
                    </a:cubicBezTo>
                    <a:cubicBezTo>
                      <a:pt x="1757" y="374"/>
                      <a:pt x="1348" y="0"/>
                      <a:pt x="9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41"/>
              <p:cNvSpPr/>
              <p:nvPr/>
            </p:nvSpPr>
            <p:spPr>
              <a:xfrm>
                <a:off x="6600796" y="4512109"/>
                <a:ext cx="336878" cy="154128"/>
              </a:xfrm>
              <a:custGeom>
                <a:rect b="b" l="l" r="r" t="t"/>
                <a:pathLst>
                  <a:path extrusionOk="0" h="4809" w="10511">
                    <a:moveTo>
                      <a:pt x="10377" y="0"/>
                    </a:moveTo>
                    <a:lnTo>
                      <a:pt x="4713" y="151"/>
                    </a:lnTo>
                    <a:lnTo>
                      <a:pt x="4780" y="3175"/>
                    </a:lnTo>
                    <a:cubicBezTo>
                      <a:pt x="4780" y="3175"/>
                      <a:pt x="1" y="4378"/>
                      <a:pt x="1170" y="4712"/>
                    </a:cubicBezTo>
                    <a:cubicBezTo>
                      <a:pt x="1428" y="4781"/>
                      <a:pt x="2003" y="4809"/>
                      <a:pt x="2748" y="4809"/>
                    </a:cubicBezTo>
                    <a:cubicBezTo>
                      <a:pt x="5054" y="4809"/>
                      <a:pt x="8985" y="4546"/>
                      <a:pt x="10160" y="4445"/>
                    </a:cubicBezTo>
                    <a:lnTo>
                      <a:pt x="10511" y="4411"/>
                    </a:lnTo>
                    <a:lnTo>
                      <a:pt x="10377"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41"/>
              <p:cNvSpPr/>
              <p:nvPr/>
            </p:nvSpPr>
            <p:spPr>
              <a:xfrm>
                <a:off x="6871779" y="4600407"/>
                <a:ext cx="65350" cy="53652"/>
              </a:xfrm>
              <a:custGeom>
                <a:rect b="b" l="l" r="r" t="t"/>
                <a:pathLst>
                  <a:path extrusionOk="0" h="1674" w="2039">
                    <a:moveTo>
                      <a:pt x="1933" y="1"/>
                    </a:moveTo>
                    <a:cubicBezTo>
                      <a:pt x="1474" y="1"/>
                      <a:pt x="1035" y="152"/>
                      <a:pt x="685" y="453"/>
                    </a:cubicBezTo>
                    <a:cubicBezTo>
                      <a:pt x="318" y="754"/>
                      <a:pt x="67" y="1188"/>
                      <a:pt x="0" y="1673"/>
                    </a:cubicBezTo>
                    <a:lnTo>
                      <a:pt x="2039" y="1573"/>
                    </a:lnTo>
                    <a:lnTo>
                      <a:pt x="2005" y="2"/>
                    </a:lnTo>
                    <a:cubicBezTo>
                      <a:pt x="1981" y="1"/>
                      <a:pt x="1957" y="1"/>
                      <a:pt x="19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41"/>
              <p:cNvSpPr/>
              <p:nvPr/>
            </p:nvSpPr>
            <p:spPr>
              <a:xfrm>
                <a:off x="6625442" y="4635277"/>
                <a:ext cx="312231" cy="30223"/>
              </a:xfrm>
              <a:custGeom>
                <a:rect b="b" l="l" r="r" t="t"/>
                <a:pathLst>
                  <a:path extrusionOk="0" h="943" w="9742">
                    <a:moveTo>
                      <a:pt x="1671" y="0"/>
                    </a:moveTo>
                    <a:cubicBezTo>
                      <a:pt x="1671" y="0"/>
                      <a:pt x="0" y="535"/>
                      <a:pt x="218" y="802"/>
                    </a:cubicBezTo>
                    <a:cubicBezTo>
                      <a:pt x="292" y="900"/>
                      <a:pt x="1105" y="942"/>
                      <a:pt x="2255" y="942"/>
                    </a:cubicBezTo>
                    <a:cubicBezTo>
                      <a:pt x="4451" y="942"/>
                      <a:pt x="7877" y="788"/>
                      <a:pt x="9742" y="568"/>
                    </a:cubicBezTo>
                    <a:lnTo>
                      <a:pt x="9725" y="451"/>
                    </a:lnTo>
                    <a:lnTo>
                      <a:pt x="2189" y="719"/>
                    </a:lnTo>
                    <a:cubicBezTo>
                      <a:pt x="2189" y="719"/>
                      <a:pt x="2005" y="17"/>
                      <a:pt x="16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41"/>
              <p:cNvSpPr/>
              <p:nvPr/>
            </p:nvSpPr>
            <p:spPr>
              <a:xfrm>
                <a:off x="6632397" y="4649187"/>
                <a:ext cx="307968" cy="9871"/>
              </a:xfrm>
              <a:custGeom>
                <a:rect b="b" l="l" r="r" t="t"/>
                <a:pathLst>
                  <a:path extrusionOk="0" h="308" w="9609">
                    <a:moveTo>
                      <a:pt x="9508" y="1"/>
                    </a:moveTo>
                    <a:cubicBezTo>
                      <a:pt x="9424" y="17"/>
                      <a:pt x="9324" y="17"/>
                      <a:pt x="9224" y="17"/>
                    </a:cubicBezTo>
                    <a:cubicBezTo>
                      <a:pt x="8940" y="34"/>
                      <a:pt x="8606" y="51"/>
                      <a:pt x="8188" y="67"/>
                    </a:cubicBezTo>
                    <a:cubicBezTo>
                      <a:pt x="7319" y="118"/>
                      <a:pt x="6133" y="168"/>
                      <a:pt x="4796" y="201"/>
                    </a:cubicBezTo>
                    <a:cubicBezTo>
                      <a:pt x="3476" y="235"/>
                      <a:pt x="2273" y="251"/>
                      <a:pt x="1404" y="268"/>
                    </a:cubicBezTo>
                    <a:lnTo>
                      <a:pt x="101" y="268"/>
                    </a:lnTo>
                    <a:cubicBezTo>
                      <a:pt x="68" y="268"/>
                      <a:pt x="34" y="268"/>
                      <a:pt x="1" y="285"/>
                    </a:cubicBezTo>
                    <a:lnTo>
                      <a:pt x="101" y="285"/>
                    </a:lnTo>
                    <a:cubicBezTo>
                      <a:pt x="184" y="285"/>
                      <a:pt x="268" y="285"/>
                      <a:pt x="368" y="301"/>
                    </a:cubicBezTo>
                    <a:lnTo>
                      <a:pt x="1404" y="301"/>
                    </a:lnTo>
                    <a:cubicBezTo>
                      <a:pt x="1637" y="306"/>
                      <a:pt x="1894" y="308"/>
                      <a:pt x="2170" y="308"/>
                    </a:cubicBezTo>
                    <a:cubicBezTo>
                      <a:pt x="2926" y="308"/>
                      <a:pt x="3830" y="292"/>
                      <a:pt x="4796" y="268"/>
                    </a:cubicBezTo>
                    <a:cubicBezTo>
                      <a:pt x="6133" y="235"/>
                      <a:pt x="7336" y="168"/>
                      <a:pt x="8205" y="118"/>
                    </a:cubicBezTo>
                    <a:lnTo>
                      <a:pt x="9224" y="51"/>
                    </a:lnTo>
                    <a:cubicBezTo>
                      <a:pt x="9324" y="34"/>
                      <a:pt x="9424" y="34"/>
                      <a:pt x="9508" y="17"/>
                    </a:cubicBezTo>
                    <a:cubicBezTo>
                      <a:pt x="9541" y="17"/>
                      <a:pt x="9575" y="17"/>
                      <a:pt x="96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41"/>
              <p:cNvSpPr/>
              <p:nvPr/>
            </p:nvSpPr>
            <p:spPr>
              <a:xfrm>
                <a:off x="6677908" y="4633130"/>
                <a:ext cx="18236" cy="27883"/>
              </a:xfrm>
              <a:custGeom>
                <a:rect b="b" l="l" r="r" t="t"/>
                <a:pathLst>
                  <a:path extrusionOk="0" h="870" w="569">
                    <a:moveTo>
                      <a:pt x="1" y="0"/>
                    </a:moveTo>
                    <a:cubicBezTo>
                      <a:pt x="285" y="218"/>
                      <a:pt x="485" y="518"/>
                      <a:pt x="552" y="869"/>
                    </a:cubicBezTo>
                    <a:cubicBezTo>
                      <a:pt x="569" y="502"/>
                      <a:pt x="352" y="151"/>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41"/>
              <p:cNvSpPr/>
              <p:nvPr/>
            </p:nvSpPr>
            <p:spPr>
              <a:xfrm>
                <a:off x="6737906" y="4617554"/>
                <a:ext cx="11282" cy="15064"/>
              </a:xfrm>
              <a:custGeom>
                <a:rect b="b" l="l" r="r" t="t"/>
                <a:pathLst>
                  <a:path extrusionOk="0" h="470" w="352">
                    <a:moveTo>
                      <a:pt x="22" y="0"/>
                    </a:moveTo>
                    <a:cubicBezTo>
                      <a:pt x="20" y="0"/>
                      <a:pt x="18" y="1"/>
                      <a:pt x="17" y="2"/>
                    </a:cubicBezTo>
                    <a:cubicBezTo>
                      <a:pt x="0" y="19"/>
                      <a:pt x="67" y="119"/>
                      <a:pt x="151" y="252"/>
                    </a:cubicBezTo>
                    <a:cubicBezTo>
                      <a:pt x="234" y="386"/>
                      <a:pt x="318" y="470"/>
                      <a:pt x="334" y="470"/>
                    </a:cubicBezTo>
                    <a:cubicBezTo>
                      <a:pt x="351" y="453"/>
                      <a:pt x="301" y="336"/>
                      <a:pt x="201" y="219"/>
                    </a:cubicBezTo>
                    <a:cubicBezTo>
                      <a:pt x="123" y="95"/>
                      <a:pt x="46" y="0"/>
                      <a:pt x="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41"/>
              <p:cNvSpPr/>
              <p:nvPr/>
            </p:nvSpPr>
            <p:spPr>
              <a:xfrm>
                <a:off x="6751271" y="4614317"/>
                <a:ext cx="12371" cy="10288"/>
              </a:xfrm>
              <a:custGeom>
                <a:rect b="b" l="l" r="r" t="t"/>
                <a:pathLst>
                  <a:path extrusionOk="0" h="321" w="386">
                    <a:moveTo>
                      <a:pt x="9" y="0"/>
                    </a:moveTo>
                    <a:cubicBezTo>
                      <a:pt x="5" y="0"/>
                      <a:pt x="3" y="1"/>
                      <a:pt x="1" y="3"/>
                    </a:cubicBezTo>
                    <a:cubicBezTo>
                      <a:pt x="1" y="19"/>
                      <a:pt x="68" y="103"/>
                      <a:pt x="168" y="186"/>
                    </a:cubicBezTo>
                    <a:cubicBezTo>
                      <a:pt x="268" y="270"/>
                      <a:pt x="352" y="320"/>
                      <a:pt x="369" y="320"/>
                    </a:cubicBezTo>
                    <a:cubicBezTo>
                      <a:pt x="385" y="303"/>
                      <a:pt x="318" y="220"/>
                      <a:pt x="218" y="136"/>
                    </a:cubicBezTo>
                    <a:cubicBezTo>
                      <a:pt x="128" y="61"/>
                      <a:pt x="39" y="0"/>
                      <a:pt x="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41"/>
              <p:cNvSpPr/>
              <p:nvPr/>
            </p:nvSpPr>
            <p:spPr>
              <a:xfrm>
                <a:off x="6753418" y="4594574"/>
                <a:ext cx="21474" cy="3782"/>
              </a:xfrm>
              <a:custGeom>
                <a:rect b="b" l="l" r="r" t="t"/>
                <a:pathLst>
                  <a:path extrusionOk="0" h="118" w="670">
                    <a:moveTo>
                      <a:pt x="669" y="0"/>
                    </a:moveTo>
                    <a:cubicBezTo>
                      <a:pt x="552" y="17"/>
                      <a:pt x="435" y="17"/>
                      <a:pt x="335" y="51"/>
                    </a:cubicBezTo>
                    <a:cubicBezTo>
                      <a:pt x="218" y="51"/>
                      <a:pt x="101" y="51"/>
                      <a:pt x="1" y="84"/>
                    </a:cubicBezTo>
                    <a:cubicBezTo>
                      <a:pt x="75" y="107"/>
                      <a:pt x="154" y="118"/>
                      <a:pt x="233" y="118"/>
                    </a:cubicBezTo>
                    <a:cubicBezTo>
                      <a:pt x="384" y="118"/>
                      <a:pt x="537" y="77"/>
                      <a:pt x="6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41"/>
              <p:cNvSpPr/>
              <p:nvPr/>
            </p:nvSpPr>
            <p:spPr>
              <a:xfrm>
                <a:off x="6707362" y="4601240"/>
                <a:ext cx="34838" cy="19070"/>
              </a:xfrm>
              <a:custGeom>
                <a:rect b="b" l="l" r="r" t="t"/>
                <a:pathLst>
                  <a:path extrusionOk="0" h="595" w="1087">
                    <a:moveTo>
                      <a:pt x="366" y="64"/>
                    </a:moveTo>
                    <a:cubicBezTo>
                      <a:pt x="425" y="64"/>
                      <a:pt x="483" y="73"/>
                      <a:pt x="536" y="93"/>
                    </a:cubicBezTo>
                    <a:cubicBezTo>
                      <a:pt x="669" y="127"/>
                      <a:pt x="769" y="193"/>
                      <a:pt x="853" y="277"/>
                    </a:cubicBezTo>
                    <a:cubicBezTo>
                      <a:pt x="907" y="342"/>
                      <a:pt x="947" y="406"/>
                      <a:pt x="982" y="475"/>
                    </a:cubicBezTo>
                    <a:lnTo>
                      <a:pt x="982" y="475"/>
                    </a:lnTo>
                    <a:cubicBezTo>
                      <a:pt x="917" y="469"/>
                      <a:pt x="826" y="460"/>
                      <a:pt x="719" y="444"/>
                    </a:cubicBezTo>
                    <a:cubicBezTo>
                      <a:pt x="602" y="427"/>
                      <a:pt x="469" y="394"/>
                      <a:pt x="352" y="360"/>
                    </a:cubicBezTo>
                    <a:cubicBezTo>
                      <a:pt x="268" y="344"/>
                      <a:pt x="201" y="310"/>
                      <a:pt x="135" y="277"/>
                    </a:cubicBezTo>
                    <a:cubicBezTo>
                      <a:pt x="68" y="244"/>
                      <a:pt x="51" y="177"/>
                      <a:pt x="101" y="127"/>
                    </a:cubicBezTo>
                    <a:cubicBezTo>
                      <a:pt x="182" y="86"/>
                      <a:pt x="275" y="64"/>
                      <a:pt x="366" y="64"/>
                    </a:cubicBezTo>
                    <a:close/>
                    <a:moveTo>
                      <a:pt x="370" y="1"/>
                    </a:moveTo>
                    <a:cubicBezTo>
                      <a:pt x="268" y="1"/>
                      <a:pt x="165" y="25"/>
                      <a:pt x="68" y="76"/>
                    </a:cubicBezTo>
                    <a:cubicBezTo>
                      <a:pt x="18" y="110"/>
                      <a:pt x="1" y="177"/>
                      <a:pt x="18" y="227"/>
                    </a:cubicBezTo>
                    <a:cubicBezTo>
                      <a:pt x="34" y="277"/>
                      <a:pt x="68" y="310"/>
                      <a:pt x="101" y="327"/>
                    </a:cubicBezTo>
                    <a:cubicBezTo>
                      <a:pt x="168" y="377"/>
                      <a:pt x="252" y="394"/>
                      <a:pt x="335" y="427"/>
                    </a:cubicBezTo>
                    <a:cubicBezTo>
                      <a:pt x="452" y="461"/>
                      <a:pt x="586" y="477"/>
                      <a:pt x="719" y="494"/>
                    </a:cubicBezTo>
                    <a:cubicBezTo>
                      <a:pt x="778" y="503"/>
                      <a:pt x="840" y="507"/>
                      <a:pt x="903" y="507"/>
                    </a:cubicBezTo>
                    <a:cubicBezTo>
                      <a:pt x="934" y="507"/>
                      <a:pt x="965" y="506"/>
                      <a:pt x="996" y="504"/>
                    </a:cubicBezTo>
                    <a:lnTo>
                      <a:pt x="996" y="504"/>
                    </a:lnTo>
                    <a:cubicBezTo>
                      <a:pt x="1010" y="533"/>
                      <a:pt x="1023" y="563"/>
                      <a:pt x="1037" y="594"/>
                    </a:cubicBezTo>
                    <a:cubicBezTo>
                      <a:pt x="1037" y="563"/>
                      <a:pt x="1037" y="532"/>
                      <a:pt x="1023" y="501"/>
                    </a:cubicBezTo>
                    <a:lnTo>
                      <a:pt x="1023" y="501"/>
                    </a:lnTo>
                    <a:cubicBezTo>
                      <a:pt x="1045" y="500"/>
                      <a:pt x="1066" y="497"/>
                      <a:pt x="1087" y="494"/>
                    </a:cubicBezTo>
                    <a:cubicBezTo>
                      <a:pt x="1087" y="487"/>
                      <a:pt x="1061" y="483"/>
                      <a:pt x="1015" y="478"/>
                    </a:cubicBezTo>
                    <a:lnTo>
                      <a:pt x="1015" y="478"/>
                    </a:lnTo>
                    <a:cubicBezTo>
                      <a:pt x="983" y="387"/>
                      <a:pt x="950" y="323"/>
                      <a:pt x="886" y="244"/>
                    </a:cubicBezTo>
                    <a:cubicBezTo>
                      <a:pt x="755" y="90"/>
                      <a:pt x="565" y="1"/>
                      <a:pt x="3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41"/>
              <p:cNvSpPr/>
              <p:nvPr/>
            </p:nvSpPr>
            <p:spPr>
              <a:xfrm>
                <a:off x="6736816" y="4594574"/>
                <a:ext cx="17179" cy="23044"/>
              </a:xfrm>
              <a:custGeom>
                <a:rect b="b" l="l" r="r" t="t"/>
                <a:pathLst>
                  <a:path extrusionOk="0" h="719" w="536">
                    <a:moveTo>
                      <a:pt x="419" y="0"/>
                    </a:moveTo>
                    <a:cubicBezTo>
                      <a:pt x="285" y="17"/>
                      <a:pt x="168" y="84"/>
                      <a:pt x="118" y="201"/>
                    </a:cubicBezTo>
                    <a:cubicBezTo>
                      <a:pt x="68" y="284"/>
                      <a:pt x="34" y="368"/>
                      <a:pt x="18" y="468"/>
                    </a:cubicBezTo>
                    <a:cubicBezTo>
                      <a:pt x="1" y="552"/>
                      <a:pt x="18" y="635"/>
                      <a:pt x="68" y="719"/>
                    </a:cubicBezTo>
                    <a:cubicBezTo>
                      <a:pt x="68" y="635"/>
                      <a:pt x="68" y="552"/>
                      <a:pt x="68" y="468"/>
                    </a:cubicBezTo>
                    <a:cubicBezTo>
                      <a:pt x="84" y="385"/>
                      <a:pt x="118" y="301"/>
                      <a:pt x="168" y="234"/>
                    </a:cubicBezTo>
                    <a:cubicBezTo>
                      <a:pt x="218" y="151"/>
                      <a:pt x="302" y="67"/>
                      <a:pt x="402" y="67"/>
                    </a:cubicBezTo>
                    <a:cubicBezTo>
                      <a:pt x="485" y="84"/>
                      <a:pt x="469" y="218"/>
                      <a:pt x="419" y="301"/>
                    </a:cubicBezTo>
                    <a:cubicBezTo>
                      <a:pt x="368" y="385"/>
                      <a:pt x="318" y="452"/>
                      <a:pt x="268" y="518"/>
                    </a:cubicBezTo>
                    <a:cubicBezTo>
                      <a:pt x="168" y="635"/>
                      <a:pt x="101" y="702"/>
                      <a:pt x="101" y="702"/>
                    </a:cubicBezTo>
                    <a:cubicBezTo>
                      <a:pt x="185" y="669"/>
                      <a:pt x="251" y="619"/>
                      <a:pt x="302" y="552"/>
                    </a:cubicBezTo>
                    <a:cubicBezTo>
                      <a:pt x="368" y="485"/>
                      <a:pt x="419" y="418"/>
                      <a:pt x="469" y="335"/>
                    </a:cubicBezTo>
                    <a:cubicBezTo>
                      <a:pt x="502" y="284"/>
                      <a:pt x="519" y="218"/>
                      <a:pt x="519" y="167"/>
                    </a:cubicBezTo>
                    <a:cubicBezTo>
                      <a:pt x="536" y="84"/>
                      <a:pt x="485" y="17"/>
                      <a:pt x="4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41"/>
              <p:cNvSpPr/>
              <p:nvPr/>
            </p:nvSpPr>
            <p:spPr>
              <a:xfrm>
                <a:off x="6871779" y="4598997"/>
                <a:ext cx="63235" cy="53972"/>
              </a:xfrm>
              <a:custGeom>
                <a:rect b="b" l="l" r="r" t="t"/>
                <a:pathLst>
                  <a:path extrusionOk="0" h="1684" w="1973">
                    <a:moveTo>
                      <a:pt x="1705" y="0"/>
                    </a:moveTo>
                    <a:cubicBezTo>
                      <a:pt x="1655" y="0"/>
                      <a:pt x="1604" y="4"/>
                      <a:pt x="1554" y="13"/>
                    </a:cubicBezTo>
                    <a:cubicBezTo>
                      <a:pt x="836" y="80"/>
                      <a:pt x="251" y="581"/>
                      <a:pt x="51" y="1266"/>
                    </a:cubicBezTo>
                    <a:cubicBezTo>
                      <a:pt x="34" y="1366"/>
                      <a:pt x="17" y="1466"/>
                      <a:pt x="0" y="1567"/>
                    </a:cubicBezTo>
                    <a:cubicBezTo>
                      <a:pt x="0" y="1600"/>
                      <a:pt x="0" y="1650"/>
                      <a:pt x="0" y="1684"/>
                    </a:cubicBezTo>
                    <a:cubicBezTo>
                      <a:pt x="17" y="1684"/>
                      <a:pt x="17" y="1517"/>
                      <a:pt x="101" y="1283"/>
                    </a:cubicBezTo>
                    <a:cubicBezTo>
                      <a:pt x="318" y="631"/>
                      <a:pt x="869" y="146"/>
                      <a:pt x="1554" y="46"/>
                    </a:cubicBezTo>
                    <a:cubicBezTo>
                      <a:pt x="1647" y="34"/>
                      <a:pt x="1728" y="31"/>
                      <a:pt x="1794" y="31"/>
                    </a:cubicBezTo>
                    <a:cubicBezTo>
                      <a:pt x="1865" y="31"/>
                      <a:pt x="1918" y="34"/>
                      <a:pt x="1947" y="34"/>
                    </a:cubicBezTo>
                    <a:cubicBezTo>
                      <a:pt x="1963" y="34"/>
                      <a:pt x="1972" y="33"/>
                      <a:pt x="1972" y="29"/>
                    </a:cubicBezTo>
                    <a:cubicBezTo>
                      <a:pt x="1939" y="13"/>
                      <a:pt x="1905" y="13"/>
                      <a:pt x="1855" y="13"/>
                    </a:cubicBezTo>
                    <a:cubicBezTo>
                      <a:pt x="1805" y="4"/>
                      <a:pt x="1755" y="0"/>
                      <a:pt x="17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41"/>
              <p:cNvSpPr/>
              <p:nvPr/>
            </p:nvSpPr>
            <p:spPr>
              <a:xfrm>
                <a:off x="6913540" y="4524961"/>
                <a:ext cx="4327" cy="74452"/>
              </a:xfrm>
              <a:custGeom>
                <a:rect b="b" l="l" r="r" t="t"/>
                <a:pathLst>
                  <a:path extrusionOk="0" h="2323" w="135">
                    <a:moveTo>
                      <a:pt x="17" y="0"/>
                    </a:moveTo>
                    <a:lnTo>
                      <a:pt x="17" y="0"/>
                    </a:lnTo>
                    <a:cubicBezTo>
                      <a:pt x="1" y="385"/>
                      <a:pt x="1" y="769"/>
                      <a:pt x="34" y="1170"/>
                    </a:cubicBezTo>
                    <a:cubicBezTo>
                      <a:pt x="34" y="1554"/>
                      <a:pt x="68" y="1938"/>
                      <a:pt x="118" y="2323"/>
                    </a:cubicBezTo>
                    <a:cubicBezTo>
                      <a:pt x="134" y="1554"/>
                      <a:pt x="101" y="769"/>
                      <a:pt x="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41"/>
              <p:cNvSpPr/>
              <p:nvPr/>
            </p:nvSpPr>
            <p:spPr>
              <a:xfrm>
                <a:off x="6795724" y="4636720"/>
                <a:ext cx="53043" cy="3590"/>
              </a:xfrm>
              <a:custGeom>
                <a:rect b="b" l="l" r="r" t="t"/>
                <a:pathLst>
                  <a:path extrusionOk="0" h="112" w="1655">
                    <a:moveTo>
                      <a:pt x="1609" y="1"/>
                    </a:moveTo>
                    <a:cubicBezTo>
                      <a:pt x="1495" y="1"/>
                      <a:pt x="1184" y="25"/>
                      <a:pt x="820" y="39"/>
                    </a:cubicBezTo>
                    <a:cubicBezTo>
                      <a:pt x="368" y="55"/>
                      <a:pt x="1" y="55"/>
                      <a:pt x="1" y="72"/>
                    </a:cubicBezTo>
                    <a:cubicBezTo>
                      <a:pt x="213" y="98"/>
                      <a:pt x="426" y="111"/>
                      <a:pt x="638" y="111"/>
                    </a:cubicBezTo>
                    <a:cubicBezTo>
                      <a:pt x="977" y="111"/>
                      <a:pt x="1316" y="77"/>
                      <a:pt x="1655" y="5"/>
                    </a:cubicBezTo>
                    <a:cubicBezTo>
                      <a:pt x="1652" y="2"/>
                      <a:pt x="1636" y="1"/>
                      <a:pt x="16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41"/>
              <p:cNvSpPr/>
              <p:nvPr/>
            </p:nvSpPr>
            <p:spPr>
              <a:xfrm>
                <a:off x="6878734" y="4635694"/>
                <a:ext cx="5929" cy="10865"/>
              </a:xfrm>
              <a:custGeom>
                <a:rect b="b" l="l" r="r" t="t"/>
                <a:pathLst>
                  <a:path extrusionOk="0" h="339" w="185">
                    <a:moveTo>
                      <a:pt x="159" y="1"/>
                    </a:moveTo>
                    <a:cubicBezTo>
                      <a:pt x="134" y="1"/>
                      <a:pt x="78" y="50"/>
                      <a:pt x="34" y="138"/>
                    </a:cubicBezTo>
                    <a:cubicBezTo>
                      <a:pt x="1" y="238"/>
                      <a:pt x="17" y="338"/>
                      <a:pt x="34" y="338"/>
                    </a:cubicBezTo>
                    <a:cubicBezTo>
                      <a:pt x="51" y="338"/>
                      <a:pt x="67" y="255"/>
                      <a:pt x="101" y="171"/>
                    </a:cubicBezTo>
                    <a:cubicBezTo>
                      <a:pt x="134" y="87"/>
                      <a:pt x="184" y="21"/>
                      <a:pt x="168" y="4"/>
                    </a:cubicBezTo>
                    <a:cubicBezTo>
                      <a:pt x="166" y="2"/>
                      <a:pt x="163" y="1"/>
                      <a:pt x="15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41"/>
              <p:cNvSpPr/>
              <p:nvPr/>
            </p:nvSpPr>
            <p:spPr>
              <a:xfrm>
                <a:off x="6889983" y="4618676"/>
                <a:ext cx="7532" cy="7532"/>
              </a:xfrm>
              <a:custGeom>
                <a:rect b="b" l="l" r="r" t="t"/>
                <a:pathLst>
                  <a:path extrusionOk="0" h="235" w="235">
                    <a:moveTo>
                      <a:pt x="218" y="0"/>
                    </a:moveTo>
                    <a:cubicBezTo>
                      <a:pt x="201" y="0"/>
                      <a:pt x="151" y="34"/>
                      <a:pt x="84" y="101"/>
                    </a:cubicBezTo>
                    <a:cubicBezTo>
                      <a:pt x="34" y="151"/>
                      <a:pt x="0" y="217"/>
                      <a:pt x="17" y="234"/>
                    </a:cubicBezTo>
                    <a:cubicBezTo>
                      <a:pt x="34" y="234"/>
                      <a:pt x="84" y="201"/>
                      <a:pt x="134" y="134"/>
                    </a:cubicBezTo>
                    <a:cubicBezTo>
                      <a:pt x="201" y="84"/>
                      <a:pt x="234" y="17"/>
                      <a:pt x="2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41"/>
              <p:cNvSpPr/>
              <p:nvPr/>
            </p:nvSpPr>
            <p:spPr>
              <a:xfrm>
                <a:off x="6905527" y="4609637"/>
                <a:ext cx="10576" cy="4872"/>
              </a:xfrm>
              <a:custGeom>
                <a:rect b="b" l="l" r="r" t="t"/>
                <a:pathLst>
                  <a:path extrusionOk="0" h="152" w="330">
                    <a:moveTo>
                      <a:pt x="231" y="1"/>
                    </a:moveTo>
                    <a:cubicBezTo>
                      <a:pt x="203" y="1"/>
                      <a:pt x="170" y="5"/>
                      <a:pt x="134" y="15"/>
                    </a:cubicBezTo>
                    <a:cubicBezTo>
                      <a:pt x="33" y="65"/>
                      <a:pt x="0" y="132"/>
                      <a:pt x="0" y="149"/>
                    </a:cubicBezTo>
                    <a:cubicBezTo>
                      <a:pt x="2" y="151"/>
                      <a:pt x="6" y="152"/>
                      <a:pt x="10" y="152"/>
                    </a:cubicBezTo>
                    <a:cubicBezTo>
                      <a:pt x="35" y="152"/>
                      <a:pt x="95" y="111"/>
                      <a:pt x="167" y="82"/>
                    </a:cubicBezTo>
                    <a:cubicBezTo>
                      <a:pt x="251" y="48"/>
                      <a:pt x="318" y="48"/>
                      <a:pt x="318" y="32"/>
                    </a:cubicBezTo>
                    <a:cubicBezTo>
                      <a:pt x="329" y="20"/>
                      <a:pt x="293" y="1"/>
                      <a:pt x="2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41"/>
              <p:cNvSpPr/>
              <p:nvPr/>
            </p:nvSpPr>
            <p:spPr>
              <a:xfrm>
                <a:off x="6923732" y="4606497"/>
                <a:ext cx="5897" cy="2981"/>
              </a:xfrm>
              <a:custGeom>
                <a:rect b="b" l="l" r="r" t="t"/>
                <a:pathLst>
                  <a:path extrusionOk="0" h="93" w="184">
                    <a:moveTo>
                      <a:pt x="146" y="0"/>
                    </a:moveTo>
                    <a:cubicBezTo>
                      <a:pt x="130" y="0"/>
                      <a:pt x="109" y="4"/>
                      <a:pt x="84" y="13"/>
                    </a:cubicBezTo>
                    <a:cubicBezTo>
                      <a:pt x="34" y="29"/>
                      <a:pt x="0" y="63"/>
                      <a:pt x="17" y="80"/>
                    </a:cubicBezTo>
                    <a:cubicBezTo>
                      <a:pt x="17" y="88"/>
                      <a:pt x="29" y="92"/>
                      <a:pt x="48" y="92"/>
                    </a:cubicBezTo>
                    <a:cubicBezTo>
                      <a:pt x="67" y="92"/>
                      <a:pt x="92" y="88"/>
                      <a:pt x="117" y="80"/>
                    </a:cubicBezTo>
                    <a:cubicBezTo>
                      <a:pt x="151" y="63"/>
                      <a:pt x="184" y="29"/>
                      <a:pt x="184" y="13"/>
                    </a:cubicBezTo>
                    <a:cubicBezTo>
                      <a:pt x="176" y="4"/>
                      <a:pt x="163" y="0"/>
                      <a:pt x="14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41"/>
              <p:cNvSpPr/>
              <p:nvPr/>
            </p:nvSpPr>
            <p:spPr>
              <a:xfrm>
                <a:off x="6257540" y="3173765"/>
                <a:ext cx="1259020" cy="975826"/>
              </a:xfrm>
              <a:custGeom>
                <a:rect b="b" l="l" r="r" t="t"/>
                <a:pathLst>
                  <a:path extrusionOk="0" h="30447" w="39283">
                    <a:moveTo>
                      <a:pt x="13861" y="0"/>
                    </a:moveTo>
                    <a:cubicBezTo>
                      <a:pt x="13268" y="0"/>
                      <a:pt x="12839" y="48"/>
                      <a:pt x="12616" y="154"/>
                    </a:cubicBezTo>
                    <a:cubicBezTo>
                      <a:pt x="10360" y="1207"/>
                      <a:pt x="1" y="26854"/>
                      <a:pt x="1" y="26854"/>
                    </a:cubicBezTo>
                    <a:lnTo>
                      <a:pt x="8338" y="30447"/>
                    </a:lnTo>
                    <a:lnTo>
                      <a:pt x="17344" y="8659"/>
                    </a:lnTo>
                    <a:cubicBezTo>
                      <a:pt x="17344" y="8659"/>
                      <a:pt x="32074" y="14048"/>
                      <a:pt x="35942" y="14048"/>
                    </a:cubicBezTo>
                    <a:cubicBezTo>
                      <a:pt x="36138" y="14048"/>
                      <a:pt x="36305" y="14034"/>
                      <a:pt x="36442" y="14005"/>
                    </a:cubicBezTo>
                    <a:cubicBezTo>
                      <a:pt x="39283" y="13421"/>
                      <a:pt x="38096" y="3947"/>
                      <a:pt x="38096" y="3947"/>
                    </a:cubicBezTo>
                    <a:cubicBezTo>
                      <a:pt x="38096" y="3947"/>
                      <a:pt x="19245" y="0"/>
                      <a:pt x="13861" y="0"/>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41"/>
              <p:cNvSpPr/>
              <p:nvPr/>
            </p:nvSpPr>
            <p:spPr>
              <a:xfrm>
                <a:off x="6643102" y="3344175"/>
                <a:ext cx="782437" cy="1239726"/>
              </a:xfrm>
              <a:custGeom>
                <a:rect b="b" l="l" r="r" t="t"/>
                <a:pathLst>
                  <a:path extrusionOk="0" h="38681" w="24413">
                    <a:moveTo>
                      <a:pt x="15690" y="0"/>
                    </a:moveTo>
                    <a:cubicBezTo>
                      <a:pt x="15339" y="117"/>
                      <a:pt x="1889" y="5647"/>
                      <a:pt x="937" y="7419"/>
                    </a:cubicBezTo>
                    <a:cubicBezTo>
                      <a:pt x="1" y="9190"/>
                      <a:pt x="2323" y="38680"/>
                      <a:pt x="2323" y="38680"/>
                    </a:cubicBezTo>
                    <a:lnTo>
                      <a:pt x="9976" y="38680"/>
                    </a:lnTo>
                    <a:lnTo>
                      <a:pt x="9491" y="12465"/>
                    </a:lnTo>
                    <a:lnTo>
                      <a:pt x="24412" y="8688"/>
                    </a:lnTo>
                    <a:lnTo>
                      <a:pt x="15690" y="0"/>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41"/>
              <p:cNvSpPr/>
              <p:nvPr/>
            </p:nvSpPr>
            <p:spPr>
              <a:xfrm>
                <a:off x="6761463" y="3422345"/>
                <a:ext cx="666736" cy="202460"/>
              </a:xfrm>
              <a:custGeom>
                <a:rect b="b" l="l" r="r" t="t"/>
                <a:pathLst>
                  <a:path extrusionOk="0" h="6317" w="20803">
                    <a:moveTo>
                      <a:pt x="0" y="0"/>
                    </a:moveTo>
                    <a:lnTo>
                      <a:pt x="0" y="0"/>
                    </a:lnTo>
                    <a:cubicBezTo>
                      <a:pt x="67" y="34"/>
                      <a:pt x="134" y="67"/>
                      <a:pt x="201" y="101"/>
                    </a:cubicBezTo>
                    <a:lnTo>
                      <a:pt x="769" y="385"/>
                    </a:lnTo>
                    <a:cubicBezTo>
                      <a:pt x="1020" y="518"/>
                      <a:pt x="1320" y="652"/>
                      <a:pt x="1671" y="819"/>
                    </a:cubicBezTo>
                    <a:cubicBezTo>
                      <a:pt x="2039" y="986"/>
                      <a:pt x="2440" y="1170"/>
                      <a:pt x="2891" y="1354"/>
                    </a:cubicBezTo>
                    <a:cubicBezTo>
                      <a:pt x="3810" y="1738"/>
                      <a:pt x="4913" y="2139"/>
                      <a:pt x="6132" y="2590"/>
                    </a:cubicBezTo>
                    <a:cubicBezTo>
                      <a:pt x="7369" y="3008"/>
                      <a:pt x="8739" y="3442"/>
                      <a:pt x="10176" y="3860"/>
                    </a:cubicBezTo>
                    <a:cubicBezTo>
                      <a:pt x="13083" y="4696"/>
                      <a:pt x="15740" y="5314"/>
                      <a:pt x="17661" y="5715"/>
                    </a:cubicBezTo>
                    <a:cubicBezTo>
                      <a:pt x="18630" y="5915"/>
                      <a:pt x="19416" y="6082"/>
                      <a:pt x="19950" y="6183"/>
                    </a:cubicBezTo>
                    <a:lnTo>
                      <a:pt x="20585" y="6283"/>
                    </a:lnTo>
                    <a:cubicBezTo>
                      <a:pt x="20652" y="6300"/>
                      <a:pt x="20719" y="6316"/>
                      <a:pt x="20803" y="6316"/>
                    </a:cubicBezTo>
                    <a:cubicBezTo>
                      <a:pt x="20736" y="6283"/>
                      <a:pt x="20652" y="6266"/>
                      <a:pt x="20585" y="6249"/>
                    </a:cubicBezTo>
                    <a:lnTo>
                      <a:pt x="19967" y="6116"/>
                    </a:lnTo>
                    <a:lnTo>
                      <a:pt x="17695" y="5598"/>
                    </a:lnTo>
                    <a:cubicBezTo>
                      <a:pt x="15773" y="5163"/>
                      <a:pt x="13117" y="4528"/>
                      <a:pt x="10226" y="3693"/>
                    </a:cubicBezTo>
                    <a:cubicBezTo>
                      <a:pt x="8789" y="3275"/>
                      <a:pt x="7419" y="2841"/>
                      <a:pt x="6183" y="2423"/>
                    </a:cubicBezTo>
                    <a:cubicBezTo>
                      <a:pt x="4963" y="2005"/>
                      <a:pt x="3860" y="1604"/>
                      <a:pt x="2941" y="1237"/>
                    </a:cubicBezTo>
                    <a:cubicBezTo>
                      <a:pt x="2490" y="1053"/>
                      <a:pt x="2072" y="886"/>
                      <a:pt x="1721" y="736"/>
                    </a:cubicBezTo>
                    <a:cubicBezTo>
                      <a:pt x="1354" y="585"/>
                      <a:pt x="1053" y="452"/>
                      <a:pt x="802" y="335"/>
                    </a:cubicBezTo>
                    <a:lnTo>
                      <a:pt x="218" y="67"/>
                    </a:lnTo>
                    <a:cubicBezTo>
                      <a:pt x="151" y="34"/>
                      <a:pt x="84" y="17"/>
                      <a:pt x="0" y="0"/>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41"/>
              <p:cNvSpPr/>
              <p:nvPr/>
            </p:nvSpPr>
            <p:spPr>
              <a:xfrm>
                <a:off x="6657044" y="3505867"/>
                <a:ext cx="139802" cy="292969"/>
              </a:xfrm>
              <a:custGeom>
                <a:rect b="b" l="l" r="r" t="t"/>
                <a:pathLst>
                  <a:path extrusionOk="0" h="9141" w="4362">
                    <a:moveTo>
                      <a:pt x="4344" y="1"/>
                    </a:moveTo>
                    <a:lnTo>
                      <a:pt x="4344" y="1"/>
                    </a:lnTo>
                    <a:cubicBezTo>
                      <a:pt x="4211" y="18"/>
                      <a:pt x="4060" y="68"/>
                      <a:pt x="3927" y="118"/>
                    </a:cubicBezTo>
                    <a:cubicBezTo>
                      <a:pt x="3542" y="252"/>
                      <a:pt x="3158" y="402"/>
                      <a:pt x="2791" y="569"/>
                    </a:cubicBezTo>
                    <a:cubicBezTo>
                      <a:pt x="2223" y="820"/>
                      <a:pt x="1721" y="1154"/>
                      <a:pt x="1253" y="1555"/>
                    </a:cubicBezTo>
                    <a:cubicBezTo>
                      <a:pt x="685" y="2056"/>
                      <a:pt x="301" y="2724"/>
                      <a:pt x="151" y="3476"/>
                    </a:cubicBezTo>
                    <a:cubicBezTo>
                      <a:pt x="0" y="4262"/>
                      <a:pt x="84" y="5030"/>
                      <a:pt x="151" y="5699"/>
                    </a:cubicBezTo>
                    <a:lnTo>
                      <a:pt x="318" y="7503"/>
                    </a:lnTo>
                    <a:lnTo>
                      <a:pt x="435" y="8706"/>
                    </a:lnTo>
                    <a:cubicBezTo>
                      <a:pt x="451" y="8856"/>
                      <a:pt x="468" y="9007"/>
                      <a:pt x="518" y="9141"/>
                    </a:cubicBezTo>
                    <a:cubicBezTo>
                      <a:pt x="518" y="8990"/>
                      <a:pt x="518" y="8840"/>
                      <a:pt x="502" y="8706"/>
                    </a:cubicBezTo>
                    <a:cubicBezTo>
                      <a:pt x="485" y="8372"/>
                      <a:pt x="468" y="7971"/>
                      <a:pt x="435" y="7486"/>
                    </a:cubicBezTo>
                    <a:lnTo>
                      <a:pt x="301" y="5682"/>
                    </a:lnTo>
                    <a:cubicBezTo>
                      <a:pt x="268" y="5014"/>
                      <a:pt x="167" y="4262"/>
                      <a:pt x="318" y="3510"/>
                    </a:cubicBezTo>
                    <a:cubicBezTo>
                      <a:pt x="451" y="2791"/>
                      <a:pt x="836" y="2156"/>
                      <a:pt x="1370" y="1672"/>
                    </a:cubicBezTo>
                    <a:cubicBezTo>
                      <a:pt x="1805" y="1271"/>
                      <a:pt x="2306" y="937"/>
                      <a:pt x="2841" y="686"/>
                    </a:cubicBezTo>
                    <a:cubicBezTo>
                      <a:pt x="3760" y="235"/>
                      <a:pt x="4361" y="34"/>
                      <a:pt x="4344" y="1"/>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41"/>
              <p:cNvSpPr/>
              <p:nvPr/>
            </p:nvSpPr>
            <p:spPr>
              <a:xfrm>
                <a:off x="6887836" y="3717622"/>
                <a:ext cx="58940" cy="25832"/>
              </a:xfrm>
              <a:custGeom>
                <a:rect b="b" l="l" r="r" t="t"/>
                <a:pathLst>
                  <a:path extrusionOk="0" h="806" w="1839">
                    <a:moveTo>
                      <a:pt x="44" y="1"/>
                    </a:moveTo>
                    <a:cubicBezTo>
                      <a:pt x="29" y="1"/>
                      <a:pt x="20" y="4"/>
                      <a:pt x="17" y="11"/>
                    </a:cubicBezTo>
                    <a:cubicBezTo>
                      <a:pt x="1" y="44"/>
                      <a:pt x="385" y="261"/>
                      <a:pt x="886" y="478"/>
                    </a:cubicBezTo>
                    <a:cubicBezTo>
                      <a:pt x="1322" y="667"/>
                      <a:pt x="1695" y="806"/>
                      <a:pt x="1796" y="806"/>
                    </a:cubicBezTo>
                    <a:cubicBezTo>
                      <a:pt x="1811" y="806"/>
                      <a:pt x="1820" y="802"/>
                      <a:pt x="1822" y="796"/>
                    </a:cubicBezTo>
                    <a:cubicBezTo>
                      <a:pt x="1839" y="762"/>
                      <a:pt x="1454" y="545"/>
                      <a:pt x="953" y="328"/>
                    </a:cubicBezTo>
                    <a:cubicBezTo>
                      <a:pt x="517" y="139"/>
                      <a:pt x="145" y="1"/>
                      <a:pt x="44" y="1"/>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41"/>
              <p:cNvSpPr/>
              <p:nvPr/>
            </p:nvSpPr>
            <p:spPr>
              <a:xfrm>
                <a:off x="6908732" y="3691693"/>
                <a:ext cx="42851" cy="54229"/>
              </a:xfrm>
              <a:custGeom>
                <a:rect b="b" l="l" r="r" t="t"/>
                <a:pathLst>
                  <a:path extrusionOk="0" h="1692" w="1337">
                    <a:moveTo>
                      <a:pt x="37" y="0"/>
                    </a:moveTo>
                    <a:cubicBezTo>
                      <a:pt x="36" y="0"/>
                      <a:pt x="35" y="1"/>
                      <a:pt x="34" y="1"/>
                    </a:cubicBezTo>
                    <a:cubicBezTo>
                      <a:pt x="0" y="18"/>
                      <a:pt x="151" y="502"/>
                      <a:pt x="502" y="970"/>
                    </a:cubicBezTo>
                    <a:cubicBezTo>
                      <a:pt x="849" y="1427"/>
                      <a:pt x="1240" y="1691"/>
                      <a:pt x="1297" y="1691"/>
                    </a:cubicBezTo>
                    <a:cubicBezTo>
                      <a:pt x="1300" y="1691"/>
                      <a:pt x="1303" y="1690"/>
                      <a:pt x="1304" y="1688"/>
                    </a:cubicBezTo>
                    <a:cubicBezTo>
                      <a:pt x="1337" y="1655"/>
                      <a:pt x="986" y="1338"/>
                      <a:pt x="652" y="870"/>
                    </a:cubicBezTo>
                    <a:cubicBezTo>
                      <a:pt x="308" y="427"/>
                      <a:pt x="92" y="0"/>
                      <a:pt x="37" y="0"/>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41"/>
              <p:cNvSpPr/>
              <p:nvPr/>
            </p:nvSpPr>
            <p:spPr>
              <a:xfrm>
                <a:off x="6947833" y="3730794"/>
                <a:ext cx="56248" cy="88939"/>
              </a:xfrm>
              <a:custGeom>
                <a:rect b="b" l="l" r="r" t="t"/>
                <a:pathLst>
                  <a:path extrusionOk="0" h="2775" w="1755">
                    <a:moveTo>
                      <a:pt x="1754" y="1"/>
                    </a:moveTo>
                    <a:cubicBezTo>
                      <a:pt x="1615" y="70"/>
                      <a:pt x="1453" y="105"/>
                      <a:pt x="1286" y="105"/>
                    </a:cubicBezTo>
                    <a:cubicBezTo>
                      <a:pt x="1253" y="105"/>
                      <a:pt x="1220" y="104"/>
                      <a:pt x="1186" y="101"/>
                    </a:cubicBezTo>
                    <a:cubicBezTo>
                      <a:pt x="1059" y="81"/>
                      <a:pt x="932" y="73"/>
                      <a:pt x="805" y="73"/>
                    </a:cubicBezTo>
                    <a:cubicBezTo>
                      <a:pt x="715" y="73"/>
                      <a:pt x="625" y="77"/>
                      <a:pt x="535" y="84"/>
                    </a:cubicBezTo>
                    <a:cubicBezTo>
                      <a:pt x="384" y="101"/>
                      <a:pt x="251" y="168"/>
                      <a:pt x="150" y="285"/>
                    </a:cubicBezTo>
                    <a:cubicBezTo>
                      <a:pt x="50" y="402"/>
                      <a:pt x="0" y="552"/>
                      <a:pt x="0" y="719"/>
                    </a:cubicBezTo>
                    <a:cubicBezTo>
                      <a:pt x="0" y="1855"/>
                      <a:pt x="33" y="2757"/>
                      <a:pt x="84" y="2774"/>
                    </a:cubicBezTo>
                    <a:cubicBezTo>
                      <a:pt x="134" y="2774"/>
                      <a:pt x="167" y="1838"/>
                      <a:pt x="184" y="719"/>
                    </a:cubicBezTo>
                    <a:cubicBezTo>
                      <a:pt x="150" y="485"/>
                      <a:pt x="317" y="268"/>
                      <a:pt x="551" y="234"/>
                    </a:cubicBezTo>
                    <a:cubicBezTo>
                      <a:pt x="769" y="218"/>
                      <a:pt x="986" y="218"/>
                      <a:pt x="1186" y="218"/>
                    </a:cubicBezTo>
                    <a:cubicBezTo>
                      <a:pt x="1208" y="220"/>
                      <a:pt x="1230" y="221"/>
                      <a:pt x="1251" y="221"/>
                    </a:cubicBezTo>
                    <a:cubicBezTo>
                      <a:pt x="1393" y="221"/>
                      <a:pt x="1521" y="176"/>
                      <a:pt x="1637" y="118"/>
                    </a:cubicBezTo>
                    <a:cubicBezTo>
                      <a:pt x="1738" y="67"/>
                      <a:pt x="1754" y="1"/>
                      <a:pt x="1754" y="1"/>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5" name="Shape 1815"/>
        <p:cNvGrpSpPr/>
        <p:nvPr/>
      </p:nvGrpSpPr>
      <p:grpSpPr>
        <a:xfrm>
          <a:off x="0" y="0"/>
          <a:ext cx="0" cy="0"/>
          <a:chOff x="0" y="0"/>
          <a:chExt cx="0" cy="0"/>
        </a:xfrm>
      </p:grpSpPr>
      <p:grpSp>
        <p:nvGrpSpPr>
          <p:cNvPr id="1816" name="Google Shape;1816;p42"/>
          <p:cNvGrpSpPr/>
          <p:nvPr/>
        </p:nvGrpSpPr>
        <p:grpSpPr>
          <a:xfrm>
            <a:off x="5251301" y="2108112"/>
            <a:ext cx="1988409" cy="1423124"/>
            <a:chOff x="5251301" y="2108112"/>
            <a:chExt cx="1988409" cy="1423124"/>
          </a:xfrm>
        </p:grpSpPr>
        <p:sp>
          <p:nvSpPr>
            <p:cNvPr id="1817" name="Google Shape;1817;p42"/>
            <p:cNvSpPr/>
            <p:nvPr/>
          </p:nvSpPr>
          <p:spPr>
            <a:xfrm>
              <a:off x="6574727" y="2889308"/>
              <a:ext cx="664984" cy="639362"/>
            </a:xfrm>
            <a:custGeom>
              <a:rect b="b" l="l" r="r" t="t"/>
              <a:pathLst>
                <a:path extrusionOk="0" h="19938" w="20737">
                  <a:moveTo>
                    <a:pt x="10000" y="1"/>
                  </a:moveTo>
                  <a:cubicBezTo>
                    <a:pt x="9987" y="1"/>
                    <a:pt x="9973" y="1"/>
                    <a:pt x="9959" y="1"/>
                  </a:cubicBezTo>
                  <a:cubicBezTo>
                    <a:pt x="4445" y="18"/>
                    <a:pt x="1" y="4479"/>
                    <a:pt x="1" y="9993"/>
                  </a:cubicBezTo>
                  <a:cubicBezTo>
                    <a:pt x="17" y="14019"/>
                    <a:pt x="2457" y="17645"/>
                    <a:pt x="6183" y="19182"/>
                  </a:cubicBezTo>
                  <a:cubicBezTo>
                    <a:pt x="7414" y="19690"/>
                    <a:pt x="8706" y="19937"/>
                    <a:pt x="9986" y="19937"/>
                  </a:cubicBezTo>
                  <a:cubicBezTo>
                    <a:pt x="12581" y="19937"/>
                    <a:pt x="15131" y="18923"/>
                    <a:pt x="17044" y="17010"/>
                  </a:cubicBezTo>
                  <a:cubicBezTo>
                    <a:pt x="19884" y="14153"/>
                    <a:pt x="20736" y="9859"/>
                    <a:pt x="19182" y="6133"/>
                  </a:cubicBezTo>
                  <a:cubicBezTo>
                    <a:pt x="17634" y="2420"/>
                    <a:pt x="14011" y="1"/>
                    <a:pt x="10000"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42"/>
            <p:cNvSpPr/>
            <p:nvPr/>
          </p:nvSpPr>
          <p:spPr>
            <a:xfrm>
              <a:off x="6573124" y="2886647"/>
              <a:ext cx="648373" cy="644589"/>
            </a:xfrm>
            <a:custGeom>
              <a:rect b="b" l="l" r="r" t="t"/>
              <a:pathLst>
                <a:path extrusionOk="0" h="20101" w="20219">
                  <a:moveTo>
                    <a:pt x="10026" y="0"/>
                  </a:moveTo>
                  <a:cubicBezTo>
                    <a:pt x="9809" y="0"/>
                    <a:pt x="9591" y="34"/>
                    <a:pt x="9374" y="34"/>
                  </a:cubicBezTo>
                  <a:cubicBezTo>
                    <a:pt x="8956" y="51"/>
                    <a:pt x="8522" y="117"/>
                    <a:pt x="8104" y="184"/>
                  </a:cubicBezTo>
                  <a:cubicBezTo>
                    <a:pt x="5281" y="736"/>
                    <a:pt x="2824" y="2473"/>
                    <a:pt x="1371" y="4946"/>
                  </a:cubicBezTo>
                  <a:cubicBezTo>
                    <a:pt x="869" y="5782"/>
                    <a:pt x="502" y="6684"/>
                    <a:pt x="285" y="7620"/>
                  </a:cubicBezTo>
                  <a:cubicBezTo>
                    <a:pt x="201" y="7970"/>
                    <a:pt x="134" y="8321"/>
                    <a:pt x="101" y="8672"/>
                  </a:cubicBezTo>
                  <a:cubicBezTo>
                    <a:pt x="67" y="8823"/>
                    <a:pt x="51" y="8956"/>
                    <a:pt x="34" y="9090"/>
                  </a:cubicBezTo>
                  <a:cubicBezTo>
                    <a:pt x="34" y="9207"/>
                    <a:pt x="34" y="9324"/>
                    <a:pt x="17" y="9441"/>
                  </a:cubicBezTo>
                  <a:cubicBezTo>
                    <a:pt x="17" y="9641"/>
                    <a:pt x="17" y="9792"/>
                    <a:pt x="17" y="9909"/>
                  </a:cubicBezTo>
                  <a:cubicBezTo>
                    <a:pt x="1" y="10009"/>
                    <a:pt x="17" y="10076"/>
                    <a:pt x="17" y="10076"/>
                  </a:cubicBezTo>
                  <a:cubicBezTo>
                    <a:pt x="17" y="10076"/>
                    <a:pt x="17" y="10009"/>
                    <a:pt x="34" y="9909"/>
                  </a:cubicBezTo>
                  <a:cubicBezTo>
                    <a:pt x="34" y="9792"/>
                    <a:pt x="51" y="9641"/>
                    <a:pt x="67" y="9441"/>
                  </a:cubicBezTo>
                  <a:cubicBezTo>
                    <a:pt x="67" y="9324"/>
                    <a:pt x="67" y="9224"/>
                    <a:pt x="84" y="9090"/>
                  </a:cubicBezTo>
                  <a:cubicBezTo>
                    <a:pt x="101" y="8956"/>
                    <a:pt x="118" y="8823"/>
                    <a:pt x="151" y="8672"/>
                  </a:cubicBezTo>
                  <a:cubicBezTo>
                    <a:pt x="184" y="8321"/>
                    <a:pt x="251" y="7987"/>
                    <a:pt x="352" y="7636"/>
                  </a:cubicBezTo>
                  <a:cubicBezTo>
                    <a:pt x="585" y="6717"/>
                    <a:pt x="953" y="5815"/>
                    <a:pt x="1454" y="4996"/>
                  </a:cubicBezTo>
                  <a:cubicBezTo>
                    <a:pt x="2908" y="2557"/>
                    <a:pt x="5347" y="869"/>
                    <a:pt x="8138" y="335"/>
                  </a:cubicBezTo>
                  <a:cubicBezTo>
                    <a:pt x="8555" y="251"/>
                    <a:pt x="8973" y="201"/>
                    <a:pt x="9391" y="184"/>
                  </a:cubicBezTo>
                  <a:cubicBezTo>
                    <a:pt x="9551" y="184"/>
                    <a:pt x="9722" y="163"/>
                    <a:pt x="9896" y="163"/>
                  </a:cubicBezTo>
                  <a:cubicBezTo>
                    <a:pt x="9939" y="163"/>
                    <a:pt x="9982" y="164"/>
                    <a:pt x="10026" y="168"/>
                  </a:cubicBezTo>
                  <a:cubicBezTo>
                    <a:pt x="10243" y="168"/>
                    <a:pt x="10460" y="184"/>
                    <a:pt x="10677" y="201"/>
                  </a:cubicBezTo>
                  <a:cubicBezTo>
                    <a:pt x="10911" y="201"/>
                    <a:pt x="11129" y="218"/>
                    <a:pt x="11346" y="268"/>
                  </a:cubicBezTo>
                  <a:cubicBezTo>
                    <a:pt x="11563" y="301"/>
                    <a:pt x="11797" y="335"/>
                    <a:pt x="12014" y="368"/>
                  </a:cubicBezTo>
                  <a:cubicBezTo>
                    <a:pt x="12916" y="569"/>
                    <a:pt x="13802" y="903"/>
                    <a:pt x="14621" y="1320"/>
                  </a:cubicBezTo>
                  <a:cubicBezTo>
                    <a:pt x="14821" y="1437"/>
                    <a:pt x="15022" y="1571"/>
                    <a:pt x="15239" y="1688"/>
                  </a:cubicBezTo>
                  <a:cubicBezTo>
                    <a:pt x="15439" y="1805"/>
                    <a:pt x="15640" y="1955"/>
                    <a:pt x="15840" y="2106"/>
                  </a:cubicBezTo>
                  <a:cubicBezTo>
                    <a:pt x="16642" y="2674"/>
                    <a:pt x="17344" y="3392"/>
                    <a:pt x="17929" y="4194"/>
                  </a:cubicBezTo>
                  <a:cubicBezTo>
                    <a:pt x="18547" y="5013"/>
                    <a:pt x="19015" y="5932"/>
                    <a:pt x="19349" y="6918"/>
                  </a:cubicBezTo>
                  <a:cubicBezTo>
                    <a:pt x="20034" y="8940"/>
                    <a:pt x="20034" y="11128"/>
                    <a:pt x="19366" y="13150"/>
                  </a:cubicBezTo>
                  <a:cubicBezTo>
                    <a:pt x="19032" y="14119"/>
                    <a:pt x="18564" y="15055"/>
                    <a:pt x="17946" y="15874"/>
                  </a:cubicBezTo>
                  <a:cubicBezTo>
                    <a:pt x="17378" y="16692"/>
                    <a:pt x="16676" y="17394"/>
                    <a:pt x="15874" y="17979"/>
                  </a:cubicBezTo>
                  <a:cubicBezTo>
                    <a:pt x="15673" y="18129"/>
                    <a:pt x="15473" y="18263"/>
                    <a:pt x="15272" y="18397"/>
                  </a:cubicBezTo>
                  <a:cubicBezTo>
                    <a:pt x="15072" y="18514"/>
                    <a:pt x="14871" y="18647"/>
                    <a:pt x="14654" y="18764"/>
                  </a:cubicBezTo>
                  <a:cubicBezTo>
                    <a:pt x="13835" y="19199"/>
                    <a:pt x="12950" y="19516"/>
                    <a:pt x="12048" y="19717"/>
                  </a:cubicBezTo>
                  <a:cubicBezTo>
                    <a:pt x="11830" y="19767"/>
                    <a:pt x="11596" y="19800"/>
                    <a:pt x="11379" y="19834"/>
                  </a:cubicBezTo>
                  <a:cubicBezTo>
                    <a:pt x="11162" y="19867"/>
                    <a:pt x="10945" y="19900"/>
                    <a:pt x="10728" y="19900"/>
                  </a:cubicBezTo>
                  <a:cubicBezTo>
                    <a:pt x="10510" y="19917"/>
                    <a:pt x="10293" y="19934"/>
                    <a:pt x="10076" y="19934"/>
                  </a:cubicBezTo>
                  <a:cubicBezTo>
                    <a:pt x="10032" y="19937"/>
                    <a:pt x="9989" y="19938"/>
                    <a:pt x="9946" y="19938"/>
                  </a:cubicBezTo>
                  <a:cubicBezTo>
                    <a:pt x="9772" y="19938"/>
                    <a:pt x="9598" y="19917"/>
                    <a:pt x="9424" y="19917"/>
                  </a:cubicBezTo>
                  <a:cubicBezTo>
                    <a:pt x="9007" y="19900"/>
                    <a:pt x="8589" y="19850"/>
                    <a:pt x="8171" y="19767"/>
                  </a:cubicBezTo>
                  <a:cubicBezTo>
                    <a:pt x="5381" y="19249"/>
                    <a:pt x="2941" y="17561"/>
                    <a:pt x="1471" y="15138"/>
                  </a:cubicBezTo>
                  <a:cubicBezTo>
                    <a:pt x="970" y="14320"/>
                    <a:pt x="602" y="13434"/>
                    <a:pt x="368" y="12498"/>
                  </a:cubicBezTo>
                  <a:cubicBezTo>
                    <a:pt x="268" y="12164"/>
                    <a:pt x="201" y="11813"/>
                    <a:pt x="151" y="11463"/>
                  </a:cubicBezTo>
                  <a:cubicBezTo>
                    <a:pt x="134" y="11312"/>
                    <a:pt x="101" y="11178"/>
                    <a:pt x="84" y="11062"/>
                  </a:cubicBezTo>
                  <a:cubicBezTo>
                    <a:pt x="84" y="10928"/>
                    <a:pt x="67" y="10811"/>
                    <a:pt x="67" y="10711"/>
                  </a:cubicBezTo>
                  <a:cubicBezTo>
                    <a:pt x="51" y="10510"/>
                    <a:pt x="34" y="10343"/>
                    <a:pt x="34" y="10226"/>
                  </a:cubicBezTo>
                  <a:cubicBezTo>
                    <a:pt x="17" y="10126"/>
                    <a:pt x="17" y="10076"/>
                    <a:pt x="17" y="10076"/>
                  </a:cubicBezTo>
                  <a:cubicBezTo>
                    <a:pt x="17" y="10076"/>
                    <a:pt x="1" y="10126"/>
                    <a:pt x="17" y="10226"/>
                  </a:cubicBezTo>
                  <a:cubicBezTo>
                    <a:pt x="17" y="10343"/>
                    <a:pt x="17" y="10510"/>
                    <a:pt x="34" y="10711"/>
                  </a:cubicBezTo>
                  <a:cubicBezTo>
                    <a:pt x="34" y="10811"/>
                    <a:pt x="34" y="10928"/>
                    <a:pt x="34" y="11062"/>
                  </a:cubicBezTo>
                  <a:cubicBezTo>
                    <a:pt x="51" y="11178"/>
                    <a:pt x="84" y="11329"/>
                    <a:pt x="101" y="11479"/>
                  </a:cubicBezTo>
                  <a:cubicBezTo>
                    <a:pt x="134" y="11830"/>
                    <a:pt x="201" y="12164"/>
                    <a:pt x="301" y="12515"/>
                  </a:cubicBezTo>
                  <a:cubicBezTo>
                    <a:pt x="519" y="13451"/>
                    <a:pt x="886" y="14353"/>
                    <a:pt x="1387" y="15189"/>
                  </a:cubicBezTo>
                  <a:cubicBezTo>
                    <a:pt x="2858" y="17661"/>
                    <a:pt x="5314" y="19382"/>
                    <a:pt x="8154" y="19917"/>
                  </a:cubicBezTo>
                  <a:cubicBezTo>
                    <a:pt x="8572" y="20001"/>
                    <a:pt x="8990" y="20051"/>
                    <a:pt x="9424" y="20067"/>
                  </a:cubicBezTo>
                  <a:cubicBezTo>
                    <a:pt x="9625" y="20067"/>
                    <a:pt x="9859" y="20101"/>
                    <a:pt x="10076" y="20101"/>
                  </a:cubicBezTo>
                  <a:lnTo>
                    <a:pt x="10744" y="20067"/>
                  </a:lnTo>
                  <a:cubicBezTo>
                    <a:pt x="10961" y="20051"/>
                    <a:pt x="11179" y="20034"/>
                    <a:pt x="11413" y="19984"/>
                  </a:cubicBezTo>
                  <a:cubicBezTo>
                    <a:pt x="11630" y="19950"/>
                    <a:pt x="11864" y="19917"/>
                    <a:pt x="12081" y="19884"/>
                  </a:cubicBezTo>
                  <a:cubicBezTo>
                    <a:pt x="12532" y="19783"/>
                    <a:pt x="12983" y="19650"/>
                    <a:pt x="13418" y="19483"/>
                  </a:cubicBezTo>
                  <a:cubicBezTo>
                    <a:pt x="13869" y="19316"/>
                    <a:pt x="14320" y="19132"/>
                    <a:pt x="14738" y="18915"/>
                  </a:cubicBezTo>
                  <a:cubicBezTo>
                    <a:pt x="14955" y="18798"/>
                    <a:pt x="15155" y="18664"/>
                    <a:pt x="15356" y="18530"/>
                  </a:cubicBezTo>
                  <a:cubicBezTo>
                    <a:pt x="15573" y="18413"/>
                    <a:pt x="15774" y="18263"/>
                    <a:pt x="15974" y="18113"/>
                  </a:cubicBezTo>
                  <a:cubicBezTo>
                    <a:pt x="16793" y="17528"/>
                    <a:pt x="17511" y="16809"/>
                    <a:pt x="18096" y="15974"/>
                  </a:cubicBezTo>
                  <a:cubicBezTo>
                    <a:pt x="18714" y="15138"/>
                    <a:pt x="19199" y="14203"/>
                    <a:pt x="19533" y="13200"/>
                  </a:cubicBezTo>
                  <a:cubicBezTo>
                    <a:pt x="20218" y="11145"/>
                    <a:pt x="20218" y="8923"/>
                    <a:pt x="19516" y="6851"/>
                  </a:cubicBezTo>
                  <a:cubicBezTo>
                    <a:pt x="19182" y="5865"/>
                    <a:pt x="18698" y="4930"/>
                    <a:pt x="18063" y="4094"/>
                  </a:cubicBezTo>
                  <a:cubicBezTo>
                    <a:pt x="17478" y="3275"/>
                    <a:pt x="16759" y="2557"/>
                    <a:pt x="15941" y="1955"/>
                  </a:cubicBezTo>
                  <a:cubicBezTo>
                    <a:pt x="15740" y="1805"/>
                    <a:pt x="15540" y="1671"/>
                    <a:pt x="15322" y="1554"/>
                  </a:cubicBezTo>
                  <a:cubicBezTo>
                    <a:pt x="15122" y="1421"/>
                    <a:pt x="14905" y="1287"/>
                    <a:pt x="14704" y="1170"/>
                  </a:cubicBezTo>
                  <a:cubicBezTo>
                    <a:pt x="13852" y="736"/>
                    <a:pt x="12966" y="418"/>
                    <a:pt x="12048" y="218"/>
                  </a:cubicBezTo>
                  <a:cubicBezTo>
                    <a:pt x="11814" y="168"/>
                    <a:pt x="11596" y="151"/>
                    <a:pt x="11362" y="117"/>
                  </a:cubicBezTo>
                  <a:cubicBezTo>
                    <a:pt x="11145" y="67"/>
                    <a:pt x="10928" y="51"/>
                    <a:pt x="10694" y="34"/>
                  </a:cubicBezTo>
                  <a:lnTo>
                    <a:pt x="10026"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42"/>
            <p:cNvSpPr/>
            <p:nvPr/>
          </p:nvSpPr>
          <p:spPr>
            <a:xfrm>
              <a:off x="5251301" y="2108112"/>
              <a:ext cx="1420462" cy="869671"/>
            </a:xfrm>
            <a:custGeom>
              <a:rect b="b" l="l" r="r" t="t"/>
              <a:pathLst>
                <a:path extrusionOk="0" h="27120" w="44296">
                  <a:moveTo>
                    <a:pt x="35" y="0"/>
                  </a:moveTo>
                  <a:cubicBezTo>
                    <a:pt x="35" y="0"/>
                    <a:pt x="34" y="1"/>
                    <a:pt x="34" y="1"/>
                  </a:cubicBezTo>
                  <a:cubicBezTo>
                    <a:pt x="1" y="68"/>
                    <a:pt x="9875" y="6183"/>
                    <a:pt x="22089" y="13669"/>
                  </a:cubicBezTo>
                  <a:cubicBezTo>
                    <a:pt x="34253" y="21123"/>
                    <a:pt x="44146" y="27119"/>
                    <a:pt x="44261" y="27119"/>
                  </a:cubicBezTo>
                  <a:cubicBezTo>
                    <a:pt x="44261" y="27119"/>
                    <a:pt x="44261" y="27119"/>
                    <a:pt x="44262" y="27119"/>
                  </a:cubicBezTo>
                  <a:cubicBezTo>
                    <a:pt x="44295" y="27052"/>
                    <a:pt x="34420" y="20937"/>
                    <a:pt x="22206" y="13451"/>
                  </a:cubicBezTo>
                  <a:cubicBezTo>
                    <a:pt x="10060" y="5991"/>
                    <a:pt x="177" y="0"/>
                    <a:pt x="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0" name="Google Shape;1820;p42"/>
          <p:cNvGrpSpPr/>
          <p:nvPr/>
        </p:nvGrpSpPr>
        <p:grpSpPr>
          <a:xfrm>
            <a:off x="4254708" y="2294585"/>
            <a:ext cx="666042" cy="1245245"/>
            <a:chOff x="4254708" y="2294585"/>
            <a:chExt cx="666042" cy="1245245"/>
          </a:xfrm>
        </p:grpSpPr>
        <p:sp>
          <p:nvSpPr>
            <p:cNvPr id="1821" name="Google Shape;1821;p42"/>
            <p:cNvSpPr/>
            <p:nvPr/>
          </p:nvSpPr>
          <p:spPr>
            <a:xfrm>
              <a:off x="4255798" y="2897919"/>
              <a:ext cx="664952" cy="639747"/>
            </a:xfrm>
            <a:custGeom>
              <a:rect b="b" l="l" r="r" t="t"/>
              <a:pathLst>
                <a:path extrusionOk="0" h="19950" w="20736">
                  <a:moveTo>
                    <a:pt x="9958" y="0"/>
                  </a:moveTo>
                  <a:cubicBezTo>
                    <a:pt x="4461" y="17"/>
                    <a:pt x="0" y="4495"/>
                    <a:pt x="17" y="9992"/>
                  </a:cubicBezTo>
                  <a:cubicBezTo>
                    <a:pt x="17" y="14019"/>
                    <a:pt x="2456" y="17661"/>
                    <a:pt x="6182" y="19198"/>
                  </a:cubicBezTo>
                  <a:cubicBezTo>
                    <a:pt x="7407" y="19704"/>
                    <a:pt x="8694" y="19949"/>
                    <a:pt x="9970" y="19949"/>
                  </a:cubicBezTo>
                  <a:cubicBezTo>
                    <a:pt x="12575" y="19949"/>
                    <a:pt x="15136" y="18927"/>
                    <a:pt x="17043" y="17010"/>
                  </a:cubicBezTo>
                  <a:cubicBezTo>
                    <a:pt x="19900" y="14152"/>
                    <a:pt x="20735" y="9858"/>
                    <a:pt x="19182" y="6132"/>
                  </a:cubicBezTo>
                  <a:cubicBezTo>
                    <a:pt x="17628" y="2423"/>
                    <a:pt x="14002" y="0"/>
                    <a:pt x="9958"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42"/>
            <p:cNvSpPr/>
            <p:nvPr/>
          </p:nvSpPr>
          <p:spPr>
            <a:xfrm>
              <a:off x="4571374" y="2294585"/>
              <a:ext cx="9139" cy="602805"/>
            </a:xfrm>
            <a:custGeom>
              <a:rect b="b" l="l" r="r" t="t"/>
              <a:pathLst>
                <a:path extrusionOk="0" h="18798" w="285">
                  <a:moveTo>
                    <a:pt x="117" y="1"/>
                  </a:moveTo>
                  <a:cubicBezTo>
                    <a:pt x="51" y="1"/>
                    <a:pt x="0" y="4194"/>
                    <a:pt x="0" y="9391"/>
                  </a:cubicBezTo>
                  <a:cubicBezTo>
                    <a:pt x="17" y="14587"/>
                    <a:pt x="84" y="18798"/>
                    <a:pt x="168" y="18798"/>
                  </a:cubicBezTo>
                  <a:cubicBezTo>
                    <a:pt x="234" y="18798"/>
                    <a:pt x="284" y="14587"/>
                    <a:pt x="284" y="9391"/>
                  </a:cubicBezTo>
                  <a:cubicBezTo>
                    <a:pt x="268" y="4194"/>
                    <a:pt x="201" y="1"/>
                    <a:pt x="1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42"/>
            <p:cNvSpPr/>
            <p:nvPr/>
          </p:nvSpPr>
          <p:spPr>
            <a:xfrm>
              <a:off x="4254708" y="2895754"/>
              <a:ext cx="647828" cy="644076"/>
            </a:xfrm>
            <a:custGeom>
              <a:rect b="b" l="l" r="r" t="t"/>
              <a:pathLst>
                <a:path extrusionOk="0" h="20085" w="20202">
                  <a:moveTo>
                    <a:pt x="10026" y="1"/>
                  </a:moveTo>
                  <a:cubicBezTo>
                    <a:pt x="9809" y="1"/>
                    <a:pt x="9591" y="17"/>
                    <a:pt x="9374" y="34"/>
                  </a:cubicBezTo>
                  <a:cubicBezTo>
                    <a:pt x="8940" y="51"/>
                    <a:pt x="8522" y="101"/>
                    <a:pt x="8104" y="184"/>
                  </a:cubicBezTo>
                  <a:cubicBezTo>
                    <a:pt x="5281" y="736"/>
                    <a:pt x="2824" y="2457"/>
                    <a:pt x="1354" y="4946"/>
                  </a:cubicBezTo>
                  <a:cubicBezTo>
                    <a:pt x="869" y="5782"/>
                    <a:pt x="502" y="6684"/>
                    <a:pt x="285" y="7620"/>
                  </a:cubicBezTo>
                  <a:cubicBezTo>
                    <a:pt x="184" y="7954"/>
                    <a:pt x="118" y="8305"/>
                    <a:pt x="84" y="8656"/>
                  </a:cubicBezTo>
                  <a:cubicBezTo>
                    <a:pt x="67" y="8806"/>
                    <a:pt x="34" y="8940"/>
                    <a:pt x="34" y="9073"/>
                  </a:cubicBezTo>
                  <a:cubicBezTo>
                    <a:pt x="17" y="9207"/>
                    <a:pt x="17" y="9324"/>
                    <a:pt x="17" y="9424"/>
                  </a:cubicBezTo>
                  <a:cubicBezTo>
                    <a:pt x="17" y="9625"/>
                    <a:pt x="1" y="9792"/>
                    <a:pt x="1" y="9892"/>
                  </a:cubicBezTo>
                  <a:cubicBezTo>
                    <a:pt x="1" y="10009"/>
                    <a:pt x="1" y="10059"/>
                    <a:pt x="1" y="10059"/>
                  </a:cubicBezTo>
                  <a:cubicBezTo>
                    <a:pt x="1" y="10059"/>
                    <a:pt x="17" y="10009"/>
                    <a:pt x="17" y="9892"/>
                  </a:cubicBezTo>
                  <a:cubicBezTo>
                    <a:pt x="34" y="9792"/>
                    <a:pt x="34" y="9625"/>
                    <a:pt x="51" y="9424"/>
                  </a:cubicBezTo>
                  <a:cubicBezTo>
                    <a:pt x="67" y="9324"/>
                    <a:pt x="67" y="9207"/>
                    <a:pt x="67" y="9073"/>
                  </a:cubicBezTo>
                  <a:cubicBezTo>
                    <a:pt x="84" y="8956"/>
                    <a:pt x="118" y="8806"/>
                    <a:pt x="134" y="8656"/>
                  </a:cubicBezTo>
                  <a:cubicBezTo>
                    <a:pt x="184" y="8321"/>
                    <a:pt x="251" y="7971"/>
                    <a:pt x="352" y="7636"/>
                  </a:cubicBezTo>
                  <a:cubicBezTo>
                    <a:pt x="569" y="6701"/>
                    <a:pt x="953" y="5815"/>
                    <a:pt x="1454" y="4996"/>
                  </a:cubicBezTo>
                  <a:cubicBezTo>
                    <a:pt x="2908" y="2557"/>
                    <a:pt x="5331" y="853"/>
                    <a:pt x="8121" y="318"/>
                  </a:cubicBezTo>
                  <a:cubicBezTo>
                    <a:pt x="8539" y="251"/>
                    <a:pt x="8956" y="201"/>
                    <a:pt x="9374" y="184"/>
                  </a:cubicBezTo>
                  <a:cubicBezTo>
                    <a:pt x="9591" y="168"/>
                    <a:pt x="9809" y="151"/>
                    <a:pt x="10026" y="151"/>
                  </a:cubicBezTo>
                  <a:lnTo>
                    <a:pt x="10677" y="184"/>
                  </a:lnTo>
                  <a:cubicBezTo>
                    <a:pt x="10895" y="184"/>
                    <a:pt x="11129" y="218"/>
                    <a:pt x="11346" y="251"/>
                  </a:cubicBezTo>
                  <a:cubicBezTo>
                    <a:pt x="11563" y="285"/>
                    <a:pt x="11780" y="318"/>
                    <a:pt x="11997" y="368"/>
                  </a:cubicBezTo>
                  <a:cubicBezTo>
                    <a:pt x="12916" y="569"/>
                    <a:pt x="13785" y="886"/>
                    <a:pt x="14621" y="1321"/>
                  </a:cubicBezTo>
                  <a:cubicBezTo>
                    <a:pt x="14821" y="1421"/>
                    <a:pt x="15022" y="1554"/>
                    <a:pt x="15222" y="1671"/>
                  </a:cubicBezTo>
                  <a:cubicBezTo>
                    <a:pt x="15439" y="1805"/>
                    <a:pt x="15640" y="1939"/>
                    <a:pt x="15824" y="2089"/>
                  </a:cubicBezTo>
                  <a:cubicBezTo>
                    <a:pt x="16642" y="2674"/>
                    <a:pt x="17344" y="3376"/>
                    <a:pt x="17912" y="4178"/>
                  </a:cubicBezTo>
                  <a:cubicBezTo>
                    <a:pt x="18530" y="5013"/>
                    <a:pt x="19015" y="5932"/>
                    <a:pt x="19332" y="6901"/>
                  </a:cubicBezTo>
                  <a:cubicBezTo>
                    <a:pt x="20018" y="8923"/>
                    <a:pt x="20018" y="11112"/>
                    <a:pt x="19349" y="13133"/>
                  </a:cubicBezTo>
                  <a:cubicBezTo>
                    <a:pt x="19032" y="14119"/>
                    <a:pt x="18547" y="15038"/>
                    <a:pt x="17946" y="15874"/>
                  </a:cubicBezTo>
                  <a:cubicBezTo>
                    <a:pt x="17361" y="16676"/>
                    <a:pt x="16659" y="17394"/>
                    <a:pt x="15857" y="17962"/>
                  </a:cubicBezTo>
                  <a:cubicBezTo>
                    <a:pt x="15673" y="18113"/>
                    <a:pt x="15473" y="18263"/>
                    <a:pt x="15256" y="18380"/>
                  </a:cubicBezTo>
                  <a:cubicBezTo>
                    <a:pt x="15055" y="18497"/>
                    <a:pt x="14855" y="18631"/>
                    <a:pt x="14654" y="18747"/>
                  </a:cubicBezTo>
                  <a:cubicBezTo>
                    <a:pt x="13819" y="19182"/>
                    <a:pt x="12950" y="19499"/>
                    <a:pt x="12048" y="19717"/>
                  </a:cubicBezTo>
                  <a:cubicBezTo>
                    <a:pt x="11814" y="19767"/>
                    <a:pt x="11596" y="19783"/>
                    <a:pt x="11379" y="19817"/>
                  </a:cubicBezTo>
                  <a:cubicBezTo>
                    <a:pt x="11162" y="19867"/>
                    <a:pt x="10945" y="19884"/>
                    <a:pt x="10711" y="19900"/>
                  </a:cubicBezTo>
                  <a:lnTo>
                    <a:pt x="10059" y="19934"/>
                  </a:lnTo>
                  <a:cubicBezTo>
                    <a:pt x="9842" y="19934"/>
                    <a:pt x="9625" y="19917"/>
                    <a:pt x="9424" y="19900"/>
                  </a:cubicBezTo>
                  <a:cubicBezTo>
                    <a:pt x="8990" y="19884"/>
                    <a:pt x="8572" y="19834"/>
                    <a:pt x="8171" y="19767"/>
                  </a:cubicBezTo>
                  <a:cubicBezTo>
                    <a:pt x="5364" y="19249"/>
                    <a:pt x="2941" y="17561"/>
                    <a:pt x="1471" y="15122"/>
                  </a:cubicBezTo>
                  <a:cubicBezTo>
                    <a:pt x="970" y="14303"/>
                    <a:pt x="585" y="13417"/>
                    <a:pt x="352" y="12482"/>
                  </a:cubicBezTo>
                  <a:cubicBezTo>
                    <a:pt x="251" y="12148"/>
                    <a:pt x="184" y="11813"/>
                    <a:pt x="134" y="11463"/>
                  </a:cubicBezTo>
                  <a:cubicBezTo>
                    <a:pt x="118" y="11312"/>
                    <a:pt x="84" y="11179"/>
                    <a:pt x="84" y="11045"/>
                  </a:cubicBezTo>
                  <a:cubicBezTo>
                    <a:pt x="67" y="10911"/>
                    <a:pt x="67" y="10794"/>
                    <a:pt x="51" y="10694"/>
                  </a:cubicBezTo>
                  <a:cubicBezTo>
                    <a:pt x="34" y="10493"/>
                    <a:pt x="34" y="10343"/>
                    <a:pt x="17" y="10226"/>
                  </a:cubicBezTo>
                  <a:cubicBezTo>
                    <a:pt x="17" y="10109"/>
                    <a:pt x="1" y="10059"/>
                    <a:pt x="1" y="10059"/>
                  </a:cubicBezTo>
                  <a:cubicBezTo>
                    <a:pt x="1" y="10059"/>
                    <a:pt x="1" y="10109"/>
                    <a:pt x="1" y="10226"/>
                  </a:cubicBezTo>
                  <a:cubicBezTo>
                    <a:pt x="1" y="10343"/>
                    <a:pt x="17" y="10493"/>
                    <a:pt x="17" y="10694"/>
                  </a:cubicBezTo>
                  <a:cubicBezTo>
                    <a:pt x="17" y="10811"/>
                    <a:pt x="34" y="10928"/>
                    <a:pt x="34" y="11045"/>
                  </a:cubicBezTo>
                  <a:cubicBezTo>
                    <a:pt x="51" y="11179"/>
                    <a:pt x="67" y="11312"/>
                    <a:pt x="84" y="11463"/>
                  </a:cubicBezTo>
                  <a:cubicBezTo>
                    <a:pt x="134" y="11813"/>
                    <a:pt x="201" y="12164"/>
                    <a:pt x="285" y="12499"/>
                  </a:cubicBezTo>
                  <a:cubicBezTo>
                    <a:pt x="519" y="13451"/>
                    <a:pt x="886" y="14353"/>
                    <a:pt x="1387" y="15172"/>
                  </a:cubicBezTo>
                  <a:cubicBezTo>
                    <a:pt x="2841" y="17645"/>
                    <a:pt x="5314" y="19382"/>
                    <a:pt x="8138" y="19917"/>
                  </a:cubicBezTo>
                  <a:cubicBezTo>
                    <a:pt x="8555" y="19984"/>
                    <a:pt x="8990" y="20034"/>
                    <a:pt x="9408" y="20051"/>
                  </a:cubicBezTo>
                  <a:cubicBezTo>
                    <a:pt x="9625" y="20067"/>
                    <a:pt x="9842" y="20084"/>
                    <a:pt x="10059" y="20084"/>
                  </a:cubicBezTo>
                  <a:lnTo>
                    <a:pt x="10728" y="20051"/>
                  </a:lnTo>
                  <a:cubicBezTo>
                    <a:pt x="10961" y="20051"/>
                    <a:pt x="11179" y="20017"/>
                    <a:pt x="11396" y="19984"/>
                  </a:cubicBezTo>
                  <a:cubicBezTo>
                    <a:pt x="11630" y="19934"/>
                    <a:pt x="11847" y="19917"/>
                    <a:pt x="12081" y="19867"/>
                  </a:cubicBezTo>
                  <a:cubicBezTo>
                    <a:pt x="13000" y="19666"/>
                    <a:pt x="13885" y="19332"/>
                    <a:pt x="14721" y="18898"/>
                  </a:cubicBezTo>
                  <a:cubicBezTo>
                    <a:pt x="14938" y="18781"/>
                    <a:pt x="15139" y="18647"/>
                    <a:pt x="15356" y="18530"/>
                  </a:cubicBezTo>
                  <a:cubicBezTo>
                    <a:pt x="15573" y="18397"/>
                    <a:pt x="15774" y="18263"/>
                    <a:pt x="15957" y="18113"/>
                  </a:cubicBezTo>
                  <a:cubicBezTo>
                    <a:pt x="16776" y="17511"/>
                    <a:pt x="17495" y="16793"/>
                    <a:pt x="18079" y="15974"/>
                  </a:cubicBezTo>
                  <a:cubicBezTo>
                    <a:pt x="18714" y="15122"/>
                    <a:pt x="19199" y="14186"/>
                    <a:pt x="19516" y="13200"/>
                  </a:cubicBezTo>
                  <a:cubicBezTo>
                    <a:pt x="20201" y="11128"/>
                    <a:pt x="20201" y="8906"/>
                    <a:pt x="19500" y="6851"/>
                  </a:cubicBezTo>
                  <a:cubicBezTo>
                    <a:pt x="19182" y="5849"/>
                    <a:pt x="18681" y="4913"/>
                    <a:pt x="18063" y="4077"/>
                  </a:cubicBezTo>
                  <a:cubicBezTo>
                    <a:pt x="17762" y="3676"/>
                    <a:pt x="17428" y="3292"/>
                    <a:pt x="17077" y="2925"/>
                  </a:cubicBezTo>
                  <a:cubicBezTo>
                    <a:pt x="16709" y="2574"/>
                    <a:pt x="16325" y="2256"/>
                    <a:pt x="15924" y="1955"/>
                  </a:cubicBezTo>
                  <a:cubicBezTo>
                    <a:pt x="15740" y="1805"/>
                    <a:pt x="15523" y="1655"/>
                    <a:pt x="15322" y="1538"/>
                  </a:cubicBezTo>
                  <a:cubicBezTo>
                    <a:pt x="15105" y="1421"/>
                    <a:pt x="14905" y="1287"/>
                    <a:pt x="14687" y="1170"/>
                  </a:cubicBezTo>
                  <a:cubicBezTo>
                    <a:pt x="14270" y="953"/>
                    <a:pt x="13835" y="752"/>
                    <a:pt x="13384" y="602"/>
                  </a:cubicBezTo>
                  <a:cubicBezTo>
                    <a:pt x="12933" y="435"/>
                    <a:pt x="12499" y="301"/>
                    <a:pt x="12031" y="201"/>
                  </a:cubicBezTo>
                  <a:cubicBezTo>
                    <a:pt x="11814" y="168"/>
                    <a:pt x="11580" y="134"/>
                    <a:pt x="11362" y="101"/>
                  </a:cubicBezTo>
                  <a:cubicBezTo>
                    <a:pt x="11145" y="67"/>
                    <a:pt x="10911" y="34"/>
                    <a:pt x="10694" y="34"/>
                  </a:cubicBezTo>
                  <a:lnTo>
                    <a:pt x="10026"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4" name="Google Shape;1824;p42"/>
          <p:cNvGrpSpPr/>
          <p:nvPr/>
        </p:nvGrpSpPr>
        <p:grpSpPr>
          <a:xfrm>
            <a:off x="1930948" y="2108112"/>
            <a:ext cx="1954630" cy="1430114"/>
            <a:chOff x="1930948" y="2108112"/>
            <a:chExt cx="1954630" cy="1430114"/>
          </a:xfrm>
        </p:grpSpPr>
        <p:sp>
          <p:nvSpPr>
            <p:cNvPr id="1825" name="Google Shape;1825;p42"/>
            <p:cNvSpPr/>
            <p:nvPr/>
          </p:nvSpPr>
          <p:spPr>
            <a:xfrm>
              <a:off x="2465149" y="2108112"/>
              <a:ext cx="1420430" cy="869671"/>
            </a:xfrm>
            <a:custGeom>
              <a:rect b="b" l="l" r="r" t="t"/>
              <a:pathLst>
                <a:path extrusionOk="0" h="27120" w="44295">
                  <a:moveTo>
                    <a:pt x="44260" y="0"/>
                  </a:moveTo>
                  <a:cubicBezTo>
                    <a:pt x="44118" y="0"/>
                    <a:pt x="34235" y="5991"/>
                    <a:pt x="22089" y="13451"/>
                  </a:cubicBezTo>
                  <a:cubicBezTo>
                    <a:pt x="9875" y="20937"/>
                    <a:pt x="0" y="27052"/>
                    <a:pt x="33" y="27119"/>
                  </a:cubicBezTo>
                  <a:cubicBezTo>
                    <a:pt x="34" y="27119"/>
                    <a:pt x="34" y="27119"/>
                    <a:pt x="34" y="27119"/>
                  </a:cubicBezTo>
                  <a:cubicBezTo>
                    <a:pt x="149" y="27119"/>
                    <a:pt x="10042" y="21123"/>
                    <a:pt x="22206" y="13669"/>
                  </a:cubicBezTo>
                  <a:cubicBezTo>
                    <a:pt x="34420" y="6183"/>
                    <a:pt x="44294" y="68"/>
                    <a:pt x="44261" y="1"/>
                  </a:cubicBezTo>
                  <a:cubicBezTo>
                    <a:pt x="44261" y="1"/>
                    <a:pt x="44260" y="0"/>
                    <a:pt x="4426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42"/>
            <p:cNvSpPr/>
            <p:nvPr/>
          </p:nvSpPr>
          <p:spPr>
            <a:xfrm>
              <a:off x="1933886" y="2896572"/>
              <a:ext cx="664952" cy="639234"/>
            </a:xfrm>
            <a:custGeom>
              <a:rect b="b" l="l" r="r" t="t"/>
              <a:pathLst>
                <a:path extrusionOk="0" h="19934" w="20736">
                  <a:moveTo>
                    <a:pt x="10000" y="1"/>
                  </a:moveTo>
                  <a:cubicBezTo>
                    <a:pt x="9986" y="1"/>
                    <a:pt x="9972" y="1"/>
                    <a:pt x="9958" y="1"/>
                  </a:cubicBezTo>
                  <a:cubicBezTo>
                    <a:pt x="4445" y="1"/>
                    <a:pt x="0" y="4479"/>
                    <a:pt x="0" y="9976"/>
                  </a:cubicBezTo>
                  <a:cubicBezTo>
                    <a:pt x="17" y="14019"/>
                    <a:pt x="2456" y="17645"/>
                    <a:pt x="6182" y="19182"/>
                  </a:cubicBezTo>
                  <a:cubicBezTo>
                    <a:pt x="7407" y="19688"/>
                    <a:pt x="8692" y="19933"/>
                    <a:pt x="9967" y="19933"/>
                  </a:cubicBezTo>
                  <a:cubicBezTo>
                    <a:pt x="12568" y="19933"/>
                    <a:pt x="15125" y="18911"/>
                    <a:pt x="17043" y="16994"/>
                  </a:cubicBezTo>
                  <a:cubicBezTo>
                    <a:pt x="19883" y="14136"/>
                    <a:pt x="20735" y="9859"/>
                    <a:pt x="19182" y="6133"/>
                  </a:cubicBezTo>
                  <a:cubicBezTo>
                    <a:pt x="17633" y="2420"/>
                    <a:pt x="14010" y="1"/>
                    <a:pt x="10000"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42"/>
            <p:cNvSpPr/>
            <p:nvPr/>
          </p:nvSpPr>
          <p:spPr>
            <a:xfrm>
              <a:off x="1930948" y="2894151"/>
              <a:ext cx="647828" cy="644076"/>
            </a:xfrm>
            <a:custGeom>
              <a:rect b="b" l="l" r="r" t="t"/>
              <a:pathLst>
                <a:path extrusionOk="0" h="20085" w="20202">
                  <a:moveTo>
                    <a:pt x="10143" y="0"/>
                  </a:moveTo>
                  <a:lnTo>
                    <a:pt x="9475" y="34"/>
                  </a:lnTo>
                  <a:cubicBezTo>
                    <a:pt x="9257" y="51"/>
                    <a:pt x="9023" y="67"/>
                    <a:pt x="8806" y="117"/>
                  </a:cubicBezTo>
                  <a:cubicBezTo>
                    <a:pt x="8589" y="151"/>
                    <a:pt x="8355" y="167"/>
                    <a:pt x="8138" y="218"/>
                  </a:cubicBezTo>
                  <a:cubicBezTo>
                    <a:pt x="7219" y="435"/>
                    <a:pt x="6317" y="752"/>
                    <a:pt x="5481" y="1187"/>
                  </a:cubicBezTo>
                  <a:cubicBezTo>
                    <a:pt x="5264" y="1304"/>
                    <a:pt x="5064" y="1437"/>
                    <a:pt x="4863" y="1571"/>
                  </a:cubicBezTo>
                  <a:cubicBezTo>
                    <a:pt x="4646" y="1688"/>
                    <a:pt x="4445" y="1822"/>
                    <a:pt x="4245" y="1989"/>
                  </a:cubicBezTo>
                  <a:cubicBezTo>
                    <a:pt x="3426" y="2574"/>
                    <a:pt x="2708" y="3292"/>
                    <a:pt x="2123" y="4111"/>
                  </a:cubicBezTo>
                  <a:cubicBezTo>
                    <a:pt x="1505" y="4963"/>
                    <a:pt x="1020" y="5899"/>
                    <a:pt x="686" y="6884"/>
                  </a:cubicBezTo>
                  <a:cubicBezTo>
                    <a:pt x="1" y="8956"/>
                    <a:pt x="1" y="11178"/>
                    <a:pt x="703" y="13234"/>
                  </a:cubicBezTo>
                  <a:cubicBezTo>
                    <a:pt x="1037" y="14236"/>
                    <a:pt x="1521" y="15172"/>
                    <a:pt x="2156" y="16007"/>
                  </a:cubicBezTo>
                  <a:cubicBezTo>
                    <a:pt x="2741" y="16826"/>
                    <a:pt x="3460" y="17544"/>
                    <a:pt x="4278" y="18129"/>
                  </a:cubicBezTo>
                  <a:cubicBezTo>
                    <a:pt x="4479" y="18280"/>
                    <a:pt x="4679" y="18430"/>
                    <a:pt x="4896" y="18547"/>
                  </a:cubicBezTo>
                  <a:cubicBezTo>
                    <a:pt x="5097" y="18681"/>
                    <a:pt x="5297" y="18814"/>
                    <a:pt x="5515" y="18914"/>
                  </a:cubicBezTo>
                  <a:cubicBezTo>
                    <a:pt x="5949" y="19148"/>
                    <a:pt x="6384" y="19332"/>
                    <a:pt x="6835" y="19499"/>
                  </a:cubicBezTo>
                  <a:cubicBezTo>
                    <a:pt x="7269" y="19650"/>
                    <a:pt x="7720" y="19783"/>
                    <a:pt x="8171" y="19884"/>
                  </a:cubicBezTo>
                  <a:cubicBezTo>
                    <a:pt x="8405" y="19917"/>
                    <a:pt x="8622" y="19950"/>
                    <a:pt x="8856" y="19984"/>
                  </a:cubicBezTo>
                  <a:cubicBezTo>
                    <a:pt x="9074" y="20034"/>
                    <a:pt x="9291" y="20051"/>
                    <a:pt x="9525" y="20051"/>
                  </a:cubicBezTo>
                  <a:lnTo>
                    <a:pt x="10193" y="20084"/>
                  </a:lnTo>
                  <a:cubicBezTo>
                    <a:pt x="10410" y="20084"/>
                    <a:pt x="10628" y="20067"/>
                    <a:pt x="10845" y="20067"/>
                  </a:cubicBezTo>
                  <a:cubicBezTo>
                    <a:pt x="11262" y="20034"/>
                    <a:pt x="11697" y="19984"/>
                    <a:pt x="12115" y="19900"/>
                  </a:cubicBezTo>
                  <a:cubicBezTo>
                    <a:pt x="14938" y="19366"/>
                    <a:pt x="17394" y="17628"/>
                    <a:pt x="18848" y="15138"/>
                  </a:cubicBezTo>
                  <a:cubicBezTo>
                    <a:pt x="19349" y="14320"/>
                    <a:pt x="19717" y="13417"/>
                    <a:pt x="19934" y="12465"/>
                  </a:cubicBezTo>
                  <a:cubicBezTo>
                    <a:pt x="20018" y="12131"/>
                    <a:pt x="20085" y="11780"/>
                    <a:pt x="20118" y="11429"/>
                  </a:cubicBezTo>
                  <a:cubicBezTo>
                    <a:pt x="20151" y="11279"/>
                    <a:pt x="20168" y="11145"/>
                    <a:pt x="20185" y="11011"/>
                  </a:cubicBezTo>
                  <a:cubicBezTo>
                    <a:pt x="20185" y="10878"/>
                    <a:pt x="20185" y="10761"/>
                    <a:pt x="20185" y="10660"/>
                  </a:cubicBezTo>
                  <a:cubicBezTo>
                    <a:pt x="20202" y="10460"/>
                    <a:pt x="20202" y="10310"/>
                    <a:pt x="20202" y="10193"/>
                  </a:cubicBezTo>
                  <a:cubicBezTo>
                    <a:pt x="20202" y="10076"/>
                    <a:pt x="20202" y="10026"/>
                    <a:pt x="20202" y="10026"/>
                  </a:cubicBezTo>
                  <a:cubicBezTo>
                    <a:pt x="20202" y="10026"/>
                    <a:pt x="20202" y="10076"/>
                    <a:pt x="20185" y="10193"/>
                  </a:cubicBezTo>
                  <a:cubicBezTo>
                    <a:pt x="20185" y="10310"/>
                    <a:pt x="20168" y="10460"/>
                    <a:pt x="20151" y="10660"/>
                  </a:cubicBezTo>
                  <a:cubicBezTo>
                    <a:pt x="20151" y="10761"/>
                    <a:pt x="20135" y="10878"/>
                    <a:pt x="20135" y="11011"/>
                  </a:cubicBezTo>
                  <a:cubicBezTo>
                    <a:pt x="20118" y="11128"/>
                    <a:pt x="20101" y="11279"/>
                    <a:pt x="20068" y="11429"/>
                  </a:cubicBezTo>
                  <a:cubicBezTo>
                    <a:pt x="20034" y="11780"/>
                    <a:pt x="19968" y="12114"/>
                    <a:pt x="19867" y="12448"/>
                  </a:cubicBezTo>
                  <a:cubicBezTo>
                    <a:pt x="19633" y="13384"/>
                    <a:pt x="19266" y="14269"/>
                    <a:pt x="18765" y="15088"/>
                  </a:cubicBezTo>
                  <a:cubicBezTo>
                    <a:pt x="17311" y="17528"/>
                    <a:pt x="14871" y="19232"/>
                    <a:pt x="12081" y="19767"/>
                  </a:cubicBezTo>
                  <a:cubicBezTo>
                    <a:pt x="11663" y="19833"/>
                    <a:pt x="11246" y="19884"/>
                    <a:pt x="10828" y="19917"/>
                  </a:cubicBezTo>
                  <a:cubicBezTo>
                    <a:pt x="10628" y="19917"/>
                    <a:pt x="10410" y="19934"/>
                    <a:pt x="10193" y="19934"/>
                  </a:cubicBezTo>
                  <a:cubicBezTo>
                    <a:pt x="9976" y="19917"/>
                    <a:pt x="9759" y="19917"/>
                    <a:pt x="9525" y="19900"/>
                  </a:cubicBezTo>
                  <a:cubicBezTo>
                    <a:pt x="9308" y="19900"/>
                    <a:pt x="9090" y="19867"/>
                    <a:pt x="8873" y="19833"/>
                  </a:cubicBezTo>
                  <a:cubicBezTo>
                    <a:pt x="8656" y="19800"/>
                    <a:pt x="8422" y="19767"/>
                    <a:pt x="8205" y="19716"/>
                  </a:cubicBezTo>
                  <a:cubicBezTo>
                    <a:pt x="7754" y="19616"/>
                    <a:pt x="7319" y="19499"/>
                    <a:pt x="6885" y="19332"/>
                  </a:cubicBezTo>
                  <a:cubicBezTo>
                    <a:pt x="6450" y="19182"/>
                    <a:pt x="6016" y="18998"/>
                    <a:pt x="5598" y="18781"/>
                  </a:cubicBezTo>
                  <a:cubicBezTo>
                    <a:pt x="5381" y="18664"/>
                    <a:pt x="5181" y="18530"/>
                    <a:pt x="4980" y="18413"/>
                  </a:cubicBezTo>
                  <a:cubicBezTo>
                    <a:pt x="4780" y="18280"/>
                    <a:pt x="4579" y="18146"/>
                    <a:pt x="4379" y="17995"/>
                  </a:cubicBezTo>
                  <a:cubicBezTo>
                    <a:pt x="3576" y="17427"/>
                    <a:pt x="2875" y="16709"/>
                    <a:pt x="2290" y="15907"/>
                  </a:cubicBezTo>
                  <a:cubicBezTo>
                    <a:pt x="1672" y="15071"/>
                    <a:pt x="1204" y="14153"/>
                    <a:pt x="870" y="13183"/>
                  </a:cubicBezTo>
                  <a:cubicBezTo>
                    <a:pt x="185" y="11162"/>
                    <a:pt x="185" y="8973"/>
                    <a:pt x="853" y="6951"/>
                  </a:cubicBezTo>
                  <a:cubicBezTo>
                    <a:pt x="1187" y="5965"/>
                    <a:pt x="1655" y="5046"/>
                    <a:pt x="2273" y="4228"/>
                  </a:cubicBezTo>
                  <a:cubicBezTo>
                    <a:pt x="2841" y="3409"/>
                    <a:pt x="3543" y="2707"/>
                    <a:pt x="4345" y="2122"/>
                  </a:cubicBezTo>
                  <a:cubicBezTo>
                    <a:pt x="4546" y="1972"/>
                    <a:pt x="4746" y="1822"/>
                    <a:pt x="4947" y="1705"/>
                  </a:cubicBezTo>
                  <a:cubicBezTo>
                    <a:pt x="5147" y="1588"/>
                    <a:pt x="5348" y="1454"/>
                    <a:pt x="5565" y="1337"/>
                  </a:cubicBezTo>
                  <a:cubicBezTo>
                    <a:pt x="6384" y="903"/>
                    <a:pt x="7269" y="585"/>
                    <a:pt x="8171" y="385"/>
                  </a:cubicBezTo>
                  <a:cubicBezTo>
                    <a:pt x="8389" y="335"/>
                    <a:pt x="8606" y="301"/>
                    <a:pt x="8840" y="268"/>
                  </a:cubicBezTo>
                  <a:cubicBezTo>
                    <a:pt x="9057" y="218"/>
                    <a:pt x="9274" y="201"/>
                    <a:pt x="9491" y="201"/>
                  </a:cubicBezTo>
                  <a:cubicBezTo>
                    <a:pt x="9709" y="184"/>
                    <a:pt x="9926" y="167"/>
                    <a:pt x="10143" y="151"/>
                  </a:cubicBezTo>
                  <a:cubicBezTo>
                    <a:pt x="10360" y="151"/>
                    <a:pt x="10577" y="167"/>
                    <a:pt x="10795" y="184"/>
                  </a:cubicBezTo>
                  <a:cubicBezTo>
                    <a:pt x="11212" y="201"/>
                    <a:pt x="11630" y="251"/>
                    <a:pt x="12048" y="318"/>
                  </a:cubicBezTo>
                  <a:cubicBezTo>
                    <a:pt x="14838" y="836"/>
                    <a:pt x="17278" y="2523"/>
                    <a:pt x="18748" y="4963"/>
                  </a:cubicBezTo>
                  <a:cubicBezTo>
                    <a:pt x="19249" y="5782"/>
                    <a:pt x="19617" y="6667"/>
                    <a:pt x="19851" y="7603"/>
                  </a:cubicBezTo>
                  <a:cubicBezTo>
                    <a:pt x="19951" y="7937"/>
                    <a:pt x="20018" y="8288"/>
                    <a:pt x="20068" y="8622"/>
                  </a:cubicBezTo>
                  <a:cubicBezTo>
                    <a:pt x="20085" y="8772"/>
                    <a:pt x="20118" y="8923"/>
                    <a:pt x="20135" y="9040"/>
                  </a:cubicBezTo>
                  <a:cubicBezTo>
                    <a:pt x="20135" y="9173"/>
                    <a:pt x="20151" y="9290"/>
                    <a:pt x="20151" y="9391"/>
                  </a:cubicBezTo>
                  <a:cubicBezTo>
                    <a:pt x="20168" y="9591"/>
                    <a:pt x="20185" y="9741"/>
                    <a:pt x="20185" y="9858"/>
                  </a:cubicBezTo>
                  <a:cubicBezTo>
                    <a:pt x="20202" y="9975"/>
                    <a:pt x="20202" y="10026"/>
                    <a:pt x="20202" y="10026"/>
                  </a:cubicBezTo>
                  <a:cubicBezTo>
                    <a:pt x="20202" y="10026"/>
                    <a:pt x="20202" y="9975"/>
                    <a:pt x="20202" y="9858"/>
                  </a:cubicBezTo>
                  <a:cubicBezTo>
                    <a:pt x="20202" y="9741"/>
                    <a:pt x="20202" y="9591"/>
                    <a:pt x="20185" y="9391"/>
                  </a:cubicBezTo>
                  <a:cubicBezTo>
                    <a:pt x="20185" y="9290"/>
                    <a:pt x="20185" y="9173"/>
                    <a:pt x="20168" y="9040"/>
                  </a:cubicBezTo>
                  <a:cubicBezTo>
                    <a:pt x="20168" y="8906"/>
                    <a:pt x="20135" y="8772"/>
                    <a:pt x="20118" y="8622"/>
                  </a:cubicBezTo>
                  <a:cubicBezTo>
                    <a:pt x="20085" y="8271"/>
                    <a:pt x="20018" y="7920"/>
                    <a:pt x="19917" y="7586"/>
                  </a:cubicBezTo>
                  <a:cubicBezTo>
                    <a:pt x="19700" y="6650"/>
                    <a:pt x="19333" y="5748"/>
                    <a:pt x="18831" y="4913"/>
                  </a:cubicBezTo>
                  <a:cubicBezTo>
                    <a:pt x="17361" y="2440"/>
                    <a:pt x="14905" y="719"/>
                    <a:pt x="12064" y="184"/>
                  </a:cubicBezTo>
                  <a:cubicBezTo>
                    <a:pt x="11647" y="101"/>
                    <a:pt x="11229" y="51"/>
                    <a:pt x="10795" y="34"/>
                  </a:cubicBezTo>
                  <a:cubicBezTo>
                    <a:pt x="10577" y="17"/>
                    <a:pt x="10360" y="0"/>
                    <a:pt x="1014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8" name="Google Shape;1828;p42"/>
          <p:cNvGrpSpPr/>
          <p:nvPr/>
        </p:nvGrpSpPr>
        <p:grpSpPr>
          <a:xfrm>
            <a:off x="2925927" y="1760981"/>
            <a:ext cx="3356826" cy="560957"/>
            <a:chOff x="2925927" y="1608581"/>
            <a:chExt cx="3356826" cy="560957"/>
          </a:xfrm>
        </p:grpSpPr>
        <p:sp>
          <p:nvSpPr>
            <p:cNvPr id="1829" name="Google Shape;1829;p42"/>
            <p:cNvSpPr/>
            <p:nvPr/>
          </p:nvSpPr>
          <p:spPr>
            <a:xfrm>
              <a:off x="2926472" y="1612814"/>
              <a:ext cx="3355736" cy="556179"/>
            </a:xfrm>
            <a:custGeom>
              <a:rect b="b" l="l" r="r" t="t"/>
              <a:pathLst>
                <a:path extrusionOk="0" h="17344" w="104646">
                  <a:moveTo>
                    <a:pt x="8672" y="1"/>
                  </a:moveTo>
                  <a:cubicBezTo>
                    <a:pt x="3876" y="1"/>
                    <a:pt x="0" y="3860"/>
                    <a:pt x="0" y="8672"/>
                  </a:cubicBezTo>
                  <a:cubicBezTo>
                    <a:pt x="0" y="13468"/>
                    <a:pt x="3876" y="17344"/>
                    <a:pt x="8672" y="17344"/>
                  </a:cubicBezTo>
                  <a:lnTo>
                    <a:pt x="95974" y="17344"/>
                  </a:lnTo>
                  <a:cubicBezTo>
                    <a:pt x="100770" y="17344"/>
                    <a:pt x="104646" y="13468"/>
                    <a:pt x="104646" y="8672"/>
                  </a:cubicBezTo>
                  <a:cubicBezTo>
                    <a:pt x="104646" y="3860"/>
                    <a:pt x="100770" y="1"/>
                    <a:pt x="95974"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42"/>
            <p:cNvSpPr/>
            <p:nvPr/>
          </p:nvSpPr>
          <p:spPr>
            <a:xfrm>
              <a:off x="2925927" y="1608581"/>
              <a:ext cx="3356826" cy="560957"/>
            </a:xfrm>
            <a:custGeom>
              <a:rect b="b" l="l" r="r" t="t"/>
              <a:pathLst>
                <a:path extrusionOk="0" h="17493" w="104680">
                  <a:moveTo>
                    <a:pt x="94359" y="1"/>
                  </a:moveTo>
                  <a:cubicBezTo>
                    <a:pt x="92740" y="1"/>
                    <a:pt x="91062" y="16"/>
                    <a:pt x="89324" y="16"/>
                  </a:cubicBezTo>
                  <a:lnTo>
                    <a:pt x="8221" y="149"/>
                  </a:lnTo>
                  <a:cubicBezTo>
                    <a:pt x="6216" y="149"/>
                    <a:pt x="4278" y="901"/>
                    <a:pt x="2774" y="2238"/>
                  </a:cubicBezTo>
                  <a:cubicBezTo>
                    <a:pt x="1287" y="3541"/>
                    <a:pt x="335" y="5362"/>
                    <a:pt x="84" y="7334"/>
                  </a:cubicBezTo>
                  <a:cubicBezTo>
                    <a:pt x="51" y="7568"/>
                    <a:pt x="34" y="7818"/>
                    <a:pt x="34" y="8052"/>
                  </a:cubicBezTo>
                  <a:cubicBezTo>
                    <a:pt x="17" y="8303"/>
                    <a:pt x="17" y="8537"/>
                    <a:pt x="17" y="8788"/>
                  </a:cubicBezTo>
                  <a:cubicBezTo>
                    <a:pt x="0" y="9255"/>
                    <a:pt x="34" y="9740"/>
                    <a:pt x="67" y="10225"/>
                  </a:cubicBezTo>
                  <a:cubicBezTo>
                    <a:pt x="184" y="11194"/>
                    <a:pt x="468" y="12113"/>
                    <a:pt x="903" y="12981"/>
                  </a:cubicBezTo>
                  <a:cubicBezTo>
                    <a:pt x="2206" y="15571"/>
                    <a:pt x="4796" y="17292"/>
                    <a:pt x="7703" y="17459"/>
                  </a:cubicBezTo>
                  <a:cubicBezTo>
                    <a:pt x="8171" y="17493"/>
                    <a:pt x="8639" y="17493"/>
                    <a:pt x="9090" y="17493"/>
                  </a:cubicBezTo>
                  <a:lnTo>
                    <a:pt x="10477" y="17476"/>
                  </a:lnTo>
                  <a:lnTo>
                    <a:pt x="15924" y="17476"/>
                  </a:lnTo>
                  <a:lnTo>
                    <a:pt x="26467" y="17443"/>
                  </a:lnTo>
                  <a:cubicBezTo>
                    <a:pt x="40185" y="17409"/>
                    <a:pt x="52549" y="17376"/>
                    <a:pt x="62925" y="17359"/>
                  </a:cubicBezTo>
                  <a:lnTo>
                    <a:pt x="87503" y="17276"/>
                  </a:lnTo>
                  <a:cubicBezTo>
                    <a:pt x="90410" y="17259"/>
                    <a:pt x="92649" y="17259"/>
                    <a:pt x="94187" y="17242"/>
                  </a:cubicBezTo>
                  <a:lnTo>
                    <a:pt x="95924" y="17225"/>
                  </a:lnTo>
                  <a:lnTo>
                    <a:pt x="96526" y="17225"/>
                  </a:lnTo>
                  <a:cubicBezTo>
                    <a:pt x="96526" y="17225"/>
                    <a:pt x="96325" y="17225"/>
                    <a:pt x="95924" y="17209"/>
                  </a:cubicBezTo>
                  <a:lnTo>
                    <a:pt x="87503" y="17209"/>
                  </a:lnTo>
                  <a:cubicBezTo>
                    <a:pt x="81705" y="17209"/>
                    <a:pt x="73301" y="17225"/>
                    <a:pt x="62925" y="17225"/>
                  </a:cubicBezTo>
                  <a:cubicBezTo>
                    <a:pt x="52549" y="17242"/>
                    <a:pt x="40185" y="17259"/>
                    <a:pt x="26467" y="17276"/>
                  </a:cubicBezTo>
                  <a:lnTo>
                    <a:pt x="15924" y="17309"/>
                  </a:lnTo>
                  <a:lnTo>
                    <a:pt x="9090" y="17309"/>
                  </a:lnTo>
                  <a:cubicBezTo>
                    <a:pt x="8864" y="17309"/>
                    <a:pt x="8635" y="17313"/>
                    <a:pt x="8405" y="17313"/>
                  </a:cubicBezTo>
                  <a:cubicBezTo>
                    <a:pt x="8175" y="17313"/>
                    <a:pt x="7945" y="17309"/>
                    <a:pt x="7720" y="17292"/>
                  </a:cubicBezTo>
                  <a:cubicBezTo>
                    <a:pt x="4879" y="17108"/>
                    <a:pt x="2340" y="15438"/>
                    <a:pt x="1070" y="12898"/>
                  </a:cubicBezTo>
                  <a:cubicBezTo>
                    <a:pt x="635" y="12062"/>
                    <a:pt x="351" y="11143"/>
                    <a:pt x="251" y="10208"/>
                  </a:cubicBezTo>
                  <a:cubicBezTo>
                    <a:pt x="201" y="9740"/>
                    <a:pt x="184" y="9255"/>
                    <a:pt x="184" y="8788"/>
                  </a:cubicBezTo>
                  <a:cubicBezTo>
                    <a:pt x="184" y="8537"/>
                    <a:pt x="184" y="8303"/>
                    <a:pt x="201" y="8069"/>
                  </a:cubicBezTo>
                  <a:cubicBezTo>
                    <a:pt x="201" y="7818"/>
                    <a:pt x="234" y="7585"/>
                    <a:pt x="268" y="7351"/>
                  </a:cubicBezTo>
                  <a:cubicBezTo>
                    <a:pt x="502" y="5429"/>
                    <a:pt x="1437" y="3658"/>
                    <a:pt x="2891" y="2372"/>
                  </a:cubicBezTo>
                  <a:cubicBezTo>
                    <a:pt x="4361" y="1068"/>
                    <a:pt x="6266" y="333"/>
                    <a:pt x="8221" y="333"/>
                  </a:cubicBezTo>
                  <a:lnTo>
                    <a:pt x="89324" y="133"/>
                  </a:lnTo>
                  <a:cubicBezTo>
                    <a:pt x="91062" y="133"/>
                    <a:pt x="92740" y="118"/>
                    <a:pt x="94354" y="118"/>
                  </a:cubicBezTo>
                  <a:cubicBezTo>
                    <a:pt x="95161" y="118"/>
                    <a:pt x="95952" y="121"/>
                    <a:pt x="96726" y="133"/>
                  </a:cubicBezTo>
                  <a:cubicBezTo>
                    <a:pt x="101020" y="250"/>
                    <a:pt x="104479" y="3708"/>
                    <a:pt x="104579" y="8002"/>
                  </a:cubicBezTo>
                  <a:cubicBezTo>
                    <a:pt x="104596" y="8437"/>
                    <a:pt x="104596" y="8871"/>
                    <a:pt x="104579" y="9289"/>
                  </a:cubicBezTo>
                  <a:cubicBezTo>
                    <a:pt x="104579" y="9506"/>
                    <a:pt x="104563" y="9707"/>
                    <a:pt x="104563" y="9924"/>
                  </a:cubicBezTo>
                  <a:cubicBezTo>
                    <a:pt x="104529" y="10124"/>
                    <a:pt x="104496" y="10325"/>
                    <a:pt x="104462" y="10525"/>
                  </a:cubicBezTo>
                  <a:cubicBezTo>
                    <a:pt x="104329" y="11277"/>
                    <a:pt x="104095" y="11996"/>
                    <a:pt x="103761" y="12681"/>
                  </a:cubicBezTo>
                  <a:lnTo>
                    <a:pt x="103644" y="12931"/>
                  </a:lnTo>
                  <a:lnTo>
                    <a:pt x="103493" y="13148"/>
                  </a:lnTo>
                  <a:cubicBezTo>
                    <a:pt x="103410" y="13299"/>
                    <a:pt x="103326" y="13449"/>
                    <a:pt x="103226" y="13600"/>
                  </a:cubicBezTo>
                  <a:cubicBezTo>
                    <a:pt x="103025" y="13867"/>
                    <a:pt x="102842" y="14151"/>
                    <a:pt x="102624" y="14385"/>
                  </a:cubicBezTo>
                  <a:cubicBezTo>
                    <a:pt x="102424" y="14619"/>
                    <a:pt x="102207" y="14836"/>
                    <a:pt x="101973" y="15053"/>
                  </a:cubicBezTo>
                  <a:cubicBezTo>
                    <a:pt x="101873" y="15154"/>
                    <a:pt x="101756" y="15254"/>
                    <a:pt x="101655" y="15354"/>
                  </a:cubicBezTo>
                  <a:cubicBezTo>
                    <a:pt x="101538" y="15438"/>
                    <a:pt x="101421" y="15521"/>
                    <a:pt x="101321" y="15605"/>
                  </a:cubicBezTo>
                  <a:cubicBezTo>
                    <a:pt x="100553" y="16156"/>
                    <a:pt x="99717" y="16590"/>
                    <a:pt x="98815" y="16858"/>
                  </a:cubicBezTo>
                  <a:cubicBezTo>
                    <a:pt x="98497" y="16958"/>
                    <a:pt x="98163" y="17042"/>
                    <a:pt x="97829" y="17092"/>
                  </a:cubicBezTo>
                  <a:cubicBezTo>
                    <a:pt x="97595" y="17142"/>
                    <a:pt x="97345" y="17175"/>
                    <a:pt x="97111" y="17175"/>
                  </a:cubicBezTo>
                  <a:cubicBezTo>
                    <a:pt x="96710" y="17209"/>
                    <a:pt x="96526" y="17225"/>
                    <a:pt x="96526" y="17225"/>
                  </a:cubicBezTo>
                  <a:cubicBezTo>
                    <a:pt x="96526" y="17225"/>
                    <a:pt x="96726" y="17225"/>
                    <a:pt x="97111" y="17192"/>
                  </a:cubicBezTo>
                  <a:cubicBezTo>
                    <a:pt x="97361" y="17192"/>
                    <a:pt x="97595" y="17159"/>
                    <a:pt x="97829" y="17125"/>
                  </a:cubicBezTo>
                  <a:cubicBezTo>
                    <a:pt x="98163" y="17075"/>
                    <a:pt x="98497" y="16991"/>
                    <a:pt x="98815" y="16891"/>
                  </a:cubicBezTo>
                  <a:cubicBezTo>
                    <a:pt x="99734" y="16624"/>
                    <a:pt x="100586" y="16206"/>
                    <a:pt x="101338" y="15638"/>
                  </a:cubicBezTo>
                  <a:lnTo>
                    <a:pt x="101689" y="15387"/>
                  </a:lnTo>
                  <a:cubicBezTo>
                    <a:pt x="101806" y="15287"/>
                    <a:pt x="101906" y="15187"/>
                    <a:pt x="102023" y="15087"/>
                  </a:cubicBezTo>
                  <a:cubicBezTo>
                    <a:pt x="102257" y="14886"/>
                    <a:pt x="102474" y="14669"/>
                    <a:pt x="102675" y="14418"/>
                  </a:cubicBezTo>
                  <a:cubicBezTo>
                    <a:pt x="102892" y="14184"/>
                    <a:pt x="103076" y="13900"/>
                    <a:pt x="103293" y="13633"/>
                  </a:cubicBezTo>
                  <a:cubicBezTo>
                    <a:pt x="103376" y="13483"/>
                    <a:pt x="103460" y="13332"/>
                    <a:pt x="103560" y="13182"/>
                  </a:cubicBezTo>
                  <a:lnTo>
                    <a:pt x="103694" y="12965"/>
                  </a:lnTo>
                  <a:cubicBezTo>
                    <a:pt x="103744" y="12881"/>
                    <a:pt x="103777" y="12798"/>
                    <a:pt x="103811" y="12714"/>
                  </a:cubicBezTo>
                  <a:cubicBezTo>
                    <a:pt x="104162" y="12029"/>
                    <a:pt x="104412" y="11294"/>
                    <a:pt x="104546" y="10525"/>
                  </a:cubicBezTo>
                  <a:cubicBezTo>
                    <a:pt x="104579" y="10325"/>
                    <a:pt x="104596" y="10124"/>
                    <a:pt x="104629" y="9924"/>
                  </a:cubicBezTo>
                  <a:cubicBezTo>
                    <a:pt x="104646" y="9723"/>
                    <a:pt x="104663" y="9506"/>
                    <a:pt x="104663" y="9289"/>
                  </a:cubicBezTo>
                  <a:cubicBezTo>
                    <a:pt x="104680" y="8871"/>
                    <a:pt x="104680" y="8437"/>
                    <a:pt x="104663" y="8002"/>
                  </a:cubicBezTo>
                  <a:cubicBezTo>
                    <a:pt x="104563" y="3658"/>
                    <a:pt x="101087" y="149"/>
                    <a:pt x="96743" y="16"/>
                  </a:cubicBezTo>
                  <a:cubicBezTo>
                    <a:pt x="95963" y="4"/>
                    <a:pt x="95169" y="1"/>
                    <a:pt x="9435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1" name="Google Shape;1831;p42"/>
          <p:cNvGrpSpPr/>
          <p:nvPr/>
        </p:nvGrpSpPr>
        <p:grpSpPr>
          <a:xfrm>
            <a:off x="3486915" y="634482"/>
            <a:ext cx="1920875" cy="1315249"/>
            <a:chOff x="3486915" y="482082"/>
            <a:chExt cx="1920875" cy="1315249"/>
          </a:xfrm>
        </p:grpSpPr>
        <p:sp>
          <p:nvSpPr>
            <p:cNvPr id="1832" name="Google Shape;1832;p42"/>
            <p:cNvSpPr/>
            <p:nvPr/>
          </p:nvSpPr>
          <p:spPr>
            <a:xfrm>
              <a:off x="4088085" y="675706"/>
              <a:ext cx="1149844" cy="917996"/>
            </a:xfrm>
            <a:custGeom>
              <a:rect b="b" l="l" r="r" t="t"/>
              <a:pathLst>
                <a:path extrusionOk="0" h="28627" w="35857">
                  <a:moveTo>
                    <a:pt x="17945" y="0"/>
                  </a:moveTo>
                  <a:lnTo>
                    <a:pt x="2624" y="886"/>
                  </a:lnTo>
                  <a:cubicBezTo>
                    <a:pt x="0" y="14838"/>
                    <a:pt x="7619" y="20719"/>
                    <a:pt x="9574" y="22624"/>
                  </a:cubicBezTo>
                  <a:cubicBezTo>
                    <a:pt x="13718" y="26667"/>
                    <a:pt x="19583" y="28472"/>
                    <a:pt x="25314" y="28622"/>
                  </a:cubicBezTo>
                  <a:cubicBezTo>
                    <a:pt x="25478" y="28625"/>
                    <a:pt x="25644" y="28627"/>
                    <a:pt x="25810" y="28627"/>
                  </a:cubicBezTo>
                  <a:cubicBezTo>
                    <a:pt x="28268" y="28627"/>
                    <a:pt x="30825" y="28253"/>
                    <a:pt x="32766" y="26751"/>
                  </a:cubicBezTo>
                  <a:cubicBezTo>
                    <a:pt x="34838" y="25130"/>
                    <a:pt x="35857" y="21855"/>
                    <a:pt x="34320" y="19683"/>
                  </a:cubicBezTo>
                  <a:cubicBezTo>
                    <a:pt x="33401" y="18380"/>
                    <a:pt x="31780" y="17711"/>
                    <a:pt x="30978" y="16341"/>
                  </a:cubicBezTo>
                  <a:cubicBezTo>
                    <a:pt x="29641" y="14102"/>
                    <a:pt x="30777" y="10660"/>
                    <a:pt x="28823" y="8990"/>
                  </a:cubicBezTo>
                  <a:cubicBezTo>
                    <a:pt x="27670" y="8020"/>
                    <a:pt x="25999" y="8188"/>
                    <a:pt x="24562" y="7837"/>
                  </a:cubicBezTo>
                  <a:cubicBezTo>
                    <a:pt x="21805" y="7168"/>
                    <a:pt x="18096" y="3025"/>
                    <a:pt x="1794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42"/>
            <p:cNvSpPr/>
            <p:nvPr/>
          </p:nvSpPr>
          <p:spPr>
            <a:xfrm>
              <a:off x="3486915" y="1133277"/>
              <a:ext cx="1920875" cy="480115"/>
            </a:xfrm>
            <a:custGeom>
              <a:rect b="b" l="l" r="r" t="t"/>
              <a:pathLst>
                <a:path extrusionOk="0" h="14972" w="59901">
                  <a:moveTo>
                    <a:pt x="32448" y="0"/>
                  </a:moveTo>
                  <a:lnTo>
                    <a:pt x="25097" y="67"/>
                  </a:lnTo>
                  <a:cubicBezTo>
                    <a:pt x="24127" y="84"/>
                    <a:pt x="23175" y="284"/>
                    <a:pt x="22290" y="669"/>
                  </a:cubicBezTo>
                  <a:lnTo>
                    <a:pt x="2473" y="7285"/>
                  </a:lnTo>
                  <a:cubicBezTo>
                    <a:pt x="1003" y="7753"/>
                    <a:pt x="0" y="9257"/>
                    <a:pt x="0" y="10978"/>
                  </a:cubicBezTo>
                  <a:cubicBezTo>
                    <a:pt x="0" y="13083"/>
                    <a:pt x="1537" y="14804"/>
                    <a:pt x="3409" y="14804"/>
                  </a:cubicBezTo>
                  <a:lnTo>
                    <a:pt x="12565" y="14771"/>
                  </a:lnTo>
                  <a:lnTo>
                    <a:pt x="12565" y="14771"/>
                  </a:lnTo>
                  <a:cubicBezTo>
                    <a:pt x="12532" y="14871"/>
                    <a:pt x="12532" y="14904"/>
                    <a:pt x="12532" y="14904"/>
                  </a:cubicBezTo>
                  <a:lnTo>
                    <a:pt x="44362" y="14971"/>
                  </a:lnTo>
                  <a:lnTo>
                    <a:pt x="44362" y="14955"/>
                  </a:lnTo>
                  <a:lnTo>
                    <a:pt x="56509" y="14955"/>
                  </a:lnTo>
                  <a:cubicBezTo>
                    <a:pt x="58397" y="14955"/>
                    <a:pt x="59901" y="13217"/>
                    <a:pt x="59901" y="11095"/>
                  </a:cubicBezTo>
                  <a:cubicBezTo>
                    <a:pt x="59901" y="9357"/>
                    <a:pt x="58881" y="7837"/>
                    <a:pt x="57411" y="7369"/>
                  </a:cubicBezTo>
                  <a:lnTo>
                    <a:pt x="35623" y="953"/>
                  </a:lnTo>
                  <a:cubicBezTo>
                    <a:pt x="34604" y="518"/>
                    <a:pt x="33551" y="201"/>
                    <a:pt x="32448"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42"/>
            <p:cNvSpPr/>
            <p:nvPr/>
          </p:nvSpPr>
          <p:spPr>
            <a:xfrm>
              <a:off x="4569771" y="1421628"/>
              <a:ext cx="618326" cy="33158"/>
            </a:xfrm>
            <a:custGeom>
              <a:rect b="b" l="l" r="r" t="t"/>
              <a:pathLst>
                <a:path extrusionOk="0" h="1034" w="19282">
                  <a:moveTo>
                    <a:pt x="10441" y="0"/>
                  </a:moveTo>
                  <a:cubicBezTo>
                    <a:pt x="7889" y="0"/>
                    <a:pt x="5338" y="177"/>
                    <a:pt x="2807" y="532"/>
                  </a:cubicBezTo>
                  <a:cubicBezTo>
                    <a:pt x="1938" y="666"/>
                    <a:pt x="1237" y="783"/>
                    <a:pt x="752" y="866"/>
                  </a:cubicBezTo>
                  <a:lnTo>
                    <a:pt x="201" y="983"/>
                  </a:lnTo>
                  <a:cubicBezTo>
                    <a:pt x="134" y="1000"/>
                    <a:pt x="67" y="1017"/>
                    <a:pt x="0" y="1034"/>
                  </a:cubicBezTo>
                  <a:cubicBezTo>
                    <a:pt x="67" y="1034"/>
                    <a:pt x="134" y="1034"/>
                    <a:pt x="201" y="1017"/>
                  </a:cubicBezTo>
                  <a:lnTo>
                    <a:pt x="769" y="950"/>
                  </a:lnTo>
                  <a:cubicBezTo>
                    <a:pt x="1253" y="866"/>
                    <a:pt x="1955" y="766"/>
                    <a:pt x="2824" y="666"/>
                  </a:cubicBezTo>
                  <a:cubicBezTo>
                    <a:pt x="5427" y="339"/>
                    <a:pt x="8046" y="173"/>
                    <a:pt x="10666" y="173"/>
                  </a:cubicBezTo>
                  <a:cubicBezTo>
                    <a:pt x="12604" y="173"/>
                    <a:pt x="14543" y="264"/>
                    <a:pt x="16475" y="449"/>
                  </a:cubicBezTo>
                  <a:cubicBezTo>
                    <a:pt x="17344" y="532"/>
                    <a:pt x="18046" y="616"/>
                    <a:pt x="18530" y="666"/>
                  </a:cubicBezTo>
                  <a:lnTo>
                    <a:pt x="19098" y="733"/>
                  </a:lnTo>
                  <a:cubicBezTo>
                    <a:pt x="19165" y="750"/>
                    <a:pt x="19232" y="750"/>
                    <a:pt x="19282" y="750"/>
                  </a:cubicBezTo>
                  <a:cubicBezTo>
                    <a:pt x="19232" y="716"/>
                    <a:pt x="19165" y="716"/>
                    <a:pt x="19098" y="699"/>
                  </a:cubicBezTo>
                  <a:cubicBezTo>
                    <a:pt x="18948" y="683"/>
                    <a:pt x="18764" y="649"/>
                    <a:pt x="18547" y="599"/>
                  </a:cubicBezTo>
                  <a:cubicBezTo>
                    <a:pt x="18062" y="516"/>
                    <a:pt x="17360" y="432"/>
                    <a:pt x="16475" y="332"/>
                  </a:cubicBezTo>
                  <a:cubicBezTo>
                    <a:pt x="14470" y="111"/>
                    <a:pt x="12455" y="0"/>
                    <a:pt x="1044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42"/>
            <p:cNvSpPr/>
            <p:nvPr/>
          </p:nvSpPr>
          <p:spPr>
            <a:xfrm>
              <a:off x="3965395" y="1236695"/>
              <a:ext cx="1058773" cy="147094"/>
            </a:xfrm>
            <a:custGeom>
              <a:rect b="b" l="l" r="r" t="t"/>
              <a:pathLst>
                <a:path extrusionOk="0" h="4587" w="33017">
                  <a:moveTo>
                    <a:pt x="0" y="0"/>
                  </a:moveTo>
                  <a:cubicBezTo>
                    <a:pt x="468" y="67"/>
                    <a:pt x="919" y="234"/>
                    <a:pt x="1337" y="501"/>
                  </a:cubicBezTo>
                  <a:cubicBezTo>
                    <a:pt x="1805" y="802"/>
                    <a:pt x="2239" y="1153"/>
                    <a:pt x="2640" y="1554"/>
                  </a:cubicBezTo>
                  <a:cubicBezTo>
                    <a:pt x="3158" y="2089"/>
                    <a:pt x="3726" y="2590"/>
                    <a:pt x="4328" y="3041"/>
                  </a:cubicBezTo>
                  <a:cubicBezTo>
                    <a:pt x="5769" y="4052"/>
                    <a:pt x="7488" y="4586"/>
                    <a:pt x="9238" y="4586"/>
                  </a:cubicBezTo>
                  <a:cubicBezTo>
                    <a:pt x="9456" y="4586"/>
                    <a:pt x="9674" y="4578"/>
                    <a:pt x="9891" y="4562"/>
                  </a:cubicBezTo>
                  <a:cubicBezTo>
                    <a:pt x="10460" y="4528"/>
                    <a:pt x="11028" y="4428"/>
                    <a:pt x="11579" y="4278"/>
                  </a:cubicBezTo>
                  <a:cubicBezTo>
                    <a:pt x="11863" y="4194"/>
                    <a:pt x="12130" y="4110"/>
                    <a:pt x="12414" y="3994"/>
                  </a:cubicBezTo>
                  <a:cubicBezTo>
                    <a:pt x="12682" y="3877"/>
                    <a:pt x="12949" y="3760"/>
                    <a:pt x="13217" y="3609"/>
                  </a:cubicBezTo>
                  <a:cubicBezTo>
                    <a:pt x="14286" y="3041"/>
                    <a:pt x="15255" y="2256"/>
                    <a:pt x="16408" y="1738"/>
                  </a:cubicBezTo>
                  <a:cubicBezTo>
                    <a:pt x="17041" y="1441"/>
                    <a:pt x="17729" y="1292"/>
                    <a:pt x="18422" y="1292"/>
                  </a:cubicBezTo>
                  <a:cubicBezTo>
                    <a:pt x="18936" y="1292"/>
                    <a:pt x="19452" y="1374"/>
                    <a:pt x="19950" y="1537"/>
                  </a:cubicBezTo>
                  <a:cubicBezTo>
                    <a:pt x="21086" y="1888"/>
                    <a:pt x="22089" y="2473"/>
                    <a:pt x="23058" y="2991"/>
                  </a:cubicBezTo>
                  <a:cubicBezTo>
                    <a:pt x="24027" y="3509"/>
                    <a:pt x="24963" y="3994"/>
                    <a:pt x="25915" y="4244"/>
                  </a:cubicBezTo>
                  <a:cubicBezTo>
                    <a:pt x="26387" y="4387"/>
                    <a:pt x="26879" y="4458"/>
                    <a:pt x="27369" y="4458"/>
                  </a:cubicBezTo>
                  <a:cubicBezTo>
                    <a:pt x="27797" y="4458"/>
                    <a:pt x="28225" y="4403"/>
                    <a:pt x="28639" y="4294"/>
                  </a:cubicBezTo>
                  <a:cubicBezTo>
                    <a:pt x="29374" y="4094"/>
                    <a:pt x="30059" y="3760"/>
                    <a:pt x="30677" y="3325"/>
                  </a:cubicBezTo>
                  <a:cubicBezTo>
                    <a:pt x="31145" y="3008"/>
                    <a:pt x="31579" y="2640"/>
                    <a:pt x="31997" y="2256"/>
                  </a:cubicBezTo>
                  <a:cubicBezTo>
                    <a:pt x="32348" y="1938"/>
                    <a:pt x="32598" y="1688"/>
                    <a:pt x="32766" y="1504"/>
                  </a:cubicBezTo>
                  <a:cubicBezTo>
                    <a:pt x="32849" y="1420"/>
                    <a:pt x="32899" y="1354"/>
                    <a:pt x="32949" y="1303"/>
                  </a:cubicBezTo>
                  <a:cubicBezTo>
                    <a:pt x="32983" y="1287"/>
                    <a:pt x="32999" y="1253"/>
                    <a:pt x="33016" y="1237"/>
                  </a:cubicBezTo>
                  <a:lnTo>
                    <a:pt x="33016" y="1237"/>
                  </a:lnTo>
                  <a:cubicBezTo>
                    <a:pt x="32983" y="1253"/>
                    <a:pt x="32966" y="1270"/>
                    <a:pt x="32949" y="1287"/>
                  </a:cubicBezTo>
                  <a:lnTo>
                    <a:pt x="32732" y="1487"/>
                  </a:lnTo>
                  <a:cubicBezTo>
                    <a:pt x="32565" y="1654"/>
                    <a:pt x="32298" y="1905"/>
                    <a:pt x="31947" y="2206"/>
                  </a:cubicBezTo>
                  <a:cubicBezTo>
                    <a:pt x="31529" y="2573"/>
                    <a:pt x="31078" y="2924"/>
                    <a:pt x="30610" y="3242"/>
                  </a:cubicBezTo>
                  <a:cubicBezTo>
                    <a:pt x="30009" y="3659"/>
                    <a:pt x="29324" y="3977"/>
                    <a:pt x="28605" y="4177"/>
                  </a:cubicBezTo>
                  <a:cubicBezTo>
                    <a:pt x="28217" y="4274"/>
                    <a:pt x="27819" y="4321"/>
                    <a:pt x="27421" y="4321"/>
                  </a:cubicBezTo>
                  <a:cubicBezTo>
                    <a:pt x="26929" y="4321"/>
                    <a:pt x="26437" y="4249"/>
                    <a:pt x="25965" y="4110"/>
                  </a:cubicBezTo>
                  <a:cubicBezTo>
                    <a:pt x="25029" y="3860"/>
                    <a:pt x="24094" y="3375"/>
                    <a:pt x="23125" y="2841"/>
                  </a:cubicBezTo>
                  <a:cubicBezTo>
                    <a:pt x="22172" y="2339"/>
                    <a:pt x="21170" y="1721"/>
                    <a:pt x="20000" y="1370"/>
                  </a:cubicBezTo>
                  <a:cubicBezTo>
                    <a:pt x="19485" y="1198"/>
                    <a:pt x="18948" y="1112"/>
                    <a:pt x="18411" y="1112"/>
                  </a:cubicBezTo>
                  <a:cubicBezTo>
                    <a:pt x="17696" y="1112"/>
                    <a:pt x="16983" y="1265"/>
                    <a:pt x="16324" y="1571"/>
                  </a:cubicBezTo>
                  <a:cubicBezTo>
                    <a:pt x="15155" y="2105"/>
                    <a:pt x="14186" y="2891"/>
                    <a:pt x="13133" y="3459"/>
                  </a:cubicBezTo>
                  <a:cubicBezTo>
                    <a:pt x="12882" y="3609"/>
                    <a:pt x="12598" y="3709"/>
                    <a:pt x="12348" y="3843"/>
                  </a:cubicBezTo>
                  <a:cubicBezTo>
                    <a:pt x="12080" y="3943"/>
                    <a:pt x="11796" y="4027"/>
                    <a:pt x="11529" y="4110"/>
                  </a:cubicBezTo>
                  <a:cubicBezTo>
                    <a:pt x="10994" y="4261"/>
                    <a:pt x="10443" y="4361"/>
                    <a:pt x="9891" y="4411"/>
                  </a:cubicBezTo>
                  <a:cubicBezTo>
                    <a:pt x="9670" y="4428"/>
                    <a:pt x="9449" y="4437"/>
                    <a:pt x="9228" y="4437"/>
                  </a:cubicBezTo>
                  <a:cubicBezTo>
                    <a:pt x="7502" y="4437"/>
                    <a:pt x="5817" y="3919"/>
                    <a:pt x="4394" y="2941"/>
                  </a:cubicBezTo>
                  <a:cubicBezTo>
                    <a:pt x="3793" y="2490"/>
                    <a:pt x="3225" y="2005"/>
                    <a:pt x="2707" y="1487"/>
                  </a:cubicBezTo>
                  <a:cubicBezTo>
                    <a:pt x="2289" y="1086"/>
                    <a:pt x="1855" y="735"/>
                    <a:pt x="1370" y="435"/>
                  </a:cubicBezTo>
                  <a:cubicBezTo>
                    <a:pt x="1053" y="251"/>
                    <a:pt x="718" y="117"/>
                    <a:pt x="368" y="34"/>
                  </a:cubicBezTo>
                  <a:cubicBezTo>
                    <a:pt x="251" y="17"/>
                    <a:pt x="117"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42"/>
            <p:cNvSpPr/>
            <p:nvPr/>
          </p:nvSpPr>
          <p:spPr>
            <a:xfrm>
              <a:off x="4755153" y="1356691"/>
              <a:ext cx="520840" cy="247593"/>
            </a:xfrm>
            <a:custGeom>
              <a:rect b="b" l="l" r="r" t="t"/>
              <a:pathLst>
                <a:path extrusionOk="0" h="7721" w="16242">
                  <a:moveTo>
                    <a:pt x="16224" y="1"/>
                  </a:moveTo>
                  <a:cubicBezTo>
                    <a:pt x="16208" y="1"/>
                    <a:pt x="16208" y="285"/>
                    <a:pt x="16108" y="803"/>
                  </a:cubicBezTo>
                  <a:cubicBezTo>
                    <a:pt x="15957" y="1521"/>
                    <a:pt x="15656" y="2206"/>
                    <a:pt x="15239" y="2808"/>
                  </a:cubicBezTo>
                  <a:cubicBezTo>
                    <a:pt x="14265" y="4188"/>
                    <a:pt x="12660" y="5016"/>
                    <a:pt x="10960" y="5016"/>
                  </a:cubicBezTo>
                  <a:cubicBezTo>
                    <a:pt x="10911" y="5016"/>
                    <a:pt x="10861" y="5015"/>
                    <a:pt x="10811" y="5013"/>
                  </a:cubicBezTo>
                  <a:cubicBezTo>
                    <a:pt x="10126" y="4963"/>
                    <a:pt x="9458" y="4846"/>
                    <a:pt x="8789" y="4646"/>
                  </a:cubicBezTo>
                  <a:cubicBezTo>
                    <a:pt x="8104" y="4445"/>
                    <a:pt x="7436" y="4228"/>
                    <a:pt x="6767" y="4094"/>
                  </a:cubicBezTo>
                  <a:cubicBezTo>
                    <a:pt x="6365" y="4010"/>
                    <a:pt x="5950" y="3965"/>
                    <a:pt x="5534" y="3965"/>
                  </a:cubicBezTo>
                  <a:cubicBezTo>
                    <a:pt x="5293" y="3965"/>
                    <a:pt x="5052" y="3980"/>
                    <a:pt x="4813" y="4011"/>
                  </a:cubicBezTo>
                  <a:cubicBezTo>
                    <a:pt x="3710" y="4161"/>
                    <a:pt x="2657" y="4612"/>
                    <a:pt x="1788" y="5297"/>
                  </a:cubicBezTo>
                  <a:cubicBezTo>
                    <a:pt x="1203" y="5765"/>
                    <a:pt x="719" y="6333"/>
                    <a:pt x="335" y="6985"/>
                  </a:cubicBezTo>
                  <a:lnTo>
                    <a:pt x="168" y="7286"/>
                  </a:lnTo>
                  <a:cubicBezTo>
                    <a:pt x="134" y="7369"/>
                    <a:pt x="101" y="7453"/>
                    <a:pt x="84" y="7520"/>
                  </a:cubicBezTo>
                  <a:cubicBezTo>
                    <a:pt x="51" y="7587"/>
                    <a:pt x="17" y="7653"/>
                    <a:pt x="0" y="7720"/>
                  </a:cubicBezTo>
                  <a:cubicBezTo>
                    <a:pt x="51" y="7670"/>
                    <a:pt x="84" y="7603"/>
                    <a:pt x="117" y="7536"/>
                  </a:cubicBezTo>
                  <a:cubicBezTo>
                    <a:pt x="151" y="7470"/>
                    <a:pt x="184" y="7403"/>
                    <a:pt x="218" y="7319"/>
                  </a:cubicBezTo>
                  <a:lnTo>
                    <a:pt x="401" y="7018"/>
                  </a:lnTo>
                  <a:cubicBezTo>
                    <a:pt x="786" y="6384"/>
                    <a:pt x="1287" y="5849"/>
                    <a:pt x="1872" y="5398"/>
                  </a:cubicBezTo>
                  <a:cubicBezTo>
                    <a:pt x="2741" y="4729"/>
                    <a:pt x="3760" y="4312"/>
                    <a:pt x="4829" y="4178"/>
                  </a:cubicBezTo>
                  <a:cubicBezTo>
                    <a:pt x="5046" y="4156"/>
                    <a:pt x="5262" y="4145"/>
                    <a:pt x="5475" y="4145"/>
                  </a:cubicBezTo>
                  <a:cubicBezTo>
                    <a:pt x="5902" y="4145"/>
                    <a:pt x="6322" y="4189"/>
                    <a:pt x="6734" y="4278"/>
                  </a:cubicBezTo>
                  <a:cubicBezTo>
                    <a:pt x="7402" y="4412"/>
                    <a:pt x="8054" y="4612"/>
                    <a:pt x="8739" y="4813"/>
                  </a:cubicBezTo>
                  <a:cubicBezTo>
                    <a:pt x="9424" y="5013"/>
                    <a:pt x="10109" y="5147"/>
                    <a:pt x="10811" y="5181"/>
                  </a:cubicBezTo>
                  <a:cubicBezTo>
                    <a:pt x="10867" y="5182"/>
                    <a:pt x="10924" y="5183"/>
                    <a:pt x="10980" y="5183"/>
                  </a:cubicBezTo>
                  <a:cubicBezTo>
                    <a:pt x="13532" y="5183"/>
                    <a:pt x="15733" y="3337"/>
                    <a:pt x="16174" y="820"/>
                  </a:cubicBezTo>
                  <a:cubicBezTo>
                    <a:pt x="16208" y="619"/>
                    <a:pt x="16224" y="419"/>
                    <a:pt x="16224" y="218"/>
                  </a:cubicBezTo>
                  <a:cubicBezTo>
                    <a:pt x="16241" y="151"/>
                    <a:pt x="16224" y="68"/>
                    <a:pt x="162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42"/>
            <p:cNvSpPr/>
            <p:nvPr/>
          </p:nvSpPr>
          <p:spPr>
            <a:xfrm>
              <a:off x="4532252" y="1132219"/>
              <a:ext cx="648373" cy="289249"/>
            </a:xfrm>
            <a:custGeom>
              <a:rect b="b" l="l" r="r" t="t"/>
              <a:pathLst>
                <a:path extrusionOk="0" h="9020" w="20219">
                  <a:moveTo>
                    <a:pt x="402" y="0"/>
                  </a:moveTo>
                  <a:lnTo>
                    <a:pt x="402" y="0"/>
                  </a:lnTo>
                  <a:cubicBezTo>
                    <a:pt x="1" y="1153"/>
                    <a:pt x="619" y="2389"/>
                    <a:pt x="1220" y="3442"/>
                  </a:cubicBezTo>
                  <a:cubicBezTo>
                    <a:pt x="1638" y="4194"/>
                    <a:pt x="2056" y="4946"/>
                    <a:pt x="2657" y="5547"/>
                  </a:cubicBezTo>
                  <a:cubicBezTo>
                    <a:pt x="3238" y="6112"/>
                    <a:pt x="4021" y="6552"/>
                    <a:pt x="4841" y="6552"/>
                  </a:cubicBezTo>
                  <a:cubicBezTo>
                    <a:pt x="4870" y="6552"/>
                    <a:pt x="4900" y="6551"/>
                    <a:pt x="4930" y="6550"/>
                  </a:cubicBezTo>
                  <a:cubicBezTo>
                    <a:pt x="6006" y="6518"/>
                    <a:pt x="6959" y="5744"/>
                    <a:pt x="8026" y="5744"/>
                  </a:cubicBezTo>
                  <a:cubicBezTo>
                    <a:pt x="8069" y="5744"/>
                    <a:pt x="8111" y="5745"/>
                    <a:pt x="8154" y="5748"/>
                  </a:cubicBezTo>
                  <a:cubicBezTo>
                    <a:pt x="8923" y="5781"/>
                    <a:pt x="9591" y="6232"/>
                    <a:pt x="10210" y="6667"/>
                  </a:cubicBezTo>
                  <a:cubicBezTo>
                    <a:pt x="11312" y="7402"/>
                    <a:pt x="12432" y="8120"/>
                    <a:pt x="13668" y="8571"/>
                  </a:cubicBezTo>
                  <a:cubicBezTo>
                    <a:pt x="14430" y="8849"/>
                    <a:pt x="15248" y="9019"/>
                    <a:pt x="16057" y="9019"/>
                  </a:cubicBezTo>
                  <a:cubicBezTo>
                    <a:pt x="16562" y="9019"/>
                    <a:pt x="17063" y="8953"/>
                    <a:pt x="17545" y="8805"/>
                  </a:cubicBezTo>
                  <a:cubicBezTo>
                    <a:pt x="18815" y="8421"/>
                    <a:pt x="19917" y="7419"/>
                    <a:pt x="20218" y="6132"/>
                  </a:cubicBez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42"/>
            <p:cNvSpPr/>
            <p:nvPr/>
          </p:nvSpPr>
          <p:spPr>
            <a:xfrm>
              <a:off x="4278822" y="521397"/>
              <a:ext cx="377242" cy="714817"/>
            </a:xfrm>
            <a:custGeom>
              <a:rect b="b" l="l" r="r" t="t"/>
              <a:pathLst>
                <a:path extrusionOk="0" h="22291" w="11764">
                  <a:moveTo>
                    <a:pt x="5932" y="0"/>
                  </a:moveTo>
                  <a:lnTo>
                    <a:pt x="1" y="4796"/>
                  </a:lnTo>
                  <a:lnTo>
                    <a:pt x="970" y="18831"/>
                  </a:lnTo>
                  <a:cubicBezTo>
                    <a:pt x="1102" y="20781"/>
                    <a:pt x="2722" y="22290"/>
                    <a:pt x="4665" y="22290"/>
                  </a:cubicBezTo>
                  <a:cubicBezTo>
                    <a:pt x="4687" y="22290"/>
                    <a:pt x="4708" y="22290"/>
                    <a:pt x="4729" y="22289"/>
                  </a:cubicBezTo>
                  <a:cubicBezTo>
                    <a:pt x="6701" y="22273"/>
                    <a:pt x="8321" y="20702"/>
                    <a:pt x="8405" y="18731"/>
                  </a:cubicBezTo>
                  <a:cubicBezTo>
                    <a:pt x="8455" y="17377"/>
                    <a:pt x="8522" y="16174"/>
                    <a:pt x="8522" y="16174"/>
                  </a:cubicBezTo>
                  <a:cubicBezTo>
                    <a:pt x="8522" y="16174"/>
                    <a:pt x="11513" y="15790"/>
                    <a:pt x="11646" y="12732"/>
                  </a:cubicBezTo>
                  <a:cubicBezTo>
                    <a:pt x="11763" y="9675"/>
                    <a:pt x="11446" y="2640"/>
                    <a:pt x="11446" y="2640"/>
                  </a:cubicBezTo>
                  <a:lnTo>
                    <a:pt x="5932"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42"/>
            <p:cNvSpPr/>
            <p:nvPr/>
          </p:nvSpPr>
          <p:spPr>
            <a:xfrm>
              <a:off x="4600844" y="771074"/>
              <a:ext cx="28957" cy="24435"/>
            </a:xfrm>
            <a:custGeom>
              <a:rect b="b" l="l" r="r" t="t"/>
              <a:pathLst>
                <a:path extrusionOk="0" h="762" w="903">
                  <a:moveTo>
                    <a:pt x="502" y="0"/>
                  </a:moveTo>
                  <a:cubicBezTo>
                    <a:pt x="167" y="0"/>
                    <a:pt x="0" y="418"/>
                    <a:pt x="251" y="652"/>
                  </a:cubicBezTo>
                  <a:cubicBezTo>
                    <a:pt x="326" y="727"/>
                    <a:pt x="419" y="761"/>
                    <a:pt x="510" y="761"/>
                  </a:cubicBezTo>
                  <a:cubicBezTo>
                    <a:pt x="703" y="761"/>
                    <a:pt x="891" y="611"/>
                    <a:pt x="903" y="385"/>
                  </a:cubicBezTo>
                  <a:cubicBezTo>
                    <a:pt x="886" y="168"/>
                    <a:pt x="719" y="0"/>
                    <a:pt x="5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42"/>
            <p:cNvSpPr/>
            <p:nvPr/>
          </p:nvSpPr>
          <p:spPr>
            <a:xfrm>
              <a:off x="4592282" y="742374"/>
              <a:ext cx="49833" cy="15040"/>
            </a:xfrm>
            <a:custGeom>
              <a:rect b="b" l="l" r="r" t="t"/>
              <a:pathLst>
                <a:path extrusionOk="0" h="469" w="1554">
                  <a:moveTo>
                    <a:pt x="758" y="1"/>
                  </a:moveTo>
                  <a:cubicBezTo>
                    <a:pt x="558" y="1"/>
                    <a:pt x="356" y="60"/>
                    <a:pt x="184" y="177"/>
                  </a:cubicBezTo>
                  <a:cubicBezTo>
                    <a:pt x="50" y="277"/>
                    <a:pt x="0" y="361"/>
                    <a:pt x="33" y="394"/>
                  </a:cubicBezTo>
                  <a:cubicBezTo>
                    <a:pt x="37" y="399"/>
                    <a:pt x="44" y="402"/>
                    <a:pt x="53" y="402"/>
                  </a:cubicBezTo>
                  <a:cubicBezTo>
                    <a:pt x="127" y="402"/>
                    <a:pt x="381" y="257"/>
                    <a:pt x="700" y="257"/>
                  </a:cubicBezTo>
                  <a:cubicBezTo>
                    <a:pt x="728" y="257"/>
                    <a:pt x="756" y="258"/>
                    <a:pt x="785" y="261"/>
                  </a:cubicBezTo>
                  <a:cubicBezTo>
                    <a:pt x="1163" y="276"/>
                    <a:pt x="1431" y="468"/>
                    <a:pt x="1516" y="468"/>
                  </a:cubicBezTo>
                  <a:cubicBezTo>
                    <a:pt x="1525" y="468"/>
                    <a:pt x="1532" y="466"/>
                    <a:pt x="1537" y="461"/>
                  </a:cubicBezTo>
                  <a:cubicBezTo>
                    <a:pt x="1554" y="428"/>
                    <a:pt x="1521" y="344"/>
                    <a:pt x="1387" y="227"/>
                  </a:cubicBezTo>
                  <a:cubicBezTo>
                    <a:pt x="1209" y="76"/>
                    <a:pt x="985" y="1"/>
                    <a:pt x="7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42"/>
            <p:cNvSpPr/>
            <p:nvPr/>
          </p:nvSpPr>
          <p:spPr>
            <a:xfrm>
              <a:off x="4455097" y="771074"/>
              <a:ext cx="28957" cy="24435"/>
            </a:xfrm>
            <a:custGeom>
              <a:rect b="b" l="l" r="r" t="t"/>
              <a:pathLst>
                <a:path extrusionOk="0" h="762" w="903">
                  <a:moveTo>
                    <a:pt x="502" y="0"/>
                  </a:moveTo>
                  <a:cubicBezTo>
                    <a:pt x="168" y="17"/>
                    <a:pt x="1" y="418"/>
                    <a:pt x="251" y="652"/>
                  </a:cubicBezTo>
                  <a:cubicBezTo>
                    <a:pt x="327" y="727"/>
                    <a:pt x="419" y="761"/>
                    <a:pt x="511" y="761"/>
                  </a:cubicBezTo>
                  <a:cubicBezTo>
                    <a:pt x="704" y="761"/>
                    <a:pt x="892" y="611"/>
                    <a:pt x="903" y="385"/>
                  </a:cubicBezTo>
                  <a:cubicBezTo>
                    <a:pt x="903" y="168"/>
                    <a:pt x="719" y="0"/>
                    <a:pt x="5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42"/>
            <p:cNvSpPr/>
            <p:nvPr/>
          </p:nvSpPr>
          <p:spPr>
            <a:xfrm>
              <a:off x="4446535" y="745068"/>
              <a:ext cx="49865" cy="15008"/>
            </a:xfrm>
            <a:custGeom>
              <a:rect b="b" l="l" r="r" t="t"/>
              <a:pathLst>
                <a:path extrusionOk="0" h="468" w="1555">
                  <a:moveTo>
                    <a:pt x="758" y="0"/>
                  </a:moveTo>
                  <a:cubicBezTo>
                    <a:pt x="558" y="0"/>
                    <a:pt x="356" y="59"/>
                    <a:pt x="184" y="177"/>
                  </a:cubicBezTo>
                  <a:cubicBezTo>
                    <a:pt x="50" y="277"/>
                    <a:pt x="0" y="377"/>
                    <a:pt x="34" y="394"/>
                  </a:cubicBezTo>
                  <a:cubicBezTo>
                    <a:pt x="37" y="399"/>
                    <a:pt x="45" y="402"/>
                    <a:pt x="55" y="402"/>
                  </a:cubicBezTo>
                  <a:cubicBezTo>
                    <a:pt x="135" y="402"/>
                    <a:pt x="404" y="259"/>
                    <a:pt x="738" y="259"/>
                  </a:cubicBezTo>
                  <a:cubicBezTo>
                    <a:pt x="754" y="259"/>
                    <a:pt x="770" y="259"/>
                    <a:pt x="786" y="260"/>
                  </a:cubicBezTo>
                  <a:cubicBezTo>
                    <a:pt x="1163" y="275"/>
                    <a:pt x="1431" y="468"/>
                    <a:pt x="1517" y="468"/>
                  </a:cubicBezTo>
                  <a:cubicBezTo>
                    <a:pt x="1526" y="468"/>
                    <a:pt x="1533" y="465"/>
                    <a:pt x="1538" y="461"/>
                  </a:cubicBezTo>
                  <a:cubicBezTo>
                    <a:pt x="1554" y="444"/>
                    <a:pt x="1521" y="344"/>
                    <a:pt x="1387" y="227"/>
                  </a:cubicBezTo>
                  <a:cubicBezTo>
                    <a:pt x="1210" y="76"/>
                    <a:pt x="985" y="0"/>
                    <a:pt x="75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42"/>
            <p:cNvSpPr/>
            <p:nvPr/>
          </p:nvSpPr>
          <p:spPr>
            <a:xfrm>
              <a:off x="4539210" y="755009"/>
              <a:ext cx="40245" cy="119195"/>
            </a:xfrm>
            <a:custGeom>
              <a:rect b="b" l="l" r="r" t="t"/>
              <a:pathLst>
                <a:path extrusionOk="0" h="3717" w="1255">
                  <a:moveTo>
                    <a:pt x="52" y="0"/>
                  </a:moveTo>
                  <a:cubicBezTo>
                    <a:pt x="52" y="0"/>
                    <a:pt x="51" y="0"/>
                    <a:pt x="51" y="0"/>
                  </a:cubicBezTo>
                  <a:cubicBezTo>
                    <a:pt x="1" y="17"/>
                    <a:pt x="302" y="1036"/>
                    <a:pt x="719" y="2273"/>
                  </a:cubicBezTo>
                  <a:cubicBezTo>
                    <a:pt x="820" y="2573"/>
                    <a:pt x="920" y="2857"/>
                    <a:pt x="1020" y="3141"/>
                  </a:cubicBezTo>
                  <a:cubicBezTo>
                    <a:pt x="1070" y="3242"/>
                    <a:pt x="1087" y="3359"/>
                    <a:pt x="1087" y="3476"/>
                  </a:cubicBezTo>
                  <a:cubicBezTo>
                    <a:pt x="1070" y="3542"/>
                    <a:pt x="970" y="3559"/>
                    <a:pt x="853" y="3576"/>
                  </a:cubicBezTo>
                  <a:cubicBezTo>
                    <a:pt x="636" y="3576"/>
                    <a:pt x="402" y="3609"/>
                    <a:pt x="185" y="3676"/>
                  </a:cubicBezTo>
                  <a:cubicBezTo>
                    <a:pt x="356" y="3701"/>
                    <a:pt x="518" y="3716"/>
                    <a:pt x="685" y="3716"/>
                  </a:cubicBezTo>
                  <a:cubicBezTo>
                    <a:pt x="746" y="3716"/>
                    <a:pt x="807" y="3714"/>
                    <a:pt x="870" y="3710"/>
                  </a:cubicBezTo>
                  <a:cubicBezTo>
                    <a:pt x="920" y="3710"/>
                    <a:pt x="987" y="3693"/>
                    <a:pt x="1037" y="3676"/>
                  </a:cubicBezTo>
                  <a:cubicBezTo>
                    <a:pt x="1120" y="3659"/>
                    <a:pt x="1187" y="3593"/>
                    <a:pt x="1221" y="3526"/>
                  </a:cubicBezTo>
                  <a:cubicBezTo>
                    <a:pt x="1254" y="3375"/>
                    <a:pt x="1237" y="3225"/>
                    <a:pt x="1171" y="3075"/>
                  </a:cubicBezTo>
                  <a:cubicBezTo>
                    <a:pt x="1087" y="2807"/>
                    <a:pt x="987" y="2506"/>
                    <a:pt x="886" y="2206"/>
                  </a:cubicBezTo>
                  <a:cubicBezTo>
                    <a:pt x="472" y="980"/>
                    <a:pt x="107" y="0"/>
                    <a:pt x="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42"/>
            <p:cNvSpPr/>
            <p:nvPr/>
          </p:nvSpPr>
          <p:spPr>
            <a:xfrm>
              <a:off x="4494220" y="884754"/>
              <a:ext cx="71831" cy="39315"/>
            </a:xfrm>
            <a:custGeom>
              <a:rect b="b" l="l" r="r" t="t"/>
              <a:pathLst>
                <a:path extrusionOk="0" h="1226" w="2240">
                  <a:moveTo>
                    <a:pt x="182" y="0"/>
                  </a:moveTo>
                  <a:cubicBezTo>
                    <a:pt x="178" y="0"/>
                    <a:pt x="200" y="15"/>
                    <a:pt x="251" y="48"/>
                  </a:cubicBezTo>
                  <a:cubicBezTo>
                    <a:pt x="251" y="48"/>
                    <a:pt x="0" y="783"/>
                    <a:pt x="886" y="1134"/>
                  </a:cubicBezTo>
                  <a:cubicBezTo>
                    <a:pt x="1044" y="1199"/>
                    <a:pt x="1191" y="1226"/>
                    <a:pt x="1324" y="1226"/>
                  </a:cubicBezTo>
                  <a:cubicBezTo>
                    <a:pt x="1907" y="1226"/>
                    <a:pt x="2239" y="716"/>
                    <a:pt x="2239" y="716"/>
                  </a:cubicBezTo>
                  <a:lnTo>
                    <a:pt x="2239" y="716"/>
                  </a:lnTo>
                  <a:cubicBezTo>
                    <a:pt x="2232" y="716"/>
                    <a:pt x="2225" y="716"/>
                    <a:pt x="2217" y="716"/>
                  </a:cubicBezTo>
                  <a:cubicBezTo>
                    <a:pt x="1481" y="716"/>
                    <a:pt x="209" y="0"/>
                    <a:pt x="1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42"/>
            <p:cNvSpPr/>
            <p:nvPr/>
          </p:nvSpPr>
          <p:spPr>
            <a:xfrm>
              <a:off x="4425082" y="998786"/>
              <a:ext cx="127019" cy="65738"/>
            </a:xfrm>
            <a:custGeom>
              <a:rect b="b" l="l" r="r" t="t"/>
              <a:pathLst>
                <a:path extrusionOk="0" h="2050" w="3961">
                  <a:moveTo>
                    <a:pt x="1" y="1"/>
                  </a:moveTo>
                  <a:cubicBezTo>
                    <a:pt x="1" y="1"/>
                    <a:pt x="864" y="2050"/>
                    <a:pt x="3566" y="2050"/>
                  </a:cubicBezTo>
                  <a:cubicBezTo>
                    <a:pt x="3678" y="2050"/>
                    <a:pt x="3793" y="2046"/>
                    <a:pt x="3911" y="2039"/>
                  </a:cubicBezTo>
                  <a:lnTo>
                    <a:pt x="3961" y="1287"/>
                  </a:lnTo>
                  <a:cubicBezTo>
                    <a:pt x="2541" y="1254"/>
                    <a:pt x="1154" y="803"/>
                    <a:pt x="1"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42"/>
            <p:cNvSpPr/>
            <p:nvPr/>
          </p:nvSpPr>
          <p:spPr>
            <a:xfrm>
              <a:off x="4153984" y="482082"/>
              <a:ext cx="546558" cy="629806"/>
            </a:xfrm>
            <a:custGeom>
              <a:rect b="b" l="l" r="r" t="t"/>
              <a:pathLst>
                <a:path extrusionOk="0" h="19640" w="17044">
                  <a:moveTo>
                    <a:pt x="10564" y="0"/>
                  </a:moveTo>
                  <a:cubicBezTo>
                    <a:pt x="9182" y="0"/>
                    <a:pt x="7992" y="621"/>
                    <a:pt x="7070" y="621"/>
                  </a:cubicBezTo>
                  <a:cubicBezTo>
                    <a:pt x="6995" y="621"/>
                    <a:pt x="6922" y="617"/>
                    <a:pt x="6851" y="608"/>
                  </a:cubicBezTo>
                  <a:cubicBezTo>
                    <a:pt x="6728" y="595"/>
                    <a:pt x="6570" y="583"/>
                    <a:pt x="6384" y="583"/>
                  </a:cubicBezTo>
                  <a:cubicBezTo>
                    <a:pt x="4957" y="583"/>
                    <a:pt x="1899" y="1261"/>
                    <a:pt x="569" y="6924"/>
                  </a:cubicBezTo>
                  <a:lnTo>
                    <a:pt x="685" y="9029"/>
                  </a:lnTo>
                  <a:cubicBezTo>
                    <a:pt x="685" y="11686"/>
                    <a:pt x="0" y="18670"/>
                    <a:pt x="4829" y="19639"/>
                  </a:cubicBezTo>
                  <a:lnTo>
                    <a:pt x="4629" y="9998"/>
                  </a:lnTo>
                  <a:cubicBezTo>
                    <a:pt x="4629" y="9998"/>
                    <a:pt x="9307" y="7793"/>
                    <a:pt x="10076" y="3215"/>
                  </a:cubicBezTo>
                  <a:lnTo>
                    <a:pt x="10109" y="3231"/>
                  </a:lnTo>
                  <a:cubicBezTo>
                    <a:pt x="10410" y="3916"/>
                    <a:pt x="10945" y="5403"/>
                    <a:pt x="10627" y="6623"/>
                  </a:cubicBezTo>
                  <a:lnTo>
                    <a:pt x="14988" y="7693"/>
                  </a:lnTo>
                  <a:lnTo>
                    <a:pt x="15506" y="8144"/>
                  </a:lnTo>
                  <a:cubicBezTo>
                    <a:pt x="15506" y="8144"/>
                    <a:pt x="17043" y="4735"/>
                    <a:pt x="14036" y="1644"/>
                  </a:cubicBezTo>
                  <a:cubicBezTo>
                    <a:pt x="12790" y="363"/>
                    <a:pt x="11621" y="0"/>
                    <a:pt x="1056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42"/>
            <p:cNvSpPr/>
            <p:nvPr/>
          </p:nvSpPr>
          <p:spPr>
            <a:xfrm>
              <a:off x="4231074" y="802853"/>
              <a:ext cx="90655" cy="108003"/>
            </a:xfrm>
            <a:custGeom>
              <a:rect b="b" l="l" r="r" t="t"/>
              <a:pathLst>
                <a:path extrusionOk="0" h="3368" w="2827">
                  <a:moveTo>
                    <a:pt x="1943" y="0"/>
                  </a:moveTo>
                  <a:cubicBezTo>
                    <a:pt x="1622" y="0"/>
                    <a:pt x="1291" y="171"/>
                    <a:pt x="1072" y="413"/>
                  </a:cubicBezTo>
                  <a:cubicBezTo>
                    <a:pt x="0" y="1590"/>
                    <a:pt x="906" y="3368"/>
                    <a:pt x="2347" y="3368"/>
                  </a:cubicBezTo>
                  <a:cubicBezTo>
                    <a:pt x="2501" y="3368"/>
                    <a:pt x="2661" y="3347"/>
                    <a:pt x="2826" y="3304"/>
                  </a:cubicBezTo>
                  <a:lnTo>
                    <a:pt x="2358" y="112"/>
                  </a:lnTo>
                  <a:cubicBezTo>
                    <a:pt x="2229" y="35"/>
                    <a:pt x="2087" y="0"/>
                    <a:pt x="1943"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42"/>
            <p:cNvSpPr/>
            <p:nvPr/>
          </p:nvSpPr>
          <p:spPr>
            <a:xfrm>
              <a:off x="4040914" y="1420986"/>
              <a:ext cx="443686" cy="153828"/>
            </a:xfrm>
            <a:custGeom>
              <a:rect b="b" l="l" r="r" t="t"/>
              <a:pathLst>
                <a:path extrusionOk="0" h="4797" w="13836">
                  <a:moveTo>
                    <a:pt x="1" y="1"/>
                  </a:moveTo>
                  <a:lnTo>
                    <a:pt x="11914" y="4796"/>
                  </a:lnTo>
                  <a:lnTo>
                    <a:pt x="12332" y="4780"/>
                  </a:lnTo>
                  <a:lnTo>
                    <a:pt x="13836" y="2140"/>
                  </a:lnTo>
                  <a:lnTo>
                    <a:pt x="1" y="1"/>
                  </a:ln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42"/>
            <p:cNvSpPr/>
            <p:nvPr/>
          </p:nvSpPr>
          <p:spPr>
            <a:xfrm>
              <a:off x="4270260" y="831554"/>
              <a:ext cx="33254" cy="48518"/>
            </a:xfrm>
            <a:custGeom>
              <a:rect b="b" l="l" r="r" t="t"/>
              <a:pathLst>
                <a:path extrusionOk="0" h="1513" w="1037">
                  <a:moveTo>
                    <a:pt x="619" y="0"/>
                  </a:moveTo>
                  <a:cubicBezTo>
                    <a:pt x="560" y="0"/>
                    <a:pt x="454" y="27"/>
                    <a:pt x="334" y="103"/>
                  </a:cubicBezTo>
                  <a:cubicBezTo>
                    <a:pt x="217" y="186"/>
                    <a:pt x="117" y="287"/>
                    <a:pt x="67" y="420"/>
                  </a:cubicBezTo>
                  <a:cubicBezTo>
                    <a:pt x="0" y="571"/>
                    <a:pt x="0" y="754"/>
                    <a:pt x="50" y="905"/>
                  </a:cubicBezTo>
                  <a:cubicBezTo>
                    <a:pt x="151" y="1189"/>
                    <a:pt x="401" y="1406"/>
                    <a:pt x="685" y="1473"/>
                  </a:cubicBezTo>
                  <a:cubicBezTo>
                    <a:pt x="784" y="1503"/>
                    <a:pt x="865" y="1513"/>
                    <a:pt x="924" y="1513"/>
                  </a:cubicBezTo>
                  <a:cubicBezTo>
                    <a:pt x="996" y="1513"/>
                    <a:pt x="1036" y="1499"/>
                    <a:pt x="1036" y="1490"/>
                  </a:cubicBezTo>
                  <a:cubicBezTo>
                    <a:pt x="1036" y="1456"/>
                    <a:pt x="919" y="1439"/>
                    <a:pt x="735" y="1356"/>
                  </a:cubicBezTo>
                  <a:cubicBezTo>
                    <a:pt x="501" y="1272"/>
                    <a:pt x="318" y="1089"/>
                    <a:pt x="217" y="855"/>
                  </a:cubicBezTo>
                  <a:cubicBezTo>
                    <a:pt x="134" y="621"/>
                    <a:pt x="217" y="370"/>
                    <a:pt x="401" y="203"/>
                  </a:cubicBezTo>
                  <a:cubicBezTo>
                    <a:pt x="552" y="86"/>
                    <a:pt x="669" y="36"/>
                    <a:pt x="669" y="19"/>
                  </a:cubicBezTo>
                  <a:cubicBezTo>
                    <a:pt x="669" y="8"/>
                    <a:pt x="650" y="0"/>
                    <a:pt x="619"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42"/>
            <p:cNvSpPr/>
            <p:nvPr/>
          </p:nvSpPr>
          <p:spPr>
            <a:xfrm>
              <a:off x="4277924" y="898607"/>
              <a:ext cx="30400" cy="21998"/>
            </a:xfrm>
            <a:custGeom>
              <a:rect b="b" l="l" r="r" t="t"/>
              <a:pathLst>
                <a:path extrusionOk="0" h="686" w="948">
                  <a:moveTo>
                    <a:pt x="396" y="0"/>
                  </a:moveTo>
                  <a:cubicBezTo>
                    <a:pt x="1" y="99"/>
                    <a:pt x="76" y="685"/>
                    <a:pt x="479" y="685"/>
                  </a:cubicBezTo>
                  <a:cubicBezTo>
                    <a:pt x="485" y="685"/>
                    <a:pt x="491" y="685"/>
                    <a:pt x="496" y="685"/>
                  </a:cubicBezTo>
                  <a:cubicBezTo>
                    <a:pt x="914" y="668"/>
                    <a:pt x="948" y="67"/>
                    <a:pt x="530"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42"/>
            <p:cNvSpPr/>
            <p:nvPr/>
          </p:nvSpPr>
          <p:spPr>
            <a:xfrm>
              <a:off x="4332952" y="1453150"/>
              <a:ext cx="243264" cy="161300"/>
            </a:xfrm>
            <a:custGeom>
              <a:rect b="b" l="l" r="r" t="t"/>
              <a:pathLst>
                <a:path extrusionOk="0" h="5030" w="7586">
                  <a:moveTo>
                    <a:pt x="7586" y="0"/>
                  </a:moveTo>
                  <a:cubicBezTo>
                    <a:pt x="7586" y="0"/>
                    <a:pt x="134" y="1571"/>
                    <a:pt x="0" y="4980"/>
                  </a:cubicBezTo>
                  <a:lnTo>
                    <a:pt x="7586" y="5030"/>
                  </a:lnTo>
                  <a:lnTo>
                    <a:pt x="7586"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42"/>
            <p:cNvSpPr/>
            <p:nvPr/>
          </p:nvSpPr>
          <p:spPr>
            <a:xfrm>
              <a:off x="4550466" y="1094700"/>
              <a:ext cx="654786" cy="316250"/>
            </a:xfrm>
            <a:custGeom>
              <a:rect b="b" l="l" r="r" t="t"/>
              <a:pathLst>
                <a:path extrusionOk="0" h="9862" w="20419">
                  <a:moveTo>
                    <a:pt x="302" y="0"/>
                  </a:moveTo>
                  <a:lnTo>
                    <a:pt x="1" y="318"/>
                  </a:lnTo>
                  <a:cubicBezTo>
                    <a:pt x="268" y="3526"/>
                    <a:pt x="2925" y="5999"/>
                    <a:pt x="6133" y="6049"/>
                  </a:cubicBezTo>
                  <a:cubicBezTo>
                    <a:pt x="6169" y="6049"/>
                    <a:pt x="6206" y="6050"/>
                    <a:pt x="6243" y="6050"/>
                  </a:cubicBezTo>
                  <a:cubicBezTo>
                    <a:pt x="6790" y="6050"/>
                    <a:pt x="7348" y="5992"/>
                    <a:pt x="7895" y="5992"/>
                  </a:cubicBezTo>
                  <a:cubicBezTo>
                    <a:pt x="8416" y="5992"/>
                    <a:pt x="8927" y="6044"/>
                    <a:pt x="9408" y="6249"/>
                  </a:cubicBezTo>
                  <a:cubicBezTo>
                    <a:pt x="10277" y="6650"/>
                    <a:pt x="10845" y="7486"/>
                    <a:pt x="11530" y="8154"/>
                  </a:cubicBezTo>
                  <a:cubicBezTo>
                    <a:pt x="12715" y="9268"/>
                    <a:pt x="14270" y="9861"/>
                    <a:pt x="15855" y="9861"/>
                  </a:cubicBezTo>
                  <a:cubicBezTo>
                    <a:pt x="16505" y="9861"/>
                    <a:pt x="17159" y="9762"/>
                    <a:pt x="17795" y="9558"/>
                  </a:cubicBezTo>
                  <a:cubicBezTo>
                    <a:pt x="18698" y="9257"/>
                    <a:pt x="20118" y="8605"/>
                    <a:pt x="20285" y="7670"/>
                  </a:cubicBezTo>
                  <a:cubicBezTo>
                    <a:pt x="20419" y="6951"/>
                    <a:pt x="19550" y="6233"/>
                    <a:pt x="19032" y="5731"/>
                  </a:cubicBezTo>
                  <a:cubicBezTo>
                    <a:pt x="18514" y="5213"/>
                    <a:pt x="17846" y="4896"/>
                    <a:pt x="17194" y="4579"/>
                  </a:cubicBezTo>
                  <a:cubicBezTo>
                    <a:pt x="11864" y="2106"/>
                    <a:pt x="6166" y="301"/>
                    <a:pt x="3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42"/>
            <p:cNvSpPr/>
            <p:nvPr/>
          </p:nvSpPr>
          <p:spPr>
            <a:xfrm>
              <a:off x="4349018" y="1554163"/>
              <a:ext cx="381988" cy="224152"/>
            </a:xfrm>
            <a:custGeom>
              <a:rect b="b" l="l" r="r" t="t"/>
              <a:pathLst>
                <a:path extrusionOk="0" h="6990" w="11912">
                  <a:moveTo>
                    <a:pt x="9201" y="0"/>
                  </a:moveTo>
                  <a:cubicBezTo>
                    <a:pt x="9084" y="0"/>
                    <a:pt x="8962" y="38"/>
                    <a:pt x="8856" y="125"/>
                  </a:cubicBezTo>
                  <a:cubicBezTo>
                    <a:pt x="8421" y="409"/>
                    <a:pt x="7937" y="643"/>
                    <a:pt x="7436" y="794"/>
                  </a:cubicBezTo>
                  <a:cubicBezTo>
                    <a:pt x="7051" y="944"/>
                    <a:pt x="6634" y="1011"/>
                    <a:pt x="6216" y="1028"/>
                  </a:cubicBezTo>
                  <a:cubicBezTo>
                    <a:pt x="5848" y="1028"/>
                    <a:pt x="5531" y="1028"/>
                    <a:pt x="5247" y="1011"/>
                  </a:cubicBezTo>
                  <a:cubicBezTo>
                    <a:pt x="5247" y="1011"/>
                    <a:pt x="3576" y="944"/>
                    <a:pt x="2774" y="510"/>
                  </a:cubicBezTo>
                  <a:lnTo>
                    <a:pt x="0" y="4737"/>
                  </a:lnTo>
                  <a:lnTo>
                    <a:pt x="1905" y="6274"/>
                  </a:lnTo>
                  <a:cubicBezTo>
                    <a:pt x="1905" y="6274"/>
                    <a:pt x="2585" y="6990"/>
                    <a:pt x="3613" y="6990"/>
                  </a:cubicBezTo>
                  <a:cubicBezTo>
                    <a:pt x="3801" y="6990"/>
                    <a:pt x="4001" y="6966"/>
                    <a:pt x="4211" y="6909"/>
                  </a:cubicBezTo>
                  <a:cubicBezTo>
                    <a:pt x="5564" y="6541"/>
                    <a:pt x="7235" y="5238"/>
                    <a:pt x="7235" y="5238"/>
                  </a:cubicBezTo>
                  <a:cubicBezTo>
                    <a:pt x="7267" y="5167"/>
                    <a:pt x="7364" y="5136"/>
                    <a:pt x="7509" y="5136"/>
                  </a:cubicBezTo>
                  <a:cubicBezTo>
                    <a:pt x="8207" y="5136"/>
                    <a:pt x="9996" y="5858"/>
                    <a:pt x="10660" y="6190"/>
                  </a:cubicBezTo>
                  <a:cubicBezTo>
                    <a:pt x="10939" y="6327"/>
                    <a:pt x="11181" y="6387"/>
                    <a:pt x="11374" y="6387"/>
                  </a:cubicBezTo>
                  <a:cubicBezTo>
                    <a:pt x="11725" y="6387"/>
                    <a:pt x="11911" y="6186"/>
                    <a:pt x="11847" y="5873"/>
                  </a:cubicBezTo>
                  <a:cubicBezTo>
                    <a:pt x="11763" y="5539"/>
                    <a:pt x="9357" y="4286"/>
                    <a:pt x="8555" y="3918"/>
                  </a:cubicBezTo>
                  <a:cubicBezTo>
                    <a:pt x="8121" y="3718"/>
                    <a:pt x="7269" y="3350"/>
                    <a:pt x="6817" y="2982"/>
                  </a:cubicBezTo>
                  <a:cubicBezTo>
                    <a:pt x="6450" y="2665"/>
                    <a:pt x="6366" y="2381"/>
                    <a:pt x="7051" y="2197"/>
                  </a:cubicBezTo>
                  <a:cubicBezTo>
                    <a:pt x="8538" y="1796"/>
                    <a:pt x="9558" y="944"/>
                    <a:pt x="9658" y="526"/>
                  </a:cubicBezTo>
                  <a:cubicBezTo>
                    <a:pt x="9741" y="229"/>
                    <a:pt x="9487" y="0"/>
                    <a:pt x="9201"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42"/>
            <p:cNvSpPr/>
            <p:nvPr/>
          </p:nvSpPr>
          <p:spPr>
            <a:xfrm>
              <a:off x="3543162" y="1334725"/>
              <a:ext cx="924827" cy="462606"/>
            </a:xfrm>
            <a:custGeom>
              <a:rect b="b" l="l" r="r" t="t"/>
              <a:pathLst>
                <a:path extrusionOk="0" h="14426" w="28840">
                  <a:moveTo>
                    <a:pt x="7286" y="1"/>
                  </a:moveTo>
                  <a:lnTo>
                    <a:pt x="1" y="8021"/>
                  </a:lnTo>
                  <a:cubicBezTo>
                    <a:pt x="1" y="8021"/>
                    <a:pt x="25538" y="14426"/>
                    <a:pt x="26204" y="14426"/>
                  </a:cubicBezTo>
                  <a:cubicBezTo>
                    <a:pt x="26215" y="14426"/>
                    <a:pt x="26219" y="14424"/>
                    <a:pt x="26216" y="14420"/>
                  </a:cubicBezTo>
                  <a:cubicBezTo>
                    <a:pt x="26049" y="14186"/>
                    <a:pt x="28840" y="6400"/>
                    <a:pt x="28840" y="6400"/>
                  </a:cubicBezTo>
                  <a:lnTo>
                    <a:pt x="7286"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42"/>
            <p:cNvSpPr/>
            <p:nvPr/>
          </p:nvSpPr>
          <p:spPr>
            <a:xfrm>
              <a:off x="3928934" y="1384045"/>
              <a:ext cx="434579" cy="129136"/>
            </a:xfrm>
            <a:custGeom>
              <a:rect b="b" l="l" r="r" t="t"/>
              <a:pathLst>
                <a:path extrusionOk="0" h="4027" w="13552">
                  <a:moveTo>
                    <a:pt x="1" y="0"/>
                  </a:moveTo>
                  <a:lnTo>
                    <a:pt x="1" y="0"/>
                  </a:lnTo>
                  <a:cubicBezTo>
                    <a:pt x="168" y="84"/>
                    <a:pt x="352" y="134"/>
                    <a:pt x="519" y="184"/>
                  </a:cubicBezTo>
                  <a:lnTo>
                    <a:pt x="1972" y="652"/>
                  </a:lnTo>
                  <a:cubicBezTo>
                    <a:pt x="3192" y="1036"/>
                    <a:pt x="4880" y="1537"/>
                    <a:pt x="6751" y="2105"/>
                  </a:cubicBezTo>
                  <a:cubicBezTo>
                    <a:pt x="8622" y="2657"/>
                    <a:pt x="10310" y="3141"/>
                    <a:pt x="11546" y="3492"/>
                  </a:cubicBezTo>
                  <a:lnTo>
                    <a:pt x="13000" y="3893"/>
                  </a:lnTo>
                  <a:cubicBezTo>
                    <a:pt x="13184" y="3960"/>
                    <a:pt x="13368" y="3993"/>
                    <a:pt x="13551" y="4027"/>
                  </a:cubicBezTo>
                  <a:cubicBezTo>
                    <a:pt x="13384" y="3943"/>
                    <a:pt x="13201" y="3876"/>
                    <a:pt x="13017" y="3843"/>
                  </a:cubicBezTo>
                  <a:lnTo>
                    <a:pt x="11580" y="3375"/>
                  </a:lnTo>
                  <a:cubicBezTo>
                    <a:pt x="10360" y="2991"/>
                    <a:pt x="8673" y="2490"/>
                    <a:pt x="6801" y="1922"/>
                  </a:cubicBezTo>
                  <a:cubicBezTo>
                    <a:pt x="4930" y="1370"/>
                    <a:pt x="3242" y="869"/>
                    <a:pt x="2006" y="535"/>
                  </a:cubicBezTo>
                  <a:cubicBezTo>
                    <a:pt x="1421" y="368"/>
                    <a:pt x="920" y="234"/>
                    <a:pt x="552" y="117"/>
                  </a:cubicBezTo>
                  <a:cubicBezTo>
                    <a:pt x="368" y="67"/>
                    <a:pt x="185" y="17"/>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42"/>
            <p:cNvSpPr/>
            <p:nvPr/>
          </p:nvSpPr>
          <p:spPr>
            <a:xfrm>
              <a:off x="3534055" y="1439746"/>
              <a:ext cx="532609" cy="152192"/>
            </a:xfrm>
            <a:custGeom>
              <a:rect b="b" l="l" r="r" t="t"/>
              <a:pathLst>
                <a:path extrusionOk="0" h="4746" w="16609">
                  <a:moveTo>
                    <a:pt x="16592" y="1"/>
                  </a:moveTo>
                  <a:lnTo>
                    <a:pt x="16592" y="1"/>
                  </a:lnTo>
                  <a:cubicBezTo>
                    <a:pt x="16559" y="251"/>
                    <a:pt x="16509" y="502"/>
                    <a:pt x="16425" y="736"/>
                  </a:cubicBezTo>
                  <a:cubicBezTo>
                    <a:pt x="16191" y="1388"/>
                    <a:pt x="15774" y="1956"/>
                    <a:pt x="15205" y="2373"/>
                  </a:cubicBezTo>
                  <a:cubicBezTo>
                    <a:pt x="14821" y="2657"/>
                    <a:pt x="14403" y="2891"/>
                    <a:pt x="13952" y="3058"/>
                  </a:cubicBezTo>
                  <a:cubicBezTo>
                    <a:pt x="13434" y="3225"/>
                    <a:pt x="12883" y="3326"/>
                    <a:pt x="12348" y="3326"/>
                  </a:cubicBezTo>
                  <a:cubicBezTo>
                    <a:pt x="12258" y="3330"/>
                    <a:pt x="12167" y="3331"/>
                    <a:pt x="12075" y="3331"/>
                  </a:cubicBezTo>
                  <a:cubicBezTo>
                    <a:pt x="10982" y="3331"/>
                    <a:pt x="9808" y="3065"/>
                    <a:pt x="8606" y="2741"/>
                  </a:cubicBezTo>
                  <a:cubicBezTo>
                    <a:pt x="7302" y="2373"/>
                    <a:pt x="6049" y="2039"/>
                    <a:pt x="4863" y="1972"/>
                  </a:cubicBezTo>
                  <a:cubicBezTo>
                    <a:pt x="4721" y="1964"/>
                    <a:pt x="4580" y="1960"/>
                    <a:pt x="4439" y="1960"/>
                  </a:cubicBezTo>
                  <a:cubicBezTo>
                    <a:pt x="4018" y="1960"/>
                    <a:pt x="3601" y="1997"/>
                    <a:pt x="3175" y="2073"/>
                  </a:cubicBezTo>
                  <a:cubicBezTo>
                    <a:pt x="2707" y="2173"/>
                    <a:pt x="2240" y="2357"/>
                    <a:pt x="1805" y="2591"/>
                  </a:cubicBezTo>
                  <a:cubicBezTo>
                    <a:pt x="1170" y="2908"/>
                    <a:pt x="636" y="3409"/>
                    <a:pt x="285" y="4027"/>
                  </a:cubicBezTo>
                  <a:cubicBezTo>
                    <a:pt x="151" y="4245"/>
                    <a:pt x="51" y="4495"/>
                    <a:pt x="1" y="4746"/>
                  </a:cubicBezTo>
                  <a:cubicBezTo>
                    <a:pt x="101" y="4512"/>
                    <a:pt x="218" y="4278"/>
                    <a:pt x="335" y="4061"/>
                  </a:cubicBezTo>
                  <a:cubicBezTo>
                    <a:pt x="719" y="3476"/>
                    <a:pt x="1237" y="3008"/>
                    <a:pt x="1872" y="2691"/>
                  </a:cubicBezTo>
                  <a:cubicBezTo>
                    <a:pt x="2290" y="2474"/>
                    <a:pt x="2741" y="2323"/>
                    <a:pt x="3209" y="2223"/>
                  </a:cubicBezTo>
                  <a:cubicBezTo>
                    <a:pt x="3589" y="2154"/>
                    <a:pt x="3970" y="2116"/>
                    <a:pt x="4345" y="2116"/>
                  </a:cubicBezTo>
                  <a:cubicBezTo>
                    <a:pt x="4513" y="2116"/>
                    <a:pt x="4681" y="2124"/>
                    <a:pt x="4846" y="2139"/>
                  </a:cubicBezTo>
                  <a:cubicBezTo>
                    <a:pt x="6016" y="2206"/>
                    <a:pt x="7269" y="2557"/>
                    <a:pt x="8572" y="2908"/>
                  </a:cubicBezTo>
                  <a:cubicBezTo>
                    <a:pt x="9775" y="3232"/>
                    <a:pt x="10963" y="3499"/>
                    <a:pt x="12071" y="3499"/>
                  </a:cubicBezTo>
                  <a:cubicBezTo>
                    <a:pt x="12164" y="3499"/>
                    <a:pt x="12256" y="3497"/>
                    <a:pt x="12348" y="3493"/>
                  </a:cubicBezTo>
                  <a:cubicBezTo>
                    <a:pt x="12916" y="3476"/>
                    <a:pt x="13468" y="3376"/>
                    <a:pt x="14002" y="3192"/>
                  </a:cubicBezTo>
                  <a:cubicBezTo>
                    <a:pt x="14470" y="3025"/>
                    <a:pt x="14905" y="2774"/>
                    <a:pt x="15289" y="2474"/>
                  </a:cubicBezTo>
                  <a:cubicBezTo>
                    <a:pt x="15857" y="2039"/>
                    <a:pt x="16275" y="1438"/>
                    <a:pt x="16492" y="753"/>
                  </a:cubicBezTo>
                  <a:cubicBezTo>
                    <a:pt x="16576" y="519"/>
                    <a:pt x="16609" y="251"/>
                    <a:pt x="165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42"/>
            <p:cNvSpPr/>
            <p:nvPr/>
          </p:nvSpPr>
          <p:spPr>
            <a:xfrm>
              <a:off x="4164149" y="1619260"/>
              <a:ext cx="277063" cy="133433"/>
            </a:xfrm>
            <a:custGeom>
              <a:rect b="b" l="l" r="r" t="t"/>
              <a:pathLst>
                <a:path extrusionOk="0" h="4161" w="8640">
                  <a:moveTo>
                    <a:pt x="8238" y="0"/>
                  </a:moveTo>
                  <a:cubicBezTo>
                    <a:pt x="7887" y="0"/>
                    <a:pt x="7536" y="33"/>
                    <a:pt x="7186" y="67"/>
                  </a:cubicBezTo>
                  <a:cubicBezTo>
                    <a:pt x="6668" y="134"/>
                    <a:pt x="6150" y="234"/>
                    <a:pt x="5632" y="384"/>
                  </a:cubicBezTo>
                  <a:cubicBezTo>
                    <a:pt x="4395" y="735"/>
                    <a:pt x="3209" y="1287"/>
                    <a:pt x="2156" y="2039"/>
                  </a:cubicBezTo>
                  <a:cubicBezTo>
                    <a:pt x="1739" y="2356"/>
                    <a:pt x="1321" y="2690"/>
                    <a:pt x="953" y="3058"/>
                  </a:cubicBezTo>
                  <a:cubicBezTo>
                    <a:pt x="686" y="3308"/>
                    <a:pt x="452" y="3559"/>
                    <a:pt x="235" y="3843"/>
                  </a:cubicBezTo>
                  <a:cubicBezTo>
                    <a:pt x="135" y="3927"/>
                    <a:pt x="68" y="4044"/>
                    <a:pt x="1" y="4160"/>
                  </a:cubicBezTo>
                  <a:cubicBezTo>
                    <a:pt x="2" y="4161"/>
                    <a:pt x="2" y="4161"/>
                    <a:pt x="3" y="4161"/>
                  </a:cubicBezTo>
                  <a:cubicBezTo>
                    <a:pt x="47" y="4161"/>
                    <a:pt x="381" y="3732"/>
                    <a:pt x="1037" y="3141"/>
                  </a:cubicBezTo>
                  <a:cubicBezTo>
                    <a:pt x="1421" y="2807"/>
                    <a:pt x="1822" y="2473"/>
                    <a:pt x="2257" y="2172"/>
                  </a:cubicBezTo>
                  <a:cubicBezTo>
                    <a:pt x="3309" y="1454"/>
                    <a:pt x="4462" y="902"/>
                    <a:pt x="5682" y="535"/>
                  </a:cubicBezTo>
                  <a:cubicBezTo>
                    <a:pt x="6183" y="401"/>
                    <a:pt x="6684" y="284"/>
                    <a:pt x="7202" y="201"/>
                  </a:cubicBezTo>
                  <a:cubicBezTo>
                    <a:pt x="8088" y="67"/>
                    <a:pt x="8639" y="67"/>
                    <a:pt x="8639" y="33"/>
                  </a:cubicBezTo>
                  <a:cubicBezTo>
                    <a:pt x="8506" y="0"/>
                    <a:pt x="8372" y="0"/>
                    <a:pt x="82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42"/>
            <p:cNvSpPr/>
            <p:nvPr/>
          </p:nvSpPr>
          <p:spPr>
            <a:xfrm>
              <a:off x="4472253" y="1737108"/>
              <a:ext cx="48775" cy="28668"/>
            </a:xfrm>
            <a:custGeom>
              <a:rect b="b" l="l" r="r" t="t"/>
              <a:pathLst>
                <a:path extrusionOk="0" h="894" w="1521">
                  <a:moveTo>
                    <a:pt x="20" y="0"/>
                  </a:moveTo>
                  <a:cubicBezTo>
                    <a:pt x="19" y="0"/>
                    <a:pt x="18" y="1"/>
                    <a:pt x="17" y="1"/>
                  </a:cubicBezTo>
                  <a:cubicBezTo>
                    <a:pt x="0" y="1"/>
                    <a:pt x="0" y="118"/>
                    <a:pt x="84" y="285"/>
                  </a:cubicBezTo>
                  <a:cubicBezTo>
                    <a:pt x="297" y="665"/>
                    <a:pt x="704" y="893"/>
                    <a:pt x="1128" y="893"/>
                  </a:cubicBezTo>
                  <a:cubicBezTo>
                    <a:pt x="1170" y="893"/>
                    <a:pt x="1212" y="891"/>
                    <a:pt x="1253" y="886"/>
                  </a:cubicBezTo>
                  <a:cubicBezTo>
                    <a:pt x="1437" y="853"/>
                    <a:pt x="1521" y="803"/>
                    <a:pt x="1521" y="770"/>
                  </a:cubicBezTo>
                  <a:cubicBezTo>
                    <a:pt x="1518" y="763"/>
                    <a:pt x="1501" y="762"/>
                    <a:pt x="1473" y="762"/>
                  </a:cubicBezTo>
                  <a:cubicBezTo>
                    <a:pt x="1442" y="762"/>
                    <a:pt x="1398" y="764"/>
                    <a:pt x="1344" y="764"/>
                  </a:cubicBezTo>
                  <a:cubicBezTo>
                    <a:pt x="1179" y="764"/>
                    <a:pt x="918" y="746"/>
                    <a:pt x="652" y="602"/>
                  </a:cubicBezTo>
                  <a:cubicBezTo>
                    <a:pt x="226" y="390"/>
                    <a:pt x="73" y="0"/>
                    <a:pt x="2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42"/>
            <p:cNvSpPr/>
            <p:nvPr/>
          </p:nvSpPr>
          <p:spPr>
            <a:xfrm>
              <a:off x="4514583" y="1712993"/>
              <a:ext cx="46626" cy="27482"/>
            </a:xfrm>
            <a:custGeom>
              <a:rect b="b" l="l" r="r" t="t"/>
              <a:pathLst>
                <a:path extrusionOk="0" h="857" w="1454">
                  <a:moveTo>
                    <a:pt x="20" y="1"/>
                  </a:moveTo>
                  <a:cubicBezTo>
                    <a:pt x="19" y="1"/>
                    <a:pt x="18" y="1"/>
                    <a:pt x="17" y="1"/>
                  </a:cubicBezTo>
                  <a:cubicBezTo>
                    <a:pt x="0" y="1"/>
                    <a:pt x="0" y="118"/>
                    <a:pt x="84" y="268"/>
                  </a:cubicBezTo>
                  <a:cubicBezTo>
                    <a:pt x="286" y="642"/>
                    <a:pt x="678" y="857"/>
                    <a:pt x="1109" y="857"/>
                  </a:cubicBezTo>
                  <a:cubicBezTo>
                    <a:pt x="1141" y="857"/>
                    <a:pt x="1172" y="855"/>
                    <a:pt x="1203" y="853"/>
                  </a:cubicBezTo>
                  <a:cubicBezTo>
                    <a:pt x="1370" y="836"/>
                    <a:pt x="1454" y="786"/>
                    <a:pt x="1454" y="770"/>
                  </a:cubicBezTo>
                  <a:cubicBezTo>
                    <a:pt x="1437" y="720"/>
                    <a:pt x="1053" y="786"/>
                    <a:pt x="635" y="569"/>
                  </a:cubicBezTo>
                  <a:cubicBezTo>
                    <a:pt x="227" y="357"/>
                    <a:pt x="74" y="1"/>
                    <a:pt x="20"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0" name="Google Shape;1860;p42"/>
          <p:cNvSpPr txBox="1"/>
          <p:nvPr>
            <p:ph type="title"/>
          </p:nvPr>
        </p:nvSpPr>
        <p:spPr>
          <a:xfrm>
            <a:off x="720000" y="188126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OUR MODELS</a:t>
            </a:r>
            <a:endParaRPr/>
          </a:p>
        </p:txBody>
      </p:sp>
      <p:sp>
        <p:nvSpPr>
          <p:cNvPr id="1861" name="Google Shape;1861;p42"/>
          <p:cNvSpPr txBox="1"/>
          <p:nvPr>
            <p:ph idx="1" type="subTitle"/>
          </p:nvPr>
        </p:nvSpPr>
        <p:spPr>
          <a:xfrm>
            <a:off x="1404400" y="3583200"/>
            <a:ext cx="1695600" cy="3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SVM</a:t>
            </a:r>
            <a:endParaRPr sz="1800"/>
          </a:p>
        </p:txBody>
      </p:sp>
      <p:sp>
        <p:nvSpPr>
          <p:cNvPr id="1862" name="Google Shape;1862;p42"/>
          <p:cNvSpPr txBox="1"/>
          <p:nvPr>
            <p:ph idx="2" type="subTitle"/>
          </p:nvPr>
        </p:nvSpPr>
        <p:spPr>
          <a:xfrm>
            <a:off x="1404400" y="3903600"/>
            <a:ext cx="1695600" cy="69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The Support Vector Machine algorithm and its accuracy</a:t>
            </a:r>
            <a:endParaRPr sz="1200"/>
          </a:p>
        </p:txBody>
      </p:sp>
      <p:sp>
        <p:nvSpPr>
          <p:cNvPr id="1863" name="Google Shape;1863;p42"/>
          <p:cNvSpPr txBox="1"/>
          <p:nvPr>
            <p:ph idx="3" type="subTitle"/>
          </p:nvPr>
        </p:nvSpPr>
        <p:spPr>
          <a:xfrm>
            <a:off x="3724200" y="3583200"/>
            <a:ext cx="1695600" cy="3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KNN</a:t>
            </a:r>
            <a:endParaRPr/>
          </a:p>
        </p:txBody>
      </p:sp>
      <p:sp>
        <p:nvSpPr>
          <p:cNvPr id="1864" name="Google Shape;1864;p42"/>
          <p:cNvSpPr txBox="1"/>
          <p:nvPr>
            <p:ph idx="4" type="subTitle"/>
          </p:nvPr>
        </p:nvSpPr>
        <p:spPr>
          <a:xfrm>
            <a:off x="3724200" y="3903600"/>
            <a:ext cx="1695600" cy="69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The K nearest neighbour algorithm and its accuracy</a:t>
            </a:r>
            <a:endParaRPr sz="1200"/>
          </a:p>
        </p:txBody>
      </p:sp>
      <p:sp>
        <p:nvSpPr>
          <p:cNvPr id="1865" name="Google Shape;1865;p42"/>
          <p:cNvSpPr txBox="1"/>
          <p:nvPr>
            <p:ph idx="5" type="subTitle"/>
          </p:nvPr>
        </p:nvSpPr>
        <p:spPr>
          <a:xfrm>
            <a:off x="6044000" y="3583200"/>
            <a:ext cx="1695600" cy="3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MLR</a:t>
            </a:r>
            <a:endParaRPr/>
          </a:p>
        </p:txBody>
      </p:sp>
      <p:sp>
        <p:nvSpPr>
          <p:cNvPr id="1866" name="Google Shape;1866;p42"/>
          <p:cNvSpPr txBox="1"/>
          <p:nvPr>
            <p:ph idx="6" type="subTitle"/>
          </p:nvPr>
        </p:nvSpPr>
        <p:spPr>
          <a:xfrm>
            <a:off x="6044000" y="3903600"/>
            <a:ext cx="1920900" cy="69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Multinomial Logistic Regression algorithm and its accuracy</a:t>
            </a:r>
            <a:endParaRPr/>
          </a:p>
        </p:txBody>
      </p:sp>
      <p:grpSp>
        <p:nvGrpSpPr>
          <p:cNvPr id="1867" name="Google Shape;1867;p42"/>
          <p:cNvGrpSpPr/>
          <p:nvPr/>
        </p:nvGrpSpPr>
        <p:grpSpPr>
          <a:xfrm>
            <a:off x="6808044" y="3073994"/>
            <a:ext cx="198350" cy="269990"/>
            <a:chOff x="7766075" y="1626413"/>
            <a:chExt cx="298675" cy="406550"/>
          </a:xfrm>
        </p:grpSpPr>
        <p:sp>
          <p:nvSpPr>
            <p:cNvPr id="1868" name="Google Shape;1868;p42"/>
            <p:cNvSpPr/>
            <p:nvPr/>
          </p:nvSpPr>
          <p:spPr>
            <a:xfrm>
              <a:off x="7815475" y="1626413"/>
              <a:ext cx="192275" cy="192275"/>
            </a:xfrm>
            <a:custGeom>
              <a:rect b="b" l="l" r="r" t="t"/>
              <a:pathLst>
                <a:path extrusionOk="0" h="7691" w="7691">
                  <a:moveTo>
                    <a:pt x="3861" y="0"/>
                  </a:moveTo>
                  <a:cubicBezTo>
                    <a:pt x="1733" y="0"/>
                    <a:pt x="0" y="1611"/>
                    <a:pt x="0" y="3587"/>
                  </a:cubicBezTo>
                  <a:lnTo>
                    <a:pt x="0" y="4499"/>
                  </a:lnTo>
                  <a:cubicBezTo>
                    <a:pt x="0" y="4878"/>
                    <a:pt x="289" y="5068"/>
                    <a:pt x="578" y="5068"/>
                  </a:cubicBezTo>
                  <a:cubicBezTo>
                    <a:pt x="867" y="5068"/>
                    <a:pt x="1155" y="4878"/>
                    <a:pt x="1155" y="4499"/>
                  </a:cubicBezTo>
                  <a:lnTo>
                    <a:pt x="1155" y="3587"/>
                  </a:lnTo>
                  <a:cubicBezTo>
                    <a:pt x="1155" y="2249"/>
                    <a:pt x="2371" y="1155"/>
                    <a:pt x="3861" y="1155"/>
                  </a:cubicBezTo>
                  <a:cubicBezTo>
                    <a:pt x="5350" y="1155"/>
                    <a:pt x="6566" y="2249"/>
                    <a:pt x="6566" y="3587"/>
                  </a:cubicBezTo>
                  <a:lnTo>
                    <a:pt x="6566" y="7143"/>
                  </a:lnTo>
                  <a:cubicBezTo>
                    <a:pt x="6566" y="7447"/>
                    <a:pt x="6809" y="7690"/>
                    <a:pt x="7143" y="7690"/>
                  </a:cubicBezTo>
                  <a:cubicBezTo>
                    <a:pt x="7447" y="7690"/>
                    <a:pt x="7690" y="7447"/>
                    <a:pt x="7690" y="7143"/>
                  </a:cubicBezTo>
                  <a:lnTo>
                    <a:pt x="7690" y="3587"/>
                  </a:lnTo>
                  <a:cubicBezTo>
                    <a:pt x="7690" y="1611"/>
                    <a:pt x="5958" y="0"/>
                    <a:pt x="3861" y="0"/>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42"/>
            <p:cNvSpPr/>
            <p:nvPr/>
          </p:nvSpPr>
          <p:spPr>
            <a:xfrm>
              <a:off x="7766075" y="1804963"/>
              <a:ext cx="298675" cy="228000"/>
            </a:xfrm>
            <a:custGeom>
              <a:rect b="b" l="l" r="r" t="t"/>
              <a:pathLst>
                <a:path extrusionOk="0" h="9120" w="11947">
                  <a:moveTo>
                    <a:pt x="1" y="1"/>
                  </a:moveTo>
                  <a:lnTo>
                    <a:pt x="1" y="9120"/>
                  </a:lnTo>
                  <a:lnTo>
                    <a:pt x="11946" y="9120"/>
                  </a:lnTo>
                  <a:lnTo>
                    <a:pt x="11946"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42"/>
            <p:cNvSpPr/>
            <p:nvPr/>
          </p:nvSpPr>
          <p:spPr>
            <a:xfrm>
              <a:off x="7893750" y="1861963"/>
              <a:ext cx="43325" cy="85125"/>
            </a:xfrm>
            <a:custGeom>
              <a:rect b="b" l="l" r="r" t="t"/>
              <a:pathLst>
                <a:path extrusionOk="0" h="3405" w="1733">
                  <a:moveTo>
                    <a:pt x="851" y="1"/>
                  </a:moveTo>
                  <a:cubicBezTo>
                    <a:pt x="395" y="1"/>
                    <a:pt x="0" y="365"/>
                    <a:pt x="0" y="852"/>
                  </a:cubicBezTo>
                  <a:lnTo>
                    <a:pt x="0" y="2554"/>
                  </a:lnTo>
                  <a:cubicBezTo>
                    <a:pt x="0" y="3010"/>
                    <a:pt x="395" y="3405"/>
                    <a:pt x="851" y="3405"/>
                  </a:cubicBezTo>
                  <a:cubicBezTo>
                    <a:pt x="1337" y="3405"/>
                    <a:pt x="1702" y="3010"/>
                    <a:pt x="1733" y="2554"/>
                  </a:cubicBezTo>
                  <a:lnTo>
                    <a:pt x="1733" y="852"/>
                  </a:lnTo>
                  <a:cubicBezTo>
                    <a:pt x="1702" y="365"/>
                    <a:pt x="1337" y="1"/>
                    <a:pt x="851" y="1"/>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42"/>
            <p:cNvSpPr/>
            <p:nvPr/>
          </p:nvSpPr>
          <p:spPr>
            <a:xfrm>
              <a:off x="7766075" y="1989638"/>
              <a:ext cx="298675" cy="42575"/>
            </a:xfrm>
            <a:custGeom>
              <a:rect b="b" l="l" r="r" t="t"/>
              <a:pathLst>
                <a:path extrusionOk="0" h="1703" w="11947">
                  <a:moveTo>
                    <a:pt x="1" y="0"/>
                  </a:moveTo>
                  <a:lnTo>
                    <a:pt x="1" y="1702"/>
                  </a:lnTo>
                  <a:lnTo>
                    <a:pt x="11946" y="1702"/>
                  </a:lnTo>
                  <a:lnTo>
                    <a:pt x="11946" y="0"/>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2" name="Google Shape;1872;p42"/>
          <p:cNvGrpSpPr/>
          <p:nvPr/>
        </p:nvGrpSpPr>
        <p:grpSpPr>
          <a:xfrm>
            <a:off x="2120395" y="3080548"/>
            <a:ext cx="291935" cy="271281"/>
            <a:chOff x="1130700" y="1652988"/>
            <a:chExt cx="418725" cy="389100"/>
          </a:xfrm>
        </p:grpSpPr>
        <p:sp>
          <p:nvSpPr>
            <p:cNvPr id="1873" name="Google Shape;1873;p42"/>
            <p:cNvSpPr/>
            <p:nvPr/>
          </p:nvSpPr>
          <p:spPr>
            <a:xfrm>
              <a:off x="1130700" y="1652988"/>
              <a:ext cx="418725" cy="85900"/>
            </a:xfrm>
            <a:custGeom>
              <a:rect b="b" l="l" r="r" t="t"/>
              <a:pathLst>
                <a:path extrusionOk="0" h="3436" w="16749">
                  <a:moveTo>
                    <a:pt x="426" y="1"/>
                  </a:moveTo>
                  <a:cubicBezTo>
                    <a:pt x="183" y="1"/>
                    <a:pt x="0" y="153"/>
                    <a:pt x="0" y="396"/>
                  </a:cubicBezTo>
                  <a:lnTo>
                    <a:pt x="0" y="3436"/>
                  </a:lnTo>
                  <a:lnTo>
                    <a:pt x="16748" y="3436"/>
                  </a:lnTo>
                  <a:lnTo>
                    <a:pt x="16748" y="396"/>
                  </a:lnTo>
                  <a:cubicBezTo>
                    <a:pt x="16748" y="153"/>
                    <a:pt x="16566" y="1"/>
                    <a:pt x="16323" y="1"/>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42"/>
            <p:cNvSpPr/>
            <p:nvPr/>
          </p:nvSpPr>
          <p:spPr>
            <a:xfrm>
              <a:off x="1152725" y="1738863"/>
              <a:ext cx="374650" cy="303225"/>
            </a:xfrm>
            <a:custGeom>
              <a:rect b="b" l="l" r="r" t="t"/>
              <a:pathLst>
                <a:path extrusionOk="0" h="12129" w="14986">
                  <a:moveTo>
                    <a:pt x="1" y="1"/>
                  </a:moveTo>
                  <a:lnTo>
                    <a:pt x="1" y="11156"/>
                  </a:lnTo>
                  <a:cubicBezTo>
                    <a:pt x="1" y="11703"/>
                    <a:pt x="426" y="12128"/>
                    <a:pt x="973" y="12128"/>
                  </a:cubicBezTo>
                  <a:lnTo>
                    <a:pt x="14013" y="12128"/>
                  </a:lnTo>
                  <a:cubicBezTo>
                    <a:pt x="14560" y="12128"/>
                    <a:pt x="14986" y="11703"/>
                    <a:pt x="14986" y="11156"/>
                  </a:cubicBezTo>
                  <a:lnTo>
                    <a:pt x="14986"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42"/>
            <p:cNvSpPr/>
            <p:nvPr/>
          </p:nvSpPr>
          <p:spPr>
            <a:xfrm>
              <a:off x="1152725" y="1969863"/>
              <a:ext cx="72225" cy="72225"/>
            </a:xfrm>
            <a:custGeom>
              <a:rect b="b" l="l" r="r" t="t"/>
              <a:pathLst>
                <a:path extrusionOk="0" h="2889" w="2889">
                  <a:moveTo>
                    <a:pt x="1" y="1"/>
                  </a:moveTo>
                  <a:lnTo>
                    <a:pt x="1" y="1916"/>
                  </a:lnTo>
                  <a:cubicBezTo>
                    <a:pt x="1" y="2463"/>
                    <a:pt x="426" y="2888"/>
                    <a:pt x="973" y="2888"/>
                  </a:cubicBezTo>
                  <a:lnTo>
                    <a:pt x="2888" y="2888"/>
                  </a:lnTo>
                  <a:cubicBezTo>
                    <a:pt x="2888" y="1308"/>
                    <a:pt x="1581" y="1"/>
                    <a:pt x="1" y="1"/>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42"/>
            <p:cNvSpPr/>
            <p:nvPr/>
          </p:nvSpPr>
          <p:spPr>
            <a:xfrm>
              <a:off x="1455175" y="1969863"/>
              <a:ext cx="72200" cy="72225"/>
            </a:xfrm>
            <a:custGeom>
              <a:rect b="b" l="l" r="r" t="t"/>
              <a:pathLst>
                <a:path extrusionOk="0" h="2889" w="2888">
                  <a:moveTo>
                    <a:pt x="2888" y="1"/>
                  </a:moveTo>
                  <a:cubicBezTo>
                    <a:pt x="1307" y="1"/>
                    <a:pt x="0" y="1308"/>
                    <a:pt x="0" y="2888"/>
                  </a:cubicBezTo>
                  <a:lnTo>
                    <a:pt x="1915" y="2888"/>
                  </a:lnTo>
                  <a:cubicBezTo>
                    <a:pt x="2462" y="2888"/>
                    <a:pt x="2888" y="2432"/>
                    <a:pt x="2888" y="1916"/>
                  </a:cubicBezTo>
                  <a:lnTo>
                    <a:pt x="2888" y="1"/>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42"/>
            <p:cNvSpPr/>
            <p:nvPr/>
          </p:nvSpPr>
          <p:spPr>
            <a:xfrm>
              <a:off x="1275075" y="1811238"/>
              <a:ext cx="129975" cy="43150"/>
            </a:xfrm>
            <a:custGeom>
              <a:rect b="b" l="l" r="r" t="t"/>
              <a:pathLst>
                <a:path extrusionOk="0" h="1726" w="5199">
                  <a:moveTo>
                    <a:pt x="289" y="1"/>
                  </a:moveTo>
                  <a:cubicBezTo>
                    <a:pt x="145" y="1"/>
                    <a:pt x="0" y="100"/>
                    <a:pt x="0" y="297"/>
                  </a:cubicBezTo>
                  <a:lnTo>
                    <a:pt x="0" y="723"/>
                  </a:lnTo>
                  <a:cubicBezTo>
                    <a:pt x="0" y="1270"/>
                    <a:pt x="456" y="1726"/>
                    <a:pt x="1004" y="1726"/>
                  </a:cubicBezTo>
                  <a:lnTo>
                    <a:pt x="4195" y="1726"/>
                  </a:lnTo>
                  <a:cubicBezTo>
                    <a:pt x="4742" y="1726"/>
                    <a:pt x="5198" y="1270"/>
                    <a:pt x="5198" y="723"/>
                  </a:cubicBezTo>
                  <a:lnTo>
                    <a:pt x="5198" y="297"/>
                  </a:lnTo>
                  <a:cubicBezTo>
                    <a:pt x="5198" y="100"/>
                    <a:pt x="5054" y="1"/>
                    <a:pt x="4909" y="1"/>
                  </a:cubicBezTo>
                  <a:cubicBezTo>
                    <a:pt x="4765" y="1"/>
                    <a:pt x="4621" y="100"/>
                    <a:pt x="4621" y="297"/>
                  </a:cubicBezTo>
                  <a:lnTo>
                    <a:pt x="4621" y="723"/>
                  </a:lnTo>
                  <a:cubicBezTo>
                    <a:pt x="4621" y="966"/>
                    <a:pt x="4438" y="1148"/>
                    <a:pt x="4195" y="1148"/>
                  </a:cubicBezTo>
                  <a:lnTo>
                    <a:pt x="1004" y="1148"/>
                  </a:lnTo>
                  <a:cubicBezTo>
                    <a:pt x="760" y="1148"/>
                    <a:pt x="578" y="966"/>
                    <a:pt x="578" y="723"/>
                  </a:cubicBezTo>
                  <a:lnTo>
                    <a:pt x="578" y="297"/>
                  </a:lnTo>
                  <a:cubicBezTo>
                    <a:pt x="578" y="100"/>
                    <a:pt x="434" y="1"/>
                    <a:pt x="289"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8" name="Google Shape;1878;p42"/>
          <p:cNvGrpSpPr/>
          <p:nvPr/>
        </p:nvGrpSpPr>
        <p:grpSpPr>
          <a:xfrm>
            <a:off x="4448192" y="3082152"/>
            <a:ext cx="260858" cy="271281"/>
            <a:chOff x="4398225" y="1626413"/>
            <a:chExt cx="417975" cy="434675"/>
          </a:xfrm>
        </p:grpSpPr>
        <p:sp>
          <p:nvSpPr>
            <p:cNvPr id="1879" name="Google Shape;1879;p42"/>
            <p:cNvSpPr/>
            <p:nvPr/>
          </p:nvSpPr>
          <p:spPr>
            <a:xfrm>
              <a:off x="4406600" y="1634763"/>
              <a:ext cx="401250" cy="417950"/>
            </a:xfrm>
            <a:custGeom>
              <a:rect b="b" l="l" r="r" t="t"/>
              <a:pathLst>
                <a:path extrusionOk="0" h="16718" w="16050">
                  <a:moveTo>
                    <a:pt x="0" y="0"/>
                  </a:moveTo>
                  <a:lnTo>
                    <a:pt x="0" y="16718"/>
                  </a:lnTo>
                  <a:lnTo>
                    <a:pt x="16049" y="16718"/>
                  </a:lnTo>
                  <a:lnTo>
                    <a:pt x="16049" y="0"/>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42"/>
            <p:cNvSpPr/>
            <p:nvPr/>
          </p:nvSpPr>
          <p:spPr>
            <a:xfrm>
              <a:off x="4398225" y="1626413"/>
              <a:ext cx="417975" cy="434675"/>
            </a:xfrm>
            <a:custGeom>
              <a:rect b="b" l="l" r="r" t="t"/>
              <a:pathLst>
                <a:path extrusionOk="0" h="17387" w="16719">
                  <a:moveTo>
                    <a:pt x="16050" y="669"/>
                  </a:moveTo>
                  <a:lnTo>
                    <a:pt x="16050" y="16718"/>
                  </a:lnTo>
                  <a:lnTo>
                    <a:pt x="670" y="16718"/>
                  </a:lnTo>
                  <a:lnTo>
                    <a:pt x="670" y="669"/>
                  </a:lnTo>
                  <a:close/>
                  <a:moveTo>
                    <a:pt x="1" y="0"/>
                  </a:moveTo>
                  <a:lnTo>
                    <a:pt x="1" y="17386"/>
                  </a:lnTo>
                  <a:lnTo>
                    <a:pt x="16718" y="17386"/>
                  </a:lnTo>
                  <a:lnTo>
                    <a:pt x="1671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42"/>
            <p:cNvSpPr/>
            <p:nvPr/>
          </p:nvSpPr>
          <p:spPr>
            <a:xfrm>
              <a:off x="4468900" y="1701638"/>
              <a:ext cx="76775" cy="76775"/>
            </a:xfrm>
            <a:custGeom>
              <a:rect b="b" l="l" r="r" t="t"/>
              <a:pathLst>
                <a:path extrusionOk="0" h="3071" w="3071">
                  <a:moveTo>
                    <a:pt x="1520" y="0"/>
                  </a:moveTo>
                  <a:cubicBezTo>
                    <a:pt x="669" y="0"/>
                    <a:pt x="1" y="699"/>
                    <a:pt x="1" y="1520"/>
                  </a:cubicBezTo>
                  <a:cubicBezTo>
                    <a:pt x="1" y="2371"/>
                    <a:pt x="669" y="3070"/>
                    <a:pt x="1520" y="3070"/>
                  </a:cubicBezTo>
                  <a:cubicBezTo>
                    <a:pt x="2371" y="3070"/>
                    <a:pt x="3071" y="2371"/>
                    <a:pt x="3071" y="1520"/>
                  </a:cubicBezTo>
                  <a:cubicBezTo>
                    <a:pt x="3071" y="699"/>
                    <a:pt x="2371" y="0"/>
                    <a:pt x="152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42"/>
            <p:cNvSpPr/>
            <p:nvPr/>
          </p:nvSpPr>
          <p:spPr>
            <a:xfrm>
              <a:off x="4406600" y="1969113"/>
              <a:ext cx="401250" cy="83600"/>
            </a:xfrm>
            <a:custGeom>
              <a:rect b="b" l="l" r="r" t="t"/>
              <a:pathLst>
                <a:path extrusionOk="0" h="3344" w="16050">
                  <a:moveTo>
                    <a:pt x="0" y="0"/>
                  </a:moveTo>
                  <a:lnTo>
                    <a:pt x="0" y="3344"/>
                  </a:lnTo>
                  <a:lnTo>
                    <a:pt x="16049" y="3344"/>
                  </a:lnTo>
                  <a:lnTo>
                    <a:pt x="1604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42"/>
            <p:cNvSpPr/>
            <p:nvPr/>
          </p:nvSpPr>
          <p:spPr>
            <a:xfrm>
              <a:off x="4603400" y="1793588"/>
              <a:ext cx="196075" cy="175550"/>
            </a:xfrm>
            <a:custGeom>
              <a:rect b="b" l="l" r="r" t="t"/>
              <a:pathLst>
                <a:path extrusionOk="0" h="7022" w="7843">
                  <a:moveTo>
                    <a:pt x="3496" y="0"/>
                  </a:moveTo>
                  <a:lnTo>
                    <a:pt x="1" y="3860"/>
                  </a:lnTo>
                  <a:lnTo>
                    <a:pt x="1824" y="5684"/>
                  </a:lnTo>
                  <a:lnTo>
                    <a:pt x="3162" y="7021"/>
                  </a:lnTo>
                  <a:lnTo>
                    <a:pt x="7843" y="7021"/>
                  </a:lnTo>
                  <a:lnTo>
                    <a:pt x="7843" y="4043"/>
                  </a:lnTo>
                  <a:lnTo>
                    <a:pt x="7508" y="3678"/>
                  </a:lnTo>
                  <a:lnTo>
                    <a:pt x="3496"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42"/>
            <p:cNvSpPr/>
            <p:nvPr/>
          </p:nvSpPr>
          <p:spPr>
            <a:xfrm>
              <a:off x="4414950" y="1843738"/>
              <a:ext cx="267500" cy="125400"/>
            </a:xfrm>
            <a:custGeom>
              <a:rect b="b" l="l" r="r" t="t"/>
              <a:pathLst>
                <a:path extrusionOk="0" h="5016" w="10700">
                  <a:moveTo>
                    <a:pt x="5685" y="0"/>
                  </a:moveTo>
                  <a:lnTo>
                    <a:pt x="1" y="5015"/>
                  </a:lnTo>
                  <a:lnTo>
                    <a:pt x="10700" y="5015"/>
                  </a:lnTo>
                  <a:lnTo>
                    <a:pt x="9362" y="3678"/>
                  </a:lnTo>
                  <a:lnTo>
                    <a:pt x="5685"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8" name="Shape 1888"/>
        <p:cNvGrpSpPr/>
        <p:nvPr/>
      </p:nvGrpSpPr>
      <p:grpSpPr>
        <a:xfrm>
          <a:off x="0" y="0"/>
          <a:ext cx="0" cy="0"/>
          <a:chOff x="0" y="0"/>
          <a:chExt cx="0" cy="0"/>
        </a:xfrm>
      </p:grpSpPr>
      <p:grpSp>
        <p:nvGrpSpPr>
          <p:cNvPr id="1889" name="Google Shape;1889;p43"/>
          <p:cNvGrpSpPr/>
          <p:nvPr/>
        </p:nvGrpSpPr>
        <p:grpSpPr>
          <a:xfrm>
            <a:off x="2133731" y="1649046"/>
            <a:ext cx="4876539" cy="3016882"/>
            <a:chOff x="2133731" y="1649046"/>
            <a:chExt cx="4876539" cy="3016882"/>
          </a:xfrm>
        </p:grpSpPr>
        <p:sp>
          <p:nvSpPr>
            <p:cNvPr id="1890" name="Google Shape;1890;p43"/>
            <p:cNvSpPr/>
            <p:nvPr/>
          </p:nvSpPr>
          <p:spPr>
            <a:xfrm>
              <a:off x="2321794" y="1649046"/>
              <a:ext cx="4501502" cy="2976706"/>
            </a:xfrm>
            <a:custGeom>
              <a:rect b="b" l="l" r="r" t="t"/>
              <a:pathLst>
                <a:path extrusionOk="0" h="90094" w="136244">
                  <a:moveTo>
                    <a:pt x="6324" y="0"/>
                  </a:moveTo>
                  <a:cubicBezTo>
                    <a:pt x="2838" y="0"/>
                    <a:pt x="0" y="2838"/>
                    <a:pt x="0" y="6324"/>
                  </a:cubicBezTo>
                  <a:lnTo>
                    <a:pt x="0" y="83770"/>
                  </a:lnTo>
                  <a:cubicBezTo>
                    <a:pt x="0" y="87256"/>
                    <a:pt x="2838" y="90094"/>
                    <a:pt x="6324" y="90094"/>
                  </a:cubicBezTo>
                  <a:lnTo>
                    <a:pt x="129903" y="90094"/>
                  </a:lnTo>
                  <a:cubicBezTo>
                    <a:pt x="133405" y="90094"/>
                    <a:pt x="136243" y="87256"/>
                    <a:pt x="136243" y="83770"/>
                  </a:cubicBezTo>
                  <a:lnTo>
                    <a:pt x="136243" y="6324"/>
                  </a:lnTo>
                  <a:cubicBezTo>
                    <a:pt x="136243" y="2838"/>
                    <a:pt x="133405" y="0"/>
                    <a:pt x="1299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43"/>
            <p:cNvSpPr/>
            <p:nvPr/>
          </p:nvSpPr>
          <p:spPr>
            <a:xfrm>
              <a:off x="2133731" y="4405541"/>
              <a:ext cx="4876539" cy="260388"/>
            </a:xfrm>
            <a:custGeom>
              <a:rect b="b" l="l" r="r" t="t"/>
              <a:pathLst>
                <a:path extrusionOk="0" h="7881" w="147595">
                  <a:moveTo>
                    <a:pt x="1" y="0"/>
                  </a:moveTo>
                  <a:lnTo>
                    <a:pt x="1" y="146"/>
                  </a:lnTo>
                  <a:cubicBezTo>
                    <a:pt x="1" y="4427"/>
                    <a:pt x="3454" y="7881"/>
                    <a:pt x="7735" y="7881"/>
                  </a:cubicBezTo>
                  <a:lnTo>
                    <a:pt x="139859" y="7881"/>
                  </a:lnTo>
                  <a:cubicBezTo>
                    <a:pt x="144140" y="7881"/>
                    <a:pt x="147594" y="4427"/>
                    <a:pt x="147594" y="146"/>
                  </a:cubicBezTo>
                  <a:lnTo>
                    <a:pt x="14759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43"/>
            <p:cNvSpPr/>
            <p:nvPr/>
          </p:nvSpPr>
          <p:spPr>
            <a:xfrm>
              <a:off x="4128917" y="4405541"/>
              <a:ext cx="968138" cy="96444"/>
            </a:xfrm>
            <a:custGeom>
              <a:rect b="b" l="l" r="r" t="t"/>
              <a:pathLst>
                <a:path extrusionOk="0" h="2919" w="29302">
                  <a:moveTo>
                    <a:pt x="0" y="0"/>
                  </a:moveTo>
                  <a:lnTo>
                    <a:pt x="1833" y="2919"/>
                  </a:lnTo>
                  <a:lnTo>
                    <a:pt x="27599" y="2919"/>
                  </a:lnTo>
                  <a:lnTo>
                    <a:pt x="29302" y="0"/>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43"/>
            <p:cNvSpPr/>
            <p:nvPr/>
          </p:nvSpPr>
          <p:spPr>
            <a:xfrm>
              <a:off x="2321794" y="4407688"/>
              <a:ext cx="4501502" cy="14472"/>
            </a:xfrm>
            <a:custGeom>
              <a:rect b="b" l="l" r="r" t="t"/>
              <a:pathLst>
                <a:path extrusionOk="0" h="438" w="136244">
                  <a:moveTo>
                    <a:pt x="0" y="0"/>
                  </a:moveTo>
                  <a:lnTo>
                    <a:pt x="0" y="438"/>
                  </a:lnTo>
                  <a:lnTo>
                    <a:pt x="136243" y="438"/>
                  </a:lnTo>
                  <a:lnTo>
                    <a:pt x="136243" y="0"/>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4" name="Google Shape;1894;p43"/>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MATHEMATICAL REPRESENTATION</a:t>
            </a:r>
            <a:endParaRPr/>
          </a:p>
        </p:txBody>
      </p:sp>
      <p:sp>
        <p:nvSpPr>
          <p:cNvPr id="1895" name="Google Shape;1895;p43"/>
          <p:cNvSpPr txBox="1"/>
          <p:nvPr>
            <p:ph idx="1" type="subTitle"/>
          </p:nvPr>
        </p:nvSpPr>
        <p:spPr>
          <a:xfrm>
            <a:off x="2030400" y="885025"/>
            <a:ext cx="5076000" cy="76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The code logic, flow and output!</a:t>
            </a:r>
            <a:endParaRPr sz="1400"/>
          </a:p>
        </p:txBody>
      </p:sp>
      <p:pic>
        <p:nvPicPr>
          <p:cNvPr id="1896" name="Google Shape;1896;p43"/>
          <p:cNvPicPr preferRelativeResize="0"/>
          <p:nvPr/>
        </p:nvPicPr>
        <p:blipFill>
          <a:blip r:embed="rId3">
            <a:alphaModFix/>
          </a:blip>
          <a:stretch>
            <a:fillRect/>
          </a:stretch>
        </p:blipFill>
        <p:spPr>
          <a:xfrm>
            <a:off x="2413525" y="1789050"/>
            <a:ext cx="4309750" cy="2633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sp>
        <p:nvSpPr>
          <p:cNvPr id="1141" name="Google Shape;1141;p33"/>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1142" name="Google Shape;1142;p33"/>
          <p:cNvSpPr txBox="1"/>
          <p:nvPr>
            <p:ph idx="1" type="subTitle"/>
          </p:nvPr>
        </p:nvSpPr>
        <p:spPr>
          <a:xfrm>
            <a:off x="2428325" y="1665600"/>
            <a:ext cx="2044800" cy="6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143" name="Google Shape;1143;p33"/>
          <p:cNvSpPr txBox="1"/>
          <p:nvPr>
            <p:ph idx="2" type="subTitle"/>
          </p:nvPr>
        </p:nvSpPr>
        <p:spPr>
          <a:xfrm>
            <a:off x="2428325" y="2307150"/>
            <a:ext cx="2044800" cy="18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 brief overview of keywords and concepts</a:t>
            </a:r>
            <a:endParaRPr/>
          </a:p>
        </p:txBody>
      </p:sp>
      <p:sp>
        <p:nvSpPr>
          <p:cNvPr id="1144" name="Google Shape;1144;p33"/>
          <p:cNvSpPr txBox="1"/>
          <p:nvPr>
            <p:ph idx="3" type="subTitle"/>
          </p:nvPr>
        </p:nvSpPr>
        <p:spPr>
          <a:xfrm>
            <a:off x="2428325" y="2696549"/>
            <a:ext cx="2044800" cy="6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145" name="Google Shape;1145;p33"/>
          <p:cNvSpPr txBox="1"/>
          <p:nvPr>
            <p:ph idx="4" type="subTitle"/>
          </p:nvPr>
        </p:nvSpPr>
        <p:spPr>
          <a:xfrm>
            <a:off x="2428314" y="3338140"/>
            <a:ext cx="2044800" cy="18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problem does the paper propose to solve</a:t>
            </a:r>
            <a:endParaRPr/>
          </a:p>
        </p:txBody>
      </p:sp>
      <p:sp>
        <p:nvSpPr>
          <p:cNvPr id="1146" name="Google Shape;1146;p33"/>
          <p:cNvSpPr txBox="1"/>
          <p:nvPr>
            <p:ph idx="5" type="subTitle"/>
          </p:nvPr>
        </p:nvSpPr>
        <p:spPr>
          <a:xfrm>
            <a:off x="2428321" y="3727550"/>
            <a:ext cx="2044800" cy="64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1147" name="Google Shape;1147;p33"/>
          <p:cNvSpPr txBox="1"/>
          <p:nvPr>
            <p:ph idx="6" type="subTitle"/>
          </p:nvPr>
        </p:nvSpPr>
        <p:spPr>
          <a:xfrm>
            <a:off x="2428314" y="4369150"/>
            <a:ext cx="2044800" cy="18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motivation behind the paper</a:t>
            </a:r>
            <a:endParaRPr/>
          </a:p>
        </p:txBody>
      </p:sp>
      <p:sp>
        <p:nvSpPr>
          <p:cNvPr id="1148" name="Google Shape;1148;p33"/>
          <p:cNvSpPr txBox="1"/>
          <p:nvPr>
            <p:ph idx="7" type="subTitle"/>
          </p:nvPr>
        </p:nvSpPr>
        <p:spPr>
          <a:xfrm>
            <a:off x="4670975" y="1665600"/>
            <a:ext cx="2044800" cy="641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Proposed Methodology</a:t>
            </a:r>
            <a:endParaRPr/>
          </a:p>
        </p:txBody>
      </p:sp>
      <p:sp>
        <p:nvSpPr>
          <p:cNvPr id="1149" name="Google Shape;1149;p33"/>
          <p:cNvSpPr txBox="1"/>
          <p:nvPr>
            <p:ph idx="8" type="subTitle"/>
          </p:nvPr>
        </p:nvSpPr>
        <p:spPr>
          <a:xfrm>
            <a:off x="4670964" y="2307150"/>
            <a:ext cx="2044800" cy="180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The skeleton</a:t>
            </a:r>
            <a:endParaRPr/>
          </a:p>
        </p:txBody>
      </p:sp>
      <p:sp>
        <p:nvSpPr>
          <p:cNvPr id="1150" name="Google Shape;1150;p33"/>
          <p:cNvSpPr txBox="1"/>
          <p:nvPr>
            <p:ph idx="13" type="subTitle"/>
          </p:nvPr>
        </p:nvSpPr>
        <p:spPr>
          <a:xfrm>
            <a:off x="4670964" y="3338140"/>
            <a:ext cx="2044800" cy="180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Set the table for the meal</a:t>
            </a:r>
            <a:endParaRPr/>
          </a:p>
        </p:txBody>
      </p:sp>
      <p:sp>
        <p:nvSpPr>
          <p:cNvPr id="1151" name="Google Shape;1151;p33"/>
          <p:cNvSpPr txBox="1"/>
          <p:nvPr>
            <p:ph idx="14" type="subTitle"/>
          </p:nvPr>
        </p:nvSpPr>
        <p:spPr>
          <a:xfrm>
            <a:off x="4670971" y="3727550"/>
            <a:ext cx="2044800" cy="647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Mathematical Representation</a:t>
            </a:r>
            <a:endParaRPr/>
          </a:p>
        </p:txBody>
      </p:sp>
      <p:sp>
        <p:nvSpPr>
          <p:cNvPr id="1152" name="Google Shape;1152;p33"/>
          <p:cNvSpPr txBox="1"/>
          <p:nvPr>
            <p:ph idx="9" type="subTitle"/>
          </p:nvPr>
        </p:nvSpPr>
        <p:spPr>
          <a:xfrm>
            <a:off x="4670975" y="2696549"/>
            <a:ext cx="2044800" cy="641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Experimental set-up</a:t>
            </a:r>
            <a:endParaRPr/>
          </a:p>
        </p:txBody>
      </p:sp>
      <p:sp>
        <p:nvSpPr>
          <p:cNvPr id="1153" name="Google Shape;1153;p33"/>
          <p:cNvSpPr txBox="1"/>
          <p:nvPr>
            <p:ph idx="15" type="subTitle"/>
          </p:nvPr>
        </p:nvSpPr>
        <p:spPr>
          <a:xfrm>
            <a:off x="4670964" y="4369150"/>
            <a:ext cx="2044800" cy="180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Code and More</a:t>
            </a:r>
            <a:endParaRPr/>
          </a:p>
        </p:txBody>
      </p:sp>
      <p:sp>
        <p:nvSpPr>
          <p:cNvPr id="1154" name="Google Shape;1154;p33"/>
          <p:cNvSpPr txBox="1"/>
          <p:nvPr>
            <p:ph idx="16" type="title"/>
          </p:nvPr>
        </p:nvSpPr>
        <p:spPr>
          <a:xfrm>
            <a:off x="1768450" y="1665600"/>
            <a:ext cx="660000" cy="82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155" name="Google Shape;1155;p33"/>
          <p:cNvSpPr txBox="1"/>
          <p:nvPr>
            <p:ph idx="17" type="title"/>
          </p:nvPr>
        </p:nvSpPr>
        <p:spPr>
          <a:xfrm>
            <a:off x="1768325" y="2696550"/>
            <a:ext cx="660000" cy="82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156" name="Google Shape;1156;p33"/>
          <p:cNvSpPr txBox="1"/>
          <p:nvPr>
            <p:ph idx="18" type="title"/>
          </p:nvPr>
        </p:nvSpPr>
        <p:spPr>
          <a:xfrm>
            <a:off x="1768425" y="3727550"/>
            <a:ext cx="660000" cy="82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157" name="Google Shape;1157;p33"/>
          <p:cNvSpPr txBox="1"/>
          <p:nvPr>
            <p:ph idx="19" type="title"/>
          </p:nvPr>
        </p:nvSpPr>
        <p:spPr>
          <a:xfrm flipH="1">
            <a:off x="6715925" y="1665475"/>
            <a:ext cx="660000" cy="82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158" name="Google Shape;1158;p33"/>
          <p:cNvSpPr txBox="1"/>
          <p:nvPr>
            <p:ph idx="20" type="title"/>
          </p:nvPr>
        </p:nvSpPr>
        <p:spPr>
          <a:xfrm flipH="1">
            <a:off x="6715775" y="2696560"/>
            <a:ext cx="660000" cy="82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1159" name="Google Shape;1159;p33"/>
          <p:cNvSpPr txBox="1"/>
          <p:nvPr>
            <p:ph idx="21" type="title"/>
          </p:nvPr>
        </p:nvSpPr>
        <p:spPr>
          <a:xfrm flipH="1">
            <a:off x="6715775" y="3727550"/>
            <a:ext cx="660000" cy="82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06</a:t>
            </a:r>
            <a:endParaRPr/>
          </a:p>
        </p:txBody>
      </p:sp>
      <p:grpSp>
        <p:nvGrpSpPr>
          <p:cNvPr id="1160" name="Google Shape;1160;p33"/>
          <p:cNvGrpSpPr/>
          <p:nvPr/>
        </p:nvGrpSpPr>
        <p:grpSpPr>
          <a:xfrm>
            <a:off x="6776267" y="1531164"/>
            <a:ext cx="1774160" cy="3142919"/>
            <a:chOff x="6795211" y="1526652"/>
            <a:chExt cx="1774160" cy="3142919"/>
          </a:xfrm>
        </p:grpSpPr>
        <p:sp>
          <p:nvSpPr>
            <p:cNvPr id="1161" name="Google Shape;1161;p33"/>
            <p:cNvSpPr/>
            <p:nvPr/>
          </p:nvSpPr>
          <p:spPr>
            <a:xfrm>
              <a:off x="7309838" y="1526652"/>
              <a:ext cx="1259533" cy="3142919"/>
            </a:xfrm>
            <a:custGeom>
              <a:rect b="b" l="l" r="r" t="t"/>
              <a:pathLst>
                <a:path extrusionOk="0" h="98063" w="39299">
                  <a:moveTo>
                    <a:pt x="886" y="0"/>
                  </a:moveTo>
                  <a:lnTo>
                    <a:pt x="0" y="98063"/>
                  </a:lnTo>
                  <a:lnTo>
                    <a:pt x="39265" y="98063"/>
                  </a:lnTo>
                  <a:lnTo>
                    <a:pt x="392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3"/>
            <p:cNvSpPr/>
            <p:nvPr/>
          </p:nvSpPr>
          <p:spPr>
            <a:xfrm>
              <a:off x="8004906" y="1526652"/>
              <a:ext cx="564465" cy="3142919"/>
            </a:xfrm>
            <a:custGeom>
              <a:rect b="b" l="l" r="r" t="t"/>
              <a:pathLst>
                <a:path extrusionOk="0" h="98063" w="17612">
                  <a:moveTo>
                    <a:pt x="352" y="0"/>
                  </a:moveTo>
                  <a:lnTo>
                    <a:pt x="1" y="98063"/>
                  </a:lnTo>
                  <a:lnTo>
                    <a:pt x="17578" y="98063"/>
                  </a:lnTo>
                  <a:lnTo>
                    <a:pt x="17612"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3"/>
            <p:cNvSpPr/>
            <p:nvPr/>
          </p:nvSpPr>
          <p:spPr>
            <a:xfrm>
              <a:off x="7377848" y="1553414"/>
              <a:ext cx="596034" cy="424150"/>
            </a:xfrm>
            <a:custGeom>
              <a:rect b="b" l="l" r="r" t="t"/>
              <a:pathLst>
                <a:path extrusionOk="0" h="13234" w="18597">
                  <a:moveTo>
                    <a:pt x="0" y="1"/>
                  </a:moveTo>
                  <a:lnTo>
                    <a:pt x="0" y="13234"/>
                  </a:lnTo>
                  <a:lnTo>
                    <a:pt x="18597" y="13234"/>
                  </a:lnTo>
                  <a:lnTo>
                    <a:pt x="1859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3"/>
            <p:cNvSpPr/>
            <p:nvPr/>
          </p:nvSpPr>
          <p:spPr>
            <a:xfrm>
              <a:off x="7583481" y="1648730"/>
              <a:ext cx="182076" cy="71792"/>
            </a:xfrm>
            <a:custGeom>
              <a:rect b="b" l="l" r="r" t="t"/>
              <a:pathLst>
                <a:path extrusionOk="0" h="2240" w="5681">
                  <a:moveTo>
                    <a:pt x="5681" y="1"/>
                  </a:moveTo>
                  <a:lnTo>
                    <a:pt x="0" y="185"/>
                  </a:lnTo>
                  <a:lnTo>
                    <a:pt x="0" y="2240"/>
                  </a:lnTo>
                  <a:lnTo>
                    <a:pt x="5681" y="2240"/>
                  </a:lnTo>
                  <a:lnTo>
                    <a:pt x="568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3"/>
            <p:cNvSpPr/>
            <p:nvPr/>
          </p:nvSpPr>
          <p:spPr>
            <a:xfrm>
              <a:off x="7583481" y="1775648"/>
              <a:ext cx="187973" cy="27339"/>
            </a:xfrm>
            <a:custGeom>
              <a:rect b="b" l="l" r="r" t="t"/>
              <a:pathLst>
                <a:path extrusionOk="0" h="853" w="5865">
                  <a:moveTo>
                    <a:pt x="0" y="1"/>
                  </a:moveTo>
                  <a:lnTo>
                    <a:pt x="0" y="853"/>
                  </a:lnTo>
                  <a:lnTo>
                    <a:pt x="5865" y="853"/>
                  </a:lnTo>
                  <a:lnTo>
                    <a:pt x="586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3"/>
            <p:cNvSpPr/>
            <p:nvPr/>
          </p:nvSpPr>
          <p:spPr>
            <a:xfrm>
              <a:off x="6795211" y="2034292"/>
              <a:ext cx="596034" cy="445046"/>
            </a:xfrm>
            <a:custGeom>
              <a:rect b="b" l="l" r="r" t="t"/>
              <a:pathLst>
                <a:path extrusionOk="0" h="13886" w="18597">
                  <a:moveTo>
                    <a:pt x="0" y="1"/>
                  </a:moveTo>
                  <a:lnTo>
                    <a:pt x="0" y="13886"/>
                  </a:lnTo>
                  <a:lnTo>
                    <a:pt x="18597" y="13886"/>
                  </a:lnTo>
                  <a:lnTo>
                    <a:pt x="18597" y="653"/>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3"/>
            <p:cNvSpPr/>
            <p:nvPr/>
          </p:nvSpPr>
          <p:spPr>
            <a:xfrm>
              <a:off x="7000844" y="2151050"/>
              <a:ext cx="182621" cy="71792"/>
            </a:xfrm>
            <a:custGeom>
              <a:rect b="b" l="l" r="r" t="t"/>
              <a:pathLst>
                <a:path extrusionOk="0" h="2240" w="5698">
                  <a:moveTo>
                    <a:pt x="5698" y="0"/>
                  </a:moveTo>
                  <a:lnTo>
                    <a:pt x="0" y="184"/>
                  </a:lnTo>
                  <a:lnTo>
                    <a:pt x="0" y="2239"/>
                  </a:lnTo>
                  <a:lnTo>
                    <a:pt x="5698" y="2239"/>
                  </a:lnTo>
                  <a:lnTo>
                    <a:pt x="5698"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3"/>
            <p:cNvSpPr/>
            <p:nvPr/>
          </p:nvSpPr>
          <p:spPr>
            <a:xfrm>
              <a:off x="7000844" y="2277968"/>
              <a:ext cx="188518" cy="26794"/>
            </a:xfrm>
            <a:custGeom>
              <a:rect b="b" l="l" r="r" t="t"/>
              <a:pathLst>
                <a:path extrusionOk="0" h="836" w="5882">
                  <a:moveTo>
                    <a:pt x="0" y="0"/>
                  </a:moveTo>
                  <a:lnTo>
                    <a:pt x="0" y="836"/>
                  </a:lnTo>
                  <a:lnTo>
                    <a:pt x="5882" y="836"/>
                  </a:lnTo>
                  <a:lnTo>
                    <a:pt x="5882"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3"/>
            <p:cNvSpPr/>
            <p:nvPr/>
          </p:nvSpPr>
          <p:spPr>
            <a:xfrm>
              <a:off x="7377848" y="3594229"/>
              <a:ext cx="596034" cy="445591"/>
            </a:xfrm>
            <a:custGeom>
              <a:rect b="b" l="l" r="r" t="t"/>
              <a:pathLst>
                <a:path extrusionOk="0" h="13903" w="18597">
                  <a:moveTo>
                    <a:pt x="0" y="1"/>
                  </a:moveTo>
                  <a:lnTo>
                    <a:pt x="0" y="13902"/>
                  </a:lnTo>
                  <a:lnTo>
                    <a:pt x="18597" y="13902"/>
                  </a:lnTo>
                  <a:lnTo>
                    <a:pt x="18597" y="669"/>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3"/>
            <p:cNvSpPr/>
            <p:nvPr/>
          </p:nvSpPr>
          <p:spPr>
            <a:xfrm>
              <a:off x="7583481" y="3710987"/>
              <a:ext cx="182076" cy="71792"/>
            </a:xfrm>
            <a:custGeom>
              <a:rect b="b" l="l" r="r" t="t"/>
              <a:pathLst>
                <a:path extrusionOk="0" h="2240" w="5681">
                  <a:moveTo>
                    <a:pt x="5681" y="0"/>
                  </a:moveTo>
                  <a:lnTo>
                    <a:pt x="0" y="184"/>
                  </a:lnTo>
                  <a:lnTo>
                    <a:pt x="0" y="2239"/>
                  </a:lnTo>
                  <a:lnTo>
                    <a:pt x="5681" y="2239"/>
                  </a:lnTo>
                  <a:lnTo>
                    <a:pt x="568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3"/>
            <p:cNvSpPr/>
            <p:nvPr/>
          </p:nvSpPr>
          <p:spPr>
            <a:xfrm>
              <a:off x="7583481" y="3837905"/>
              <a:ext cx="187973" cy="26794"/>
            </a:xfrm>
            <a:custGeom>
              <a:rect b="b" l="l" r="r" t="t"/>
              <a:pathLst>
                <a:path extrusionOk="0" h="836" w="5865">
                  <a:moveTo>
                    <a:pt x="0" y="0"/>
                  </a:moveTo>
                  <a:lnTo>
                    <a:pt x="0" y="836"/>
                  </a:lnTo>
                  <a:lnTo>
                    <a:pt x="5865" y="836"/>
                  </a:lnTo>
                  <a:lnTo>
                    <a:pt x="5865"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3"/>
            <p:cNvSpPr/>
            <p:nvPr/>
          </p:nvSpPr>
          <p:spPr>
            <a:xfrm>
              <a:off x="7369804" y="2567668"/>
              <a:ext cx="596066" cy="445046"/>
            </a:xfrm>
            <a:custGeom>
              <a:rect b="b" l="l" r="r" t="t"/>
              <a:pathLst>
                <a:path extrusionOk="0" h="13886" w="18598">
                  <a:moveTo>
                    <a:pt x="0" y="1"/>
                  </a:moveTo>
                  <a:lnTo>
                    <a:pt x="0" y="13885"/>
                  </a:lnTo>
                  <a:lnTo>
                    <a:pt x="18597" y="13885"/>
                  </a:lnTo>
                  <a:lnTo>
                    <a:pt x="1859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3"/>
            <p:cNvSpPr/>
            <p:nvPr/>
          </p:nvSpPr>
          <p:spPr>
            <a:xfrm>
              <a:off x="7579731" y="2762596"/>
              <a:ext cx="171371" cy="67497"/>
            </a:xfrm>
            <a:custGeom>
              <a:rect b="b" l="l" r="r" t="t"/>
              <a:pathLst>
                <a:path extrusionOk="0" h="2106" w="5347">
                  <a:moveTo>
                    <a:pt x="5347" y="1"/>
                  </a:moveTo>
                  <a:lnTo>
                    <a:pt x="0" y="168"/>
                  </a:lnTo>
                  <a:lnTo>
                    <a:pt x="0" y="2106"/>
                  </a:lnTo>
                  <a:lnTo>
                    <a:pt x="5347" y="2106"/>
                  </a:lnTo>
                  <a:lnTo>
                    <a:pt x="534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3"/>
            <p:cNvSpPr/>
            <p:nvPr/>
          </p:nvSpPr>
          <p:spPr>
            <a:xfrm>
              <a:off x="7579731" y="2882014"/>
              <a:ext cx="176724" cy="25191"/>
            </a:xfrm>
            <a:custGeom>
              <a:rect b="b" l="l" r="r" t="t"/>
              <a:pathLst>
                <a:path extrusionOk="0" h="786" w="5514">
                  <a:moveTo>
                    <a:pt x="0" y="1"/>
                  </a:moveTo>
                  <a:lnTo>
                    <a:pt x="0" y="786"/>
                  </a:lnTo>
                  <a:lnTo>
                    <a:pt x="5514" y="786"/>
                  </a:lnTo>
                  <a:lnTo>
                    <a:pt x="551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3"/>
            <p:cNvSpPr/>
            <p:nvPr/>
          </p:nvSpPr>
          <p:spPr>
            <a:xfrm>
              <a:off x="7391213" y="2062143"/>
              <a:ext cx="582124" cy="415047"/>
            </a:xfrm>
            <a:custGeom>
              <a:rect b="b" l="l" r="r" t="t"/>
              <a:pathLst>
                <a:path extrusionOk="0" h="12950" w="18163">
                  <a:moveTo>
                    <a:pt x="1" y="1"/>
                  </a:moveTo>
                  <a:lnTo>
                    <a:pt x="1" y="12950"/>
                  </a:lnTo>
                  <a:lnTo>
                    <a:pt x="18163" y="12950"/>
                  </a:lnTo>
                  <a:lnTo>
                    <a:pt x="1816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3"/>
            <p:cNvSpPr/>
            <p:nvPr/>
          </p:nvSpPr>
          <p:spPr>
            <a:xfrm>
              <a:off x="6795211" y="3078545"/>
              <a:ext cx="596034" cy="445046"/>
            </a:xfrm>
            <a:custGeom>
              <a:rect b="b" l="l" r="r" t="t"/>
              <a:pathLst>
                <a:path extrusionOk="0" h="13886" w="18597">
                  <a:moveTo>
                    <a:pt x="0" y="1"/>
                  </a:moveTo>
                  <a:lnTo>
                    <a:pt x="0" y="13885"/>
                  </a:lnTo>
                  <a:lnTo>
                    <a:pt x="18597" y="13885"/>
                  </a:lnTo>
                  <a:lnTo>
                    <a:pt x="18597" y="652"/>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3"/>
            <p:cNvSpPr/>
            <p:nvPr/>
          </p:nvSpPr>
          <p:spPr>
            <a:xfrm>
              <a:off x="7000844" y="3195303"/>
              <a:ext cx="182621" cy="71760"/>
            </a:xfrm>
            <a:custGeom>
              <a:rect b="b" l="l" r="r" t="t"/>
              <a:pathLst>
                <a:path extrusionOk="0" h="2239" w="5698">
                  <a:moveTo>
                    <a:pt x="5698" y="0"/>
                  </a:moveTo>
                  <a:lnTo>
                    <a:pt x="0" y="184"/>
                  </a:lnTo>
                  <a:lnTo>
                    <a:pt x="0" y="2239"/>
                  </a:lnTo>
                  <a:lnTo>
                    <a:pt x="5698" y="2239"/>
                  </a:lnTo>
                  <a:lnTo>
                    <a:pt x="5698"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3"/>
            <p:cNvSpPr/>
            <p:nvPr/>
          </p:nvSpPr>
          <p:spPr>
            <a:xfrm>
              <a:off x="7000844" y="3322189"/>
              <a:ext cx="188518" cy="26826"/>
            </a:xfrm>
            <a:custGeom>
              <a:rect b="b" l="l" r="r" t="t"/>
              <a:pathLst>
                <a:path extrusionOk="0" h="837" w="5882">
                  <a:moveTo>
                    <a:pt x="0" y="1"/>
                  </a:moveTo>
                  <a:lnTo>
                    <a:pt x="0" y="836"/>
                  </a:lnTo>
                  <a:lnTo>
                    <a:pt x="5882" y="836"/>
                  </a:lnTo>
                  <a:lnTo>
                    <a:pt x="588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3"/>
            <p:cNvSpPr/>
            <p:nvPr/>
          </p:nvSpPr>
          <p:spPr>
            <a:xfrm>
              <a:off x="7391213" y="3106396"/>
              <a:ext cx="582124" cy="415048"/>
            </a:xfrm>
            <a:custGeom>
              <a:rect b="b" l="l" r="r" t="t"/>
              <a:pathLst>
                <a:path extrusionOk="0" h="12950" w="18163">
                  <a:moveTo>
                    <a:pt x="1" y="0"/>
                  </a:moveTo>
                  <a:lnTo>
                    <a:pt x="1" y="12950"/>
                  </a:lnTo>
                  <a:lnTo>
                    <a:pt x="18163" y="12950"/>
                  </a:lnTo>
                  <a:lnTo>
                    <a:pt x="1816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3"/>
            <p:cNvSpPr/>
            <p:nvPr/>
          </p:nvSpPr>
          <p:spPr>
            <a:xfrm>
              <a:off x="6795211" y="4109401"/>
              <a:ext cx="596034" cy="445046"/>
            </a:xfrm>
            <a:custGeom>
              <a:rect b="b" l="l" r="r" t="t"/>
              <a:pathLst>
                <a:path extrusionOk="0" h="13886" w="18597">
                  <a:moveTo>
                    <a:pt x="0" y="0"/>
                  </a:moveTo>
                  <a:lnTo>
                    <a:pt x="0" y="13885"/>
                  </a:lnTo>
                  <a:lnTo>
                    <a:pt x="18597" y="13885"/>
                  </a:lnTo>
                  <a:lnTo>
                    <a:pt x="18597" y="652"/>
                  </a:lnTo>
                  <a:lnTo>
                    <a:pt x="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3"/>
            <p:cNvSpPr/>
            <p:nvPr/>
          </p:nvSpPr>
          <p:spPr>
            <a:xfrm>
              <a:off x="7000844" y="4226127"/>
              <a:ext cx="182621" cy="71792"/>
            </a:xfrm>
            <a:custGeom>
              <a:rect b="b" l="l" r="r" t="t"/>
              <a:pathLst>
                <a:path extrusionOk="0" h="2240" w="5698">
                  <a:moveTo>
                    <a:pt x="5698" y="1"/>
                  </a:moveTo>
                  <a:lnTo>
                    <a:pt x="0" y="185"/>
                  </a:lnTo>
                  <a:lnTo>
                    <a:pt x="0" y="2240"/>
                  </a:lnTo>
                  <a:lnTo>
                    <a:pt x="5698" y="2240"/>
                  </a:lnTo>
                  <a:lnTo>
                    <a:pt x="5698"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3"/>
            <p:cNvSpPr/>
            <p:nvPr/>
          </p:nvSpPr>
          <p:spPr>
            <a:xfrm>
              <a:off x="7000844" y="4353045"/>
              <a:ext cx="188518" cy="26826"/>
            </a:xfrm>
            <a:custGeom>
              <a:rect b="b" l="l" r="r" t="t"/>
              <a:pathLst>
                <a:path extrusionOk="0" h="837" w="5882">
                  <a:moveTo>
                    <a:pt x="0" y="1"/>
                  </a:moveTo>
                  <a:lnTo>
                    <a:pt x="0" y="836"/>
                  </a:lnTo>
                  <a:lnTo>
                    <a:pt x="5882" y="836"/>
                  </a:lnTo>
                  <a:lnTo>
                    <a:pt x="588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3"/>
            <p:cNvSpPr/>
            <p:nvPr/>
          </p:nvSpPr>
          <p:spPr>
            <a:xfrm>
              <a:off x="7391213" y="4137252"/>
              <a:ext cx="582124" cy="415047"/>
            </a:xfrm>
            <a:custGeom>
              <a:rect b="b" l="l" r="r" t="t"/>
              <a:pathLst>
                <a:path extrusionOk="0" h="12950" w="18163">
                  <a:moveTo>
                    <a:pt x="1" y="0"/>
                  </a:moveTo>
                  <a:lnTo>
                    <a:pt x="1" y="12949"/>
                  </a:lnTo>
                  <a:lnTo>
                    <a:pt x="18163" y="12949"/>
                  </a:lnTo>
                  <a:lnTo>
                    <a:pt x="1816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4" name="Google Shape;1184;p33"/>
          <p:cNvGrpSpPr/>
          <p:nvPr/>
        </p:nvGrpSpPr>
        <p:grpSpPr>
          <a:xfrm>
            <a:off x="563450" y="1531138"/>
            <a:ext cx="1774192" cy="3142951"/>
            <a:chOff x="575781" y="1520210"/>
            <a:chExt cx="1774192" cy="3142951"/>
          </a:xfrm>
        </p:grpSpPr>
        <p:sp>
          <p:nvSpPr>
            <p:cNvPr id="1185" name="Google Shape;1185;p33"/>
            <p:cNvSpPr/>
            <p:nvPr/>
          </p:nvSpPr>
          <p:spPr>
            <a:xfrm>
              <a:off x="575781" y="1520210"/>
              <a:ext cx="1259020" cy="3142951"/>
            </a:xfrm>
            <a:custGeom>
              <a:rect b="b" l="l" r="r" t="t"/>
              <a:pathLst>
                <a:path extrusionOk="0" h="98064" w="39283">
                  <a:moveTo>
                    <a:pt x="1" y="1"/>
                  </a:moveTo>
                  <a:lnTo>
                    <a:pt x="34" y="98063"/>
                  </a:lnTo>
                  <a:lnTo>
                    <a:pt x="39283" y="98063"/>
                  </a:lnTo>
                  <a:lnTo>
                    <a:pt x="3841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3"/>
            <p:cNvSpPr/>
            <p:nvPr/>
          </p:nvSpPr>
          <p:spPr>
            <a:xfrm>
              <a:off x="575781" y="1520210"/>
              <a:ext cx="564465" cy="3142951"/>
            </a:xfrm>
            <a:custGeom>
              <a:rect b="b" l="l" r="r" t="t"/>
              <a:pathLst>
                <a:path extrusionOk="0" h="98064" w="17612">
                  <a:moveTo>
                    <a:pt x="1" y="1"/>
                  </a:moveTo>
                  <a:lnTo>
                    <a:pt x="34" y="98063"/>
                  </a:lnTo>
                  <a:lnTo>
                    <a:pt x="17612" y="98063"/>
                  </a:lnTo>
                  <a:lnTo>
                    <a:pt x="1726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3"/>
            <p:cNvSpPr/>
            <p:nvPr/>
          </p:nvSpPr>
          <p:spPr>
            <a:xfrm>
              <a:off x="1171270" y="1546459"/>
              <a:ext cx="596066" cy="424695"/>
            </a:xfrm>
            <a:custGeom>
              <a:rect b="b" l="l" r="r" t="t"/>
              <a:pathLst>
                <a:path extrusionOk="0" h="13251" w="18598">
                  <a:moveTo>
                    <a:pt x="1" y="0"/>
                  </a:moveTo>
                  <a:lnTo>
                    <a:pt x="1" y="13250"/>
                  </a:lnTo>
                  <a:lnTo>
                    <a:pt x="18597" y="13250"/>
                  </a:lnTo>
                  <a:lnTo>
                    <a:pt x="1859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3"/>
            <p:cNvSpPr/>
            <p:nvPr/>
          </p:nvSpPr>
          <p:spPr>
            <a:xfrm>
              <a:off x="1379595" y="1642320"/>
              <a:ext cx="182108" cy="71792"/>
            </a:xfrm>
            <a:custGeom>
              <a:rect b="b" l="l" r="r" t="t"/>
              <a:pathLst>
                <a:path extrusionOk="0" h="2240" w="5682">
                  <a:moveTo>
                    <a:pt x="0" y="0"/>
                  </a:moveTo>
                  <a:lnTo>
                    <a:pt x="0" y="2239"/>
                  </a:lnTo>
                  <a:lnTo>
                    <a:pt x="5681" y="2239"/>
                  </a:lnTo>
                  <a:lnTo>
                    <a:pt x="5681" y="184"/>
                  </a:lnTo>
                  <a:lnTo>
                    <a:pt x="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3"/>
            <p:cNvSpPr/>
            <p:nvPr/>
          </p:nvSpPr>
          <p:spPr>
            <a:xfrm>
              <a:off x="1373697" y="1769238"/>
              <a:ext cx="188005" cy="26794"/>
            </a:xfrm>
            <a:custGeom>
              <a:rect b="b" l="l" r="r" t="t"/>
              <a:pathLst>
                <a:path extrusionOk="0" h="836" w="5866">
                  <a:moveTo>
                    <a:pt x="0" y="0"/>
                  </a:moveTo>
                  <a:lnTo>
                    <a:pt x="0" y="836"/>
                  </a:lnTo>
                  <a:lnTo>
                    <a:pt x="5865" y="836"/>
                  </a:lnTo>
                  <a:lnTo>
                    <a:pt x="5865"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3"/>
            <p:cNvSpPr/>
            <p:nvPr/>
          </p:nvSpPr>
          <p:spPr>
            <a:xfrm>
              <a:off x="1753906" y="2027337"/>
              <a:ext cx="596066" cy="445591"/>
            </a:xfrm>
            <a:custGeom>
              <a:rect b="b" l="l" r="r" t="t"/>
              <a:pathLst>
                <a:path extrusionOk="0" h="13903" w="18598">
                  <a:moveTo>
                    <a:pt x="18597" y="1"/>
                  </a:moveTo>
                  <a:lnTo>
                    <a:pt x="1" y="669"/>
                  </a:lnTo>
                  <a:lnTo>
                    <a:pt x="1" y="13902"/>
                  </a:lnTo>
                  <a:lnTo>
                    <a:pt x="18597" y="13902"/>
                  </a:lnTo>
                  <a:lnTo>
                    <a:pt x="1859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3"/>
            <p:cNvSpPr/>
            <p:nvPr/>
          </p:nvSpPr>
          <p:spPr>
            <a:xfrm>
              <a:off x="1961687" y="2144095"/>
              <a:ext cx="182653" cy="71792"/>
            </a:xfrm>
            <a:custGeom>
              <a:rect b="b" l="l" r="r" t="t"/>
              <a:pathLst>
                <a:path extrusionOk="0" h="2240" w="5699">
                  <a:moveTo>
                    <a:pt x="1" y="0"/>
                  </a:moveTo>
                  <a:lnTo>
                    <a:pt x="1" y="2239"/>
                  </a:lnTo>
                  <a:lnTo>
                    <a:pt x="5698" y="2239"/>
                  </a:lnTo>
                  <a:lnTo>
                    <a:pt x="5698" y="184"/>
                  </a:lnTo>
                  <a:lnTo>
                    <a:pt x="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3"/>
            <p:cNvSpPr/>
            <p:nvPr/>
          </p:nvSpPr>
          <p:spPr>
            <a:xfrm>
              <a:off x="1955789" y="2271013"/>
              <a:ext cx="188550" cy="27339"/>
            </a:xfrm>
            <a:custGeom>
              <a:rect b="b" l="l" r="r" t="t"/>
              <a:pathLst>
                <a:path extrusionOk="0" h="853" w="5883">
                  <a:moveTo>
                    <a:pt x="1" y="0"/>
                  </a:moveTo>
                  <a:lnTo>
                    <a:pt x="1" y="852"/>
                  </a:lnTo>
                  <a:lnTo>
                    <a:pt x="5882" y="852"/>
                  </a:lnTo>
                  <a:lnTo>
                    <a:pt x="5882"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3"/>
            <p:cNvSpPr/>
            <p:nvPr/>
          </p:nvSpPr>
          <p:spPr>
            <a:xfrm>
              <a:off x="1171270" y="3587819"/>
              <a:ext cx="596066" cy="445046"/>
            </a:xfrm>
            <a:custGeom>
              <a:rect b="b" l="l" r="r" t="t"/>
              <a:pathLst>
                <a:path extrusionOk="0" h="13886" w="18598">
                  <a:moveTo>
                    <a:pt x="18597" y="0"/>
                  </a:moveTo>
                  <a:lnTo>
                    <a:pt x="1" y="652"/>
                  </a:lnTo>
                  <a:lnTo>
                    <a:pt x="1" y="13885"/>
                  </a:lnTo>
                  <a:lnTo>
                    <a:pt x="18597" y="13885"/>
                  </a:lnTo>
                  <a:lnTo>
                    <a:pt x="1859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3"/>
            <p:cNvSpPr/>
            <p:nvPr/>
          </p:nvSpPr>
          <p:spPr>
            <a:xfrm>
              <a:off x="1379595" y="3704033"/>
              <a:ext cx="182108" cy="71792"/>
            </a:xfrm>
            <a:custGeom>
              <a:rect b="b" l="l" r="r" t="t"/>
              <a:pathLst>
                <a:path extrusionOk="0" h="2240" w="5682">
                  <a:moveTo>
                    <a:pt x="0" y="0"/>
                  </a:moveTo>
                  <a:lnTo>
                    <a:pt x="0" y="2239"/>
                  </a:lnTo>
                  <a:lnTo>
                    <a:pt x="5681" y="2239"/>
                  </a:lnTo>
                  <a:lnTo>
                    <a:pt x="5681" y="201"/>
                  </a:lnTo>
                  <a:lnTo>
                    <a:pt x="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3"/>
            <p:cNvSpPr/>
            <p:nvPr/>
          </p:nvSpPr>
          <p:spPr>
            <a:xfrm>
              <a:off x="1373697" y="3831463"/>
              <a:ext cx="188005" cy="26826"/>
            </a:xfrm>
            <a:custGeom>
              <a:rect b="b" l="l" r="r" t="t"/>
              <a:pathLst>
                <a:path extrusionOk="0" h="837" w="5866">
                  <a:moveTo>
                    <a:pt x="0" y="1"/>
                  </a:moveTo>
                  <a:lnTo>
                    <a:pt x="0" y="836"/>
                  </a:lnTo>
                  <a:lnTo>
                    <a:pt x="5865" y="836"/>
                  </a:lnTo>
                  <a:lnTo>
                    <a:pt x="586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3"/>
            <p:cNvSpPr/>
            <p:nvPr/>
          </p:nvSpPr>
          <p:spPr>
            <a:xfrm>
              <a:off x="1179314" y="2560713"/>
              <a:ext cx="595521" cy="445046"/>
            </a:xfrm>
            <a:custGeom>
              <a:rect b="b" l="l" r="r" t="t"/>
              <a:pathLst>
                <a:path extrusionOk="0" h="13886" w="18581">
                  <a:moveTo>
                    <a:pt x="0" y="0"/>
                  </a:moveTo>
                  <a:lnTo>
                    <a:pt x="0" y="13885"/>
                  </a:lnTo>
                  <a:lnTo>
                    <a:pt x="18580" y="13885"/>
                  </a:lnTo>
                  <a:lnTo>
                    <a:pt x="1858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3"/>
            <p:cNvSpPr/>
            <p:nvPr/>
          </p:nvSpPr>
          <p:spPr>
            <a:xfrm>
              <a:off x="1394049" y="2755641"/>
              <a:ext cx="171403" cy="67497"/>
            </a:xfrm>
            <a:custGeom>
              <a:rect b="b" l="l" r="r" t="t"/>
              <a:pathLst>
                <a:path extrusionOk="0" h="2106" w="5348">
                  <a:moveTo>
                    <a:pt x="0" y="0"/>
                  </a:moveTo>
                  <a:lnTo>
                    <a:pt x="0" y="2106"/>
                  </a:lnTo>
                  <a:lnTo>
                    <a:pt x="5347" y="2106"/>
                  </a:lnTo>
                  <a:lnTo>
                    <a:pt x="5347" y="184"/>
                  </a:lnTo>
                  <a:lnTo>
                    <a:pt x="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3"/>
            <p:cNvSpPr/>
            <p:nvPr/>
          </p:nvSpPr>
          <p:spPr>
            <a:xfrm>
              <a:off x="1388697" y="2875059"/>
              <a:ext cx="176756" cy="25191"/>
            </a:xfrm>
            <a:custGeom>
              <a:rect b="b" l="l" r="r" t="t"/>
              <a:pathLst>
                <a:path extrusionOk="0" h="786" w="5515">
                  <a:moveTo>
                    <a:pt x="0" y="0"/>
                  </a:moveTo>
                  <a:lnTo>
                    <a:pt x="0" y="786"/>
                  </a:lnTo>
                  <a:lnTo>
                    <a:pt x="5514" y="786"/>
                  </a:lnTo>
                  <a:lnTo>
                    <a:pt x="5514"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3"/>
            <p:cNvSpPr/>
            <p:nvPr/>
          </p:nvSpPr>
          <p:spPr>
            <a:xfrm>
              <a:off x="1171814" y="2055733"/>
              <a:ext cx="582124" cy="415047"/>
            </a:xfrm>
            <a:custGeom>
              <a:rect b="b" l="l" r="r" t="t"/>
              <a:pathLst>
                <a:path extrusionOk="0" h="12950" w="18163">
                  <a:moveTo>
                    <a:pt x="0" y="0"/>
                  </a:moveTo>
                  <a:lnTo>
                    <a:pt x="0" y="12949"/>
                  </a:lnTo>
                  <a:lnTo>
                    <a:pt x="18163" y="12949"/>
                  </a:lnTo>
                  <a:lnTo>
                    <a:pt x="1816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3"/>
            <p:cNvSpPr/>
            <p:nvPr/>
          </p:nvSpPr>
          <p:spPr>
            <a:xfrm>
              <a:off x="1753906" y="3071590"/>
              <a:ext cx="596066" cy="445559"/>
            </a:xfrm>
            <a:custGeom>
              <a:rect b="b" l="l" r="r" t="t"/>
              <a:pathLst>
                <a:path extrusionOk="0" h="13902" w="18598">
                  <a:moveTo>
                    <a:pt x="18597" y="0"/>
                  </a:moveTo>
                  <a:lnTo>
                    <a:pt x="1" y="669"/>
                  </a:lnTo>
                  <a:lnTo>
                    <a:pt x="1" y="13902"/>
                  </a:lnTo>
                  <a:lnTo>
                    <a:pt x="18597" y="13902"/>
                  </a:lnTo>
                  <a:lnTo>
                    <a:pt x="1859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3"/>
            <p:cNvSpPr/>
            <p:nvPr/>
          </p:nvSpPr>
          <p:spPr>
            <a:xfrm>
              <a:off x="1961687" y="3188316"/>
              <a:ext cx="182653" cy="71792"/>
            </a:xfrm>
            <a:custGeom>
              <a:rect b="b" l="l" r="r" t="t"/>
              <a:pathLst>
                <a:path extrusionOk="0" h="2240" w="5699">
                  <a:moveTo>
                    <a:pt x="1" y="1"/>
                  </a:moveTo>
                  <a:lnTo>
                    <a:pt x="1" y="2240"/>
                  </a:lnTo>
                  <a:lnTo>
                    <a:pt x="5698" y="2240"/>
                  </a:lnTo>
                  <a:lnTo>
                    <a:pt x="5698" y="185"/>
                  </a:lnTo>
                  <a:lnTo>
                    <a:pt x="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3"/>
            <p:cNvSpPr/>
            <p:nvPr/>
          </p:nvSpPr>
          <p:spPr>
            <a:xfrm>
              <a:off x="1955789" y="3315234"/>
              <a:ext cx="188550" cy="27339"/>
            </a:xfrm>
            <a:custGeom>
              <a:rect b="b" l="l" r="r" t="t"/>
              <a:pathLst>
                <a:path extrusionOk="0" h="853" w="5883">
                  <a:moveTo>
                    <a:pt x="1" y="1"/>
                  </a:moveTo>
                  <a:lnTo>
                    <a:pt x="1" y="853"/>
                  </a:lnTo>
                  <a:lnTo>
                    <a:pt x="5882" y="853"/>
                  </a:lnTo>
                  <a:lnTo>
                    <a:pt x="588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3"/>
            <p:cNvSpPr/>
            <p:nvPr/>
          </p:nvSpPr>
          <p:spPr>
            <a:xfrm>
              <a:off x="1171814" y="3099954"/>
              <a:ext cx="582124" cy="415080"/>
            </a:xfrm>
            <a:custGeom>
              <a:rect b="b" l="l" r="r" t="t"/>
              <a:pathLst>
                <a:path extrusionOk="0" h="12951" w="18163">
                  <a:moveTo>
                    <a:pt x="0" y="1"/>
                  </a:moveTo>
                  <a:lnTo>
                    <a:pt x="0" y="12950"/>
                  </a:lnTo>
                  <a:lnTo>
                    <a:pt x="18163" y="12950"/>
                  </a:lnTo>
                  <a:lnTo>
                    <a:pt x="1816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3"/>
            <p:cNvSpPr/>
            <p:nvPr/>
          </p:nvSpPr>
          <p:spPr>
            <a:xfrm>
              <a:off x="1753906" y="4102446"/>
              <a:ext cx="596066" cy="445559"/>
            </a:xfrm>
            <a:custGeom>
              <a:rect b="b" l="l" r="r" t="t"/>
              <a:pathLst>
                <a:path extrusionOk="0" h="13902" w="18598">
                  <a:moveTo>
                    <a:pt x="18597" y="0"/>
                  </a:moveTo>
                  <a:lnTo>
                    <a:pt x="1" y="669"/>
                  </a:lnTo>
                  <a:lnTo>
                    <a:pt x="1" y="13902"/>
                  </a:lnTo>
                  <a:lnTo>
                    <a:pt x="18597" y="13902"/>
                  </a:lnTo>
                  <a:lnTo>
                    <a:pt x="1859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3"/>
            <p:cNvSpPr/>
            <p:nvPr/>
          </p:nvSpPr>
          <p:spPr>
            <a:xfrm>
              <a:off x="1961687" y="4219172"/>
              <a:ext cx="182653" cy="71792"/>
            </a:xfrm>
            <a:custGeom>
              <a:rect b="b" l="l" r="r" t="t"/>
              <a:pathLst>
                <a:path extrusionOk="0" h="2240" w="5699">
                  <a:moveTo>
                    <a:pt x="1" y="1"/>
                  </a:moveTo>
                  <a:lnTo>
                    <a:pt x="1" y="2240"/>
                  </a:lnTo>
                  <a:lnTo>
                    <a:pt x="5698" y="2240"/>
                  </a:lnTo>
                  <a:lnTo>
                    <a:pt x="5698" y="185"/>
                  </a:lnTo>
                  <a:lnTo>
                    <a:pt x="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3"/>
            <p:cNvSpPr/>
            <p:nvPr/>
          </p:nvSpPr>
          <p:spPr>
            <a:xfrm>
              <a:off x="1955789" y="4346090"/>
              <a:ext cx="188550" cy="27339"/>
            </a:xfrm>
            <a:custGeom>
              <a:rect b="b" l="l" r="r" t="t"/>
              <a:pathLst>
                <a:path extrusionOk="0" h="853" w="5883">
                  <a:moveTo>
                    <a:pt x="1" y="1"/>
                  </a:moveTo>
                  <a:lnTo>
                    <a:pt x="1" y="853"/>
                  </a:lnTo>
                  <a:lnTo>
                    <a:pt x="5882" y="853"/>
                  </a:lnTo>
                  <a:lnTo>
                    <a:pt x="588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3"/>
            <p:cNvSpPr/>
            <p:nvPr/>
          </p:nvSpPr>
          <p:spPr>
            <a:xfrm>
              <a:off x="1171814" y="4130810"/>
              <a:ext cx="582124" cy="415047"/>
            </a:xfrm>
            <a:custGeom>
              <a:rect b="b" l="l" r="r" t="t"/>
              <a:pathLst>
                <a:path extrusionOk="0" h="12950" w="18163">
                  <a:moveTo>
                    <a:pt x="0" y="1"/>
                  </a:moveTo>
                  <a:lnTo>
                    <a:pt x="0" y="12950"/>
                  </a:lnTo>
                  <a:lnTo>
                    <a:pt x="18163" y="12950"/>
                  </a:lnTo>
                  <a:lnTo>
                    <a:pt x="1816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34"/>
          <p:cNvSpPr txBox="1"/>
          <p:nvPr>
            <p:ph type="title"/>
          </p:nvPr>
        </p:nvSpPr>
        <p:spPr>
          <a:xfrm>
            <a:off x="3759775" y="1248425"/>
            <a:ext cx="3361800" cy="4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213" name="Google Shape;1213;p34"/>
          <p:cNvSpPr txBox="1"/>
          <p:nvPr>
            <p:ph idx="2" type="subTitle"/>
          </p:nvPr>
        </p:nvSpPr>
        <p:spPr>
          <a:xfrm>
            <a:off x="3759775" y="1953700"/>
            <a:ext cx="4535400" cy="190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300"/>
              <a:t>T</a:t>
            </a:r>
            <a:r>
              <a:rPr lang="en" sz="1300"/>
              <a:t>his paper proposes an algorithm for a wireless network called Optimized Routing in wireless networks using Machine Learning (ORuML), which uses machine learning algorithm namely, K-nearest neighbor (KNN), Support Vector Machine (SVM), and Multinomial Logistic Regression (MLR), to predict the network type of the source and destination nodes.</a:t>
            </a:r>
            <a:endParaRPr sz="1300"/>
          </a:p>
          <a:p>
            <a:pPr indent="0" lvl="0" marL="0" rtl="0" algn="l">
              <a:spcBef>
                <a:spcPts val="0"/>
              </a:spcBef>
              <a:spcAft>
                <a:spcPts val="0"/>
              </a:spcAft>
              <a:buNone/>
            </a:pPr>
            <a:r>
              <a:t/>
            </a:r>
            <a:endParaRPr/>
          </a:p>
        </p:txBody>
      </p:sp>
      <p:grpSp>
        <p:nvGrpSpPr>
          <p:cNvPr id="1214" name="Google Shape;1214;p34"/>
          <p:cNvGrpSpPr/>
          <p:nvPr/>
        </p:nvGrpSpPr>
        <p:grpSpPr>
          <a:xfrm>
            <a:off x="1447299" y="1248430"/>
            <a:ext cx="1510405" cy="3426812"/>
            <a:chOff x="1418399" y="1248430"/>
            <a:chExt cx="1510405" cy="3426812"/>
          </a:xfrm>
        </p:grpSpPr>
        <p:sp>
          <p:nvSpPr>
            <p:cNvPr id="1215" name="Google Shape;1215;p34"/>
            <p:cNvSpPr/>
            <p:nvPr/>
          </p:nvSpPr>
          <p:spPr>
            <a:xfrm>
              <a:off x="1705583" y="4527315"/>
              <a:ext cx="333277" cy="147927"/>
            </a:xfrm>
            <a:custGeom>
              <a:rect b="b" l="l" r="r" t="t"/>
              <a:pathLst>
                <a:path extrusionOk="0" h="4538" w="10224">
                  <a:moveTo>
                    <a:pt x="49" y="1"/>
                  </a:moveTo>
                  <a:lnTo>
                    <a:pt x="0" y="4307"/>
                  </a:lnTo>
                  <a:lnTo>
                    <a:pt x="345" y="4324"/>
                  </a:lnTo>
                  <a:cubicBezTo>
                    <a:pt x="1362" y="4390"/>
                    <a:pt x="4503" y="4538"/>
                    <a:pt x="6762" y="4538"/>
                  </a:cubicBezTo>
                  <a:cubicBezTo>
                    <a:pt x="7864" y="4538"/>
                    <a:pt x="8756" y="4503"/>
                    <a:pt x="9090" y="4406"/>
                  </a:cubicBezTo>
                  <a:cubicBezTo>
                    <a:pt x="10224" y="4061"/>
                    <a:pt x="5556" y="2976"/>
                    <a:pt x="5556" y="2976"/>
                  </a:cubicBezTo>
                  <a:lnTo>
                    <a:pt x="5556" y="34"/>
                  </a:lnTo>
                  <a:lnTo>
                    <a:pt x="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4"/>
            <p:cNvSpPr/>
            <p:nvPr/>
          </p:nvSpPr>
          <p:spPr>
            <a:xfrm>
              <a:off x="1706104" y="4658585"/>
              <a:ext cx="300093" cy="6487"/>
            </a:xfrm>
            <a:custGeom>
              <a:rect b="b" l="l" r="r" t="t"/>
              <a:pathLst>
                <a:path extrusionOk="0" h="199" w="9206">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4"/>
            <p:cNvSpPr/>
            <p:nvPr/>
          </p:nvSpPr>
          <p:spPr>
            <a:xfrm>
              <a:off x="1888292" y="4626216"/>
              <a:ext cx="16103" cy="17994"/>
            </a:xfrm>
            <a:custGeom>
              <a:rect b="b" l="l" r="r" t="t"/>
              <a:pathLst>
                <a:path extrusionOk="0" h="552" w="494">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4"/>
            <p:cNvSpPr/>
            <p:nvPr/>
          </p:nvSpPr>
          <p:spPr>
            <a:xfrm>
              <a:off x="1899538" y="4629443"/>
              <a:ext cx="15549" cy="20765"/>
            </a:xfrm>
            <a:custGeom>
              <a:rect b="b" l="l" r="r" t="t"/>
              <a:pathLst>
                <a:path extrusionOk="0" h="637" w="477">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4"/>
            <p:cNvSpPr/>
            <p:nvPr/>
          </p:nvSpPr>
          <p:spPr>
            <a:xfrm>
              <a:off x="1708256" y="4627520"/>
              <a:ext cx="52547" cy="33869"/>
            </a:xfrm>
            <a:custGeom>
              <a:rect b="b" l="l" r="r" t="t"/>
              <a:pathLst>
                <a:path extrusionOk="0" h="1039" w="1612">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4"/>
            <p:cNvSpPr/>
            <p:nvPr/>
          </p:nvSpPr>
          <p:spPr>
            <a:xfrm>
              <a:off x="1872743" y="4625107"/>
              <a:ext cx="18255" cy="8638"/>
            </a:xfrm>
            <a:custGeom>
              <a:rect b="b" l="l" r="r" t="t"/>
              <a:pathLst>
                <a:path extrusionOk="0" h="265" w="56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4"/>
            <p:cNvSpPr/>
            <p:nvPr/>
          </p:nvSpPr>
          <p:spPr>
            <a:xfrm>
              <a:off x="1865767" y="4613600"/>
              <a:ext cx="22003" cy="6454"/>
            </a:xfrm>
            <a:custGeom>
              <a:rect b="b" l="l" r="r" t="t"/>
              <a:pathLst>
                <a:path extrusionOk="0" h="198" w="675">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4"/>
            <p:cNvSpPr/>
            <p:nvPr/>
          </p:nvSpPr>
          <p:spPr>
            <a:xfrm>
              <a:off x="1706104" y="4658585"/>
              <a:ext cx="300093" cy="6487"/>
            </a:xfrm>
            <a:custGeom>
              <a:rect b="b" l="l" r="r" t="t"/>
              <a:pathLst>
                <a:path extrusionOk="0" h="199" w="9206">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4"/>
            <p:cNvSpPr/>
            <p:nvPr/>
          </p:nvSpPr>
          <p:spPr>
            <a:xfrm>
              <a:off x="1888292" y="4626216"/>
              <a:ext cx="16103" cy="17994"/>
            </a:xfrm>
            <a:custGeom>
              <a:rect b="b" l="l" r="r" t="t"/>
              <a:pathLst>
                <a:path extrusionOk="0" h="552" w="494">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4"/>
            <p:cNvSpPr/>
            <p:nvPr/>
          </p:nvSpPr>
          <p:spPr>
            <a:xfrm>
              <a:off x="1899538" y="4629443"/>
              <a:ext cx="15549" cy="20765"/>
            </a:xfrm>
            <a:custGeom>
              <a:rect b="b" l="l" r="r" t="t"/>
              <a:pathLst>
                <a:path extrusionOk="0" h="637" w="477">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4"/>
            <p:cNvSpPr/>
            <p:nvPr/>
          </p:nvSpPr>
          <p:spPr>
            <a:xfrm>
              <a:off x="1708256" y="4627520"/>
              <a:ext cx="52547" cy="33869"/>
            </a:xfrm>
            <a:custGeom>
              <a:rect b="b" l="l" r="r" t="t"/>
              <a:pathLst>
                <a:path extrusionOk="0" h="1039" w="1612">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4"/>
            <p:cNvSpPr/>
            <p:nvPr/>
          </p:nvSpPr>
          <p:spPr>
            <a:xfrm>
              <a:off x="1872743" y="4625107"/>
              <a:ext cx="18255" cy="8638"/>
            </a:xfrm>
            <a:custGeom>
              <a:rect b="b" l="l" r="r" t="t"/>
              <a:pathLst>
                <a:path extrusionOk="0" h="265" w="56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4"/>
            <p:cNvSpPr/>
            <p:nvPr/>
          </p:nvSpPr>
          <p:spPr>
            <a:xfrm>
              <a:off x="1865767" y="4613600"/>
              <a:ext cx="22003" cy="6454"/>
            </a:xfrm>
            <a:custGeom>
              <a:rect b="b" l="l" r="r" t="t"/>
              <a:pathLst>
                <a:path extrusionOk="0" h="198" w="675">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4"/>
            <p:cNvSpPr/>
            <p:nvPr/>
          </p:nvSpPr>
          <p:spPr>
            <a:xfrm>
              <a:off x="1890410" y="4444811"/>
              <a:ext cx="320075" cy="224010"/>
            </a:xfrm>
            <a:custGeom>
              <a:rect b="b" l="l" r="r" t="t"/>
              <a:pathLst>
                <a:path extrusionOk="0" h="6872" w="9819">
                  <a:moveTo>
                    <a:pt x="1316" y="1"/>
                  </a:moveTo>
                  <a:lnTo>
                    <a:pt x="1" y="4093"/>
                  </a:lnTo>
                  <a:lnTo>
                    <a:pt x="313" y="4208"/>
                  </a:lnTo>
                  <a:cubicBezTo>
                    <a:pt x="1743" y="4751"/>
                    <a:pt x="7594" y="6855"/>
                    <a:pt x="8663" y="6871"/>
                  </a:cubicBezTo>
                  <a:cubicBezTo>
                    <a:pt x="8667" y="6871"/>
                    <a:pt x="8671" y="6871"/>
                    <a:pt x="8675" y="6871"/>
                  </a:cubicBezTo>
                  <a:cubicBezTo>
                    <a:pt x="9818" y="6871"/>
                    <a:pt x="5704" y="4471"/>
                    <a:pt x="5704" y="4471"/>
                  </a:cubicBezTo>
                  <a:lnTo>
                    <a:pt x="6575" y="1661"/>
                  </a:lnTo>
                  <a:lnTo>
                    <a:pt x="131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4"/>
            <p:cNvSpPr/>
            <p:nvPr/>
          </p:nvSpPr>
          <p:spPr>
            <a:xfrm>
              <a:off x="1892040" y="4572788"/>
              <a:ext cx="287738" cy="89154"/>
            </a:xfrm>
            <a:custGeom>
              <a:rect b="b" l="l" r="r" t="t"/>
              <a:pathLst>
                <a:path extrusionOk="0" h="2735" w="8827">
                  <a:moveTo>
                    <a:pt x="28" y="0"/>
                  </a:moveTo>
                  <a:cubicBezTo>
                    <a:pt x="21" y="0"/>
                    <a:pt x="17" y="1"/>
                    <a:pt x="17" y="3"/>
                  </a:cubicBezTo>
                  <a:cubicBezTo>
                    <a:pt x="0" y="52"/>
                    <a:pt x="1956" y="710"/>
                    <a:pt x="4389" y="1449"/>
                  </a:cubicBezTo>
                  <a:cubicBezTo>
                    <a:pt x="6724" y="2175"/>
                    <a:pt x="8635" y="2734"/>
                    <a:pt x="8799" y="2734"/>
                  </a:cubicBezTo>
                  <a:cubicBezTo>
                    <a:pt x="8806" y="2734"/>
                    <a:pt x="8809" y="2733"/>
                    <a:pt x="8810" y="2731"/>
                  </a:cubicBezTo>
                  <a:cubicBezTo>
                    <a:pt x="8827" y="2682"/>
                    <a:pt x="6871" y="2025"/>
                    <a:pt x="4438" y="1269"/>
                  </a:cubicBezTo>
                  <a:cubicBezTo>
                    <a:pt x="2119" y="559"/>
                    <a:pt x="193" y="0"/>
                    <a:pt x="2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4"/>
            <p:cNvSpPr/>
            <p:nvPr/>
          </p:nvSpPr>
          <p:spPr>
            <a:xfrm>
              <a:off x="2072044" y="4596780"/>
              <a:ext cx="19852" cy="13626"/>
            </a:xfrm>
            <a:custGeom>
              <a:rect b="b" l="l" r="r" t="t"/>
              <a:pathLst>
                <a:path extrusionOk="0" h="418" w="609">
                  <a:moveTo>
                    <a:pt x="534" y="1"/>
                  </a:moveTo>
                  <a:cubicBezTo>
                    <a:pt x="469" y="1"/>
                    <a:pt x="362" y="41"/>
                    <a:pt x="247" y="122"/>
                  </a:cubicBezTo>
                  <a:cubicBezTo>
                    <a:pt x="83" y="237"/>
                    <a:pt x="1" y="368"/>
                    <a:pt x="34" y="401"/>
                  </a:cubicBezTo>
                  <a:cubicBezTo>
                    <a:pt x="45" y="412"/>
                    <a:pt x="61" y="418"/>
                    <a:pt x="80" y="418"/>
                  </a:cubicBezTo>
                  <a:cubicBezTo>
                    <a:pt x="144" y="418"/>
                    <a:pt x="248" y="358"/>
                    <a:pt x="362" y="270"/>
                  </a:cubicBezTo>
                  <a:cubicBezTo>
                    <a:pt x="494" y="171"/>
                    <a:pt x="609" y="72"/>
                    <a:pt x="592" y="23"/>
                  </a:cubicBezTo>
                  <a:cubicBezTo>
                    <a:pt x="583" y="8"/>
                    <a:pt x="562" y="1"/>
                    <a:pt x="5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4"/>
            <p:cNvSpPr/>
            <p:nvPr/>
          </p:nvSpPr>
          <p:spPr>
            <a:xfrm>
              <a:off x="2081171" y="4602876"/>
              <a:ext cx="19852" cy="16853"/>
            </a:xfrm>
            <a:custGeom>
              <a:rect b="b" l="l" r="r" t="t"/>
              <a:pathLst>
                <a:path extrusionOk="0" h="517" w="609">
                  <a:moveTo>
                    <a:pt x="551" y="0"/>
                  </a:moveTo>
                  <a:cubicBezTo>
                    <a:pt x="485" y="0"/>
                    <a:pt x="358" y="63"/>
                    <a:pt x="230" y="165"/>
                  </a:cubicBezTo>
                  <a:cubicBezTo>
                    <a:pt x="82" y="313"/>
                    <a:pt x="0" y="477"/>
                    <a:pt x="33" y="510"/>
                  </a:cubicBezTo>
                  <a:cubicBezTo>
                    <a:pt x="40" y="514"/>
                    <a:pt x="47" y="516"/>
                    <a:pt x="57" y="516"/>
                  </a:cubicBezTo>
                  <a:cubicBezTo>
                    <a:pt x="117" y="516"/>
                    <a:pt x="233" y="427"/>
                    <a:pt x="362" y="313"/>
                  </a:cubicBezTo>
                  <a:cubicBezTo>
                    <a:pt x="510" y="181"/>
                    <a:pt x="608" y="50"/>
                    <a:pt x="592" y="17"/>
                  </a:cubicBezTo>
                  <a:cubicBezTo>
                    <a:pt x="585" y="6"/>
                    <a:pt x="570" y="0"/>
                    <a:pt x="5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4"/>
            <p:cNvSpPr/>
            <p:nvPr/>
          </p:nvSpPr>
          <p:spPr>
            <a:xfrm>
              <a:off x="1903808" y="4542701"/>
              <a:ext cx="41301" cy="45734"/>
            </a:xfrm>
            <a:custGeom>
              <a:rect b="b" l="l" r="r" t="t"/>
              <a:pathLst>
                <a:path extrusionOk="0" h="1403" w="1267">
                  <a:moveTo>
                    <a:pt x="151" y="1"/>
                  </a:moveTo>
                  <a:cubicBezTo>
                    <a:pt x="54" y="1"/>
                    <a:pt x="1" y="27"/>
                    <a:pt x="1" y="38"/>
                  </a:cubicBezTo>
                  <a:cubicBezTo>
                    <a:pt x="1" y="71"/>
                    <a:pt x="116" y="71"/>
                    <a:pt x="264" y="153"/>
                  </a:cubicBezTo>
                  <a:cubicBezTo>
                    <a:pt x="461" y="236"/>
                    <a:pt x="642" y="384"/>
                    <a:pt x="757" y="564"/>
                  </a:cubicBezTo>
                  <a:cubicBezTo>
                    <a:pt x="888" y="745"/>
                    <a:pt x="1003" y="942"/>
                    <a:pt x="1085" y="1140"/>
                  </a:cubicBezTo>
                  <a:cubicBezTo>
                    <a:pt x="1168" y="1304"/>
                    <a:pt x="1217" y="1403"/>
                    <a:pt x="1250" y="1403"/>
                  </a:cubicBezTo>
                  <a:cubicBezTo>
                    <a:pt x="1266" y="1386"/>
                    <a:pt x="1266" y="1271"/>
                    <a:pt x="1217" y="1107"/>
                  </a:cubicBezTo>
                  <a:cubicBezTo>
                    <a:pt x="1151" y="860"/>
                    <a:pt x="1053" y="647"/>
                    <a:pt x="921" y="449"/>
                  </a:cubicBezTo>
                  <a:cubicBezTo>
                    <a:pt x="773" y="236"/>
                    <a:pt x="560" y="88"/>
                    <a:pt x="313" y="22"/>
                  </a:cubicBezTo>
                  <a:cubicBezTo>
                    <a:pt x="250" y="6"/>
                    <a:pt x="196" y="1"/>
                    <a:pt x="15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4"/>
            <p:cNvSpPr/>
            <p:nvPr/>
          </p:nvSpPr>
          <p:spPr>
            <a:xfrm>
              <a:off x="2060798" y="4590880"/>
              <a:ext cx="18776" cy="6226"/>
            </a:xfrm>
            <a:custGeom>
              <a:rect b="b" l="l" r="r" t="t"/>
              <a:pathLst>
                <a:path extrusionOk="0" h="191" w="576">
                  <a:moveTo>
                    <a:pt x="381" y="1"/>
                  </a:moveTo>
                  <a:cubicBezTo>
                    <a:pt x="349" y="1"/>
                    <a:pt x="315" y="3"/>
                    <a:pt x="280" y="7"/>
                  </a:cubicBezTo>
                  <a:cubicBezTo>
                    <a:pt x="132" y="7"/>
                    <a:pt x="17" y="40"/>
                    <a:pt x="1" y="89"/>
                  </a:cubicBezTo>
                  <a:cubicBezTo>
                    <a:pt x="1" y="133"/>
                    <a:pt x="92" y="190"/>
                    <a:pt x="229" y="190"/>
                  </a:cubicBezTo>
                  <a:cubicBezTo>
                    <a:pt x="245" y="190"/>
                    <a:pt x="262" y="189"/>
                    <a:pt x="280" y="188"/>
                  </a:cubicBezTo>
                  <a:cubicBezTo>
                    <a:pt x="461" y="188"/>
                    <a:pt x="576" y="122"/>
                    <a:pt x="559" y="73"/>
                  </a:cubicBezTo>
                  <a:cubicBezTo>
                    <a:pt x="559" y="22"/>
                    <a:pt x="483" y="1"/>
                    <a:pt x="3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4"/>
            <p:cNvSpPr/>
            <p:nvPr/>
          </p:nvSpPr>
          <p:spPr>
            <a:xfrm>
              <a:off x="2058125" y="4575950"/>
              <a:ext cx="21449" cy="8541"/>
            </a:xfrm>
            <a:custGeom>
              <a:rect b="b" l="l" r="r" t="t"/>
              <a:pathLst>
                <a:path extrusionOk="0" h="262" w="658">
                  <a:moveTo>
                    <a:pt x="128" y="0"/>
                  </a:moveTo>
                  <a:cubicBezTo>
                    <a:pt x="66" y="0"/>
                    <a:pt x="25" y="13"/>
                    <a:pt x="17" y="37"/>
                  </a:cubicBezTo>
                  <a:cubicBezTo>
                    <a:pt x="0" y="87"/>
                    <a:pt x="132" y="169"/>
                    <a:pt x="313" y="218"/>
                  </a:cubicBezTo>
                  <a:cubicBezTo>
                    <a:pt x="401" y="245"/>
                    <a:pt x="489" y="262"/>
                    <a:pt x="551" y="262"/>
                  </a:cubicBezTo>
                  <a:cubicBezTo>
                    <a:pt x="606" y="262"/>
                    <a:pt x="641" y="249"/>
                    <a:pt x="641" y="218"/>
                  </a:cubicBezTo>
                  <a:cubicBezTo>
                    <a:pt x="658" y="169"/>
                    <a:pt x="526" y="87"/>
                    <a:pt x="362" y="37"/>
                  </a:cubicBezTo>
                  <a:cubicBezTo>
                    <a:pt x="272" y="13"/>
                    <a:pt x="189" y="0"/>
                    <a:pt x="12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4"/>
            <p:cNvSpPr/>
            <p:nvPr/>
          </p:nvSpPr>
          <p:spPr>
            <a:xfrm>
              <a:off x="1605378" y="2680992"/>
              <a:ext cx="818719" cy="1918167"/>
            </a:xfrm>
            <a:custGeom>
              <a:rect b="b" l="l" r="r" t="t"/>
              <a:pathLst>
                <a:path extrusionOk="0" h="58844" w="25116">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4"/>
            <p:cNvSpPr/>
            <p:nvPr/>
          </p:nvSpPr>
          <p:spPr>
            <a:xfrm>
              <a:off x="1647168" y="4519296"/>
              <a:ext cx="309709" cy="5933"/>
            </a:xfrm>
            <a:custGeom>
              <a:rect b="b" l="l" r="r" t="t"/>
              <a:pathLst>
                <a:path extrusionOk="0" h="182" w="9501">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4"/>
            <p:cNvSpPr/>
            <p:nvPr/>
          </p:nvSpPr>
          <p:spPr>
            <a:xfrm>
              <a:off x="1954171" y="4453384"/>
              <a:ext cx="199366" cy="70215"/>
            </a:xfrm>
            <a:custGeom>
              <a:rect b="b" l="l" r="r" t="t"/>
              <a:pathLst>
                <a:path extrusionOk="0" h="2154" w="6116">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4"/>
            <p:cNvSpPr/>
            <p:nvPr/>
          </p:nvSpPr>
          <p:spPr>
            <a:xfrm>
              <a:off x="2120810" y="3658950"/>
              <a:ext cx="117384" cy="10464"/>
            </a:xfrm>
            <a:custGeom>
              <a:rect b="b" l="l" r="r" t="t"/>
              <a:pathLst>
                <a:path extrusionOk="0" h="321" w="3601">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4"/>
            <p:cNvSpPr/>
            <p:nvPr/>
          </p:nvSpPr>
          <p:spPr>
            <a:xfrm>
              <a:off x="2129904" y="3668664"/>
              <a:ext cx="88437" cy="26404"/>
            </a:xfrm>
            <a:custGeom>
              <a:rect b="b" l="l" r="r" t="t"/>
              <a:pathLst>
                <a:path extrusionOk="0" h="810" w="2713">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4"/>
            <p:cNvSpPr/>
            <p:nvPr/>
          </p:nvSpPr>
          <p:spPr>
            <a:xfrm>
              <a:off x="1942925" y="2712612"/>
              <a:ext cx="34847" cy="237929"/>
            </a:xfrm>
            <a:custGeom>
              <a:rect b="b" l="l" r="r" t="t"/>
              <a:pathLst>
                <a:path extrusionOk="0" h="7299" w="1069">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4"/>
            <p:cNvSpPr/>
            <p:nvPr/>
          </p:nvSpPr>
          <p:spPr>
            <a:xfrm>
              <a:off x="1772016" y="2701366"/>
              <a:ext cx="26828" cy="1813138"/>
            </a:xfrm>
            <a:custGeom>
              <a:rect b="b" l="l" r="r" t="t"/>
              <a:pathLst>
                <a:path extrusionOk="0" h="55622" w="823">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4"/>
            <p:cNvSpPr/>
            <p:nvPr/>
          </p:nvSpPr>
          <p:spPr>
            <a:xfrm>
              <a:off x="2083290" y="2749578"/>
              <a:ext cx="236332" cy="1732785"/>
            </a:xfrm>
            <a:custGeom>
              <a:rect b="b" l="l" r="r" t="t"/>
              <a:pathLst>
                <a:path extrusionOk="0" h="53157" w="725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4"/>
            <p:cNvSpPr/>
            <p:nvPr/>
          </p:nvSpPr>
          <p:spPr>
            <a:xfrm>
              <a:off x="1947228" y="4199417"/>
              <a:ext cx="11800" cy="381521"/>
            </a:xfrm>
            <a:custGeom>
              <a:rect b="b" l="l" r="r" t="t"/>
              <a:pathLst>
                <a:path extrusionOk="0" h="11704" w="362">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4"/>
            <p:cNvSpPr/>
            <p:nvPr/>
          </p:nvSpPr>
          <p:spPr>
            <a:xfrm>
              <a:off x="1605378" y="2680992"/>
              <a:ext cx="818719" cy="1918167"/>
            </a:xfrm>
            <a:custGeom>
              <a:rect b="b" l="l" r="r" t="t"/>
              <a:pathLst>
                <a:path extrusionOk="0" h="58844" w="25116">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4"/>
            <p:cNvSpPr/>
            <p:nvPr/>
          </p:nvSpPr>
          <p:spPr>
            <a:xfrm>
              <a:off x="1647168" y="4519296"/>
              <a:ext cx="309709" cy="5933"/>
            </a:xfrm>
            <a:custGeom>
              <a:rect b="b" l="l" r="r" t="t"/>
              <a:pathLst>
                <a:path extrusionOk="0" h="182" w="9501">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4"/>
            <p:cNvSpPr/>
            <p:nvPr/>
          </p:nvSpPr>
          <p:spPr>
            <a:xfrm>
              <a:off x="1954171" y="4453384"/>
              <a:ext cx="199366" cy="70215"/>
            </a:xfrm>
            <a:custGeom>
              <a:rect b="b" l="l" r="r" t="t"/>
              <a:pathLst>
                <a:path extrusionOk="0" h="2154" w="6116">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4"/>
            <p:cNvSpPr/>
            <p:nvPr/>
          </p:nvSpPr>
          <p:spPr>
            <a:xfrm>
              <a:off x="2120810" y="3658950"/>
              <a:ext cx="117384" cy="10464"/>
            </a:xfrm>
            <a:custGeom>
              <a:rect b="b" l="l" r="r" t="t"/>
              <a:pathLst>
                <a:path extrusionOk="0" h="321" w="3601">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4"/>
            <p:cNvSpPr/>
            <p:nvPr/>
          </p:nvSpPr>
          <p:spPr>
            <a:xfrm>
              <a:off x="2129904" y="3668664"/>
              <a:ext cx="88437" cy="26404"/>
            </a:xfrm>
            <a:custGeom>
              <a:rect b="b" l="l" r="r" t="t"/>
              <a:pathLst>
                <a:path extrusionOk="0" h="810" w="2713">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4"/>
            <p:cNvSpPr/>
            <p:nvPr/>
          </p:nvSpPr>
          <p:spPr>
            <a:xfrm>
              <a:off x="1942925" y="2712612"/>
              <a:ext cx="34847" cy="237929"/>
            </a:xfrm>
            <a:custGeom>
              <a:rect b="b" l="l" r="r" t="t"/>
              <a:pathLst>
                <a:path extrusionOk="0" h="7299" w="1069">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4"/>
            <p:cNvSpPr/>
            <p:nvPr/>
          </p:nvSpPr>
          <p:spPr>
            <a:xfrm>
              <a:off x="1772016" y="2701366"/>
              <a:ext cx="26828" cy="1813138"/>
            </a:xfrm>
            <a:custGeom>
              <a:rect b="b" l="l" r="r" t="t"/>
              <a:pathLst>
                <a:path extrusionOk="0" h="55622" w="823">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4"/>
            <p:cNvSpPr/>
            <p:nvPr/>
          </p:nvSpPr>
          <p:spPr>
            <a:xfrm>
              <a:off x="2083290" y="2749578"/>
              <a:ext cx="236332" cy="1732785"/>
            </a:xfrm>
            <a:custGeom>
              <a:rect b="b" l="l" r="r" t="t"/>
              <a:pathLst>
                <a:path extrusionOk="0" h="53157" w="725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4"/>
            <p:cNvSpPr/>
            <p:nvPr/>
          </p:nvSpPr>
          <p:spPr>
            <a:xfrm>
              <a:off x="1947228" y="4199417"/>
              <a:ext cx="11800" cy="381521"/>
            </a:xfrm>
            <a:custGeom>
              <a:rect b="b" l="l" r="r" t="t"/>
              <a:pathLst>
                <a:path extrusionOk="0" h="11704" w="362">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4"/>
            <p:cNvSpPr/>
            <p:nvPr/>
          </p:nvSpPr>
          <p:spPr>
            <a:xfrm>
              <a:off x="1787533" y="1363565"/>
              <a:ext cx="276525" cy="457506"/>
            </a:xfrm>
            <a:custGeom>
              <a:rect b="b" l="l" r="r" t="t"/>
              <a:pathLst>
                <a:path extrusionOk="0" h="14035" w="8483">
                  <a:moveTo>
                    <a:pt x="4820" y="0"/>
                  </a:moveTo>
                  <a:cubicBezTo>
                    <a:pt x="3257" y="0"/>
                    <a:pt x="1699" y="459"/>
                    <a:pt x="363" y="1362"/>
                  </a:cubicBezTo>
                  <a:lnTo>
                    <a:pt x="1" y="1609"/>
                  </a:lnTo>
                  <a:lnTo>
                    <a:pt x="116" y="13624"/>
                  </a:lnTo>
                  <a:lnTo>
                    <a:pt x="5655" y="14035"/>
                  </a:lnTo>
                  <a:cubicBezTo>
                    <a:pt x="5721" y="13394"/>
                    <a:pt x="5836" y="10912"/>
                    <a:pt x="5836" y="10912"/>
                  </a:cubicBezTo>
                  <a:cubicBezTo>
                    <a:pt x="5836" y="10912"/>
                    <a:pt x="8137" y="10698"/>
                    <a:pt x="8301" y="8414"/>
                  </a:cubicBezTo>
                  <a:cubicBezTo>
                    <a:pt x="8482" y="6129"/>
                    <a:pt x="8400" y="853"/>
                    <a:pt x="8400" y="853"/>
                  </a:cubicBezTo>
                  <a:cubicBezTo>
                    <a:pt x="7273" y="282"/>
                    <a:pt x="6045" y="0"/>
                    <a:pt x="4820" y="0"/>
                  </a:cubicBez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4"/>
            <p:cNvSpPr/>
            <p:nvPr/>
          </p:nvSpPr>
          <p:spPr>
            <a:xfrm>
              <a:off x="2029863" y="1500083"/>
              <a:ext cx="28816" cy="21482"/>
            </a:xfrm>
            <a:custGeom>
              <a:rect b="b" l="l" r="r" t="t"/>
              <a:pathLst>
                <a:path extrusionOk="0" h="659" w="884">
                  <a:moveTo>
                    <a:pt x="421" y="1"/>
                  </a:moveTo>
                  <a:cubicBezTo>
                    <a:pt x="138" y="1"/>
                    <a:pt x="1" y="351"/>
                    <a:pt x="210" y="560"/>
                  </a:cubicBezTo>
                  <a:cubicBezTo>
                    <a:pt x="267" y="626"/>
                    <a:pt x="350" y="659"/>
                    <a:pt x="434" y="659"/>
                  </a:cubicBezTo>
                  <a:cubicBezTo>
                    <a:pt x="518" y="659"/>
                    <a:pt x="604" y="626"/>
                    <a:pt x="670" y="560"/>
                  </a:cubicBezTo>
                  <a:cubicBezTo>
                    <a:pt x="884" y="363"/>
                    <a:pt x="736" y="1"/>
                    <a:pt x="440" y="1"/>
                  </a:cubicBezTo>
                  <a:cubicBezTo>
                    <a:pt x="434" y="1"/>
                    <a:pt x="427" y="1"/>
                    <a:pt x="42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4"/>
            <p:cNvSpPr/>
            <p:nvPr/>
          </p:nvSpPr>
          <p:spPr>
            <a:xfrm>
              <a:off x="2017410" y="1490434"/>
              <a:ext cx="38595" cy="11996"/>
            </a:xfrm>
            <a:custGeom>
              <a:rect b="b" l="l" r="r" t="t"/>
              <a:pathLst>
                <a:path extrusionOk="0" h="368" w="1184">
                  <a:moveTo>
                    <a:pt x="553" y="1"/>
                  </a:moveTo>
                  <a:cubicBezTo>
                    <a:pt x="415" y="1"/>
                    <a:pt x="275" y="39"/>
                    <a:pt x="148" y="117"/>
                  </a:cubicBezTo>
                  <a:cubicBezTo>
                    <a:pt x="50" y="199"/>
                    <a:pt x="0" y="264"/>
                    <a:pt x="17" y="281"/>
                  </a:cubicBezTo>
                  <a:cubicBezTo>
                    <a:pt x="21" y="287"/>
                    <a:pt x="29" y="290"/>
                    <a:pt x="41" y="290"/>
                  </a:cubicBezTo>
                  <a:cubicBezTo>
                    <a:pt x="108" y="290"/>
                    <a:pt x="292" y="194"/>
                    <a:pt x="524" y="194"/>
                  </a:cubicBezTo>
                  <a:cubicBezTo>
                    <a:pt x="551" y="194"/>
                    <a:pt x="580" y="196"/>
                    <a:pt x="608" y="199"/>
                  </a:cubicBezTo>
                  <a:cubicBezTo>
                    <a:pt x="895" y="214"/>
                    <a:pt x="1098" y="367"/>
                    <a:pt x="1155" y="367"/>
                  </a:cubicBezTo>
                  <a:cubicBezTo>
                    <a:pt x="1161" y="367"/>
                    <a:pt x="1165" y="366"/>
                    <a:pt x="1167" y="363"/>
                  </a:cubicBezTo>
                  <a:cubicBezTo>
                    <a:pt x="1184" y="347"/>
                    <a:pt x="1167" y="281"/>
                    <a:pt x="1069" y="199"/>
                  </a:cubicBezTo>
                  <a:cubicBezTo>
                    <a:pt x="919" y="68"/>
                    <a:pt x="737" y="1"/>
                    <a:pt x="55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4"/>
            <p:cNvSpPr/>
            <p:nvPr/>
          </p:nvSpPr>
          <p:spPr>
            <a:xfrm>
              <a:off x="1916488" y="1502039"/>
              <a:ext cx="28066" cy="21840"/>
            </a:xfrm>
            <a:custGeom>
              <a:rect b="b" l="l" r="r" t="t"/>
              <a:pathLst>
                <a:path extrusionOk="0" h="670" w="861">
                  <a:moveTo>
                    <a:pt x="433" y="0"/>
                  </a:moveTo>
                  <a:cubicBezTo>
                    <a:pt x="327" y="0"/>
                    <a:pt x="225" y="47"/>
                    <a:pt x="154" y="139"/>
                  </a:cubicBezTo>
                  <a:cubicBezTo>
                    <a:pt x="1" y="368"/>
                    <a:pt x="176" y="670"/>
                    <a:pt x="427" y="670"/>
                  </a:cubicBezTo>
                  <a:cubicBezTo>
                    <a:pt x="445" y="670"/>
                    <a:pt x="464" y="668"/>
                    <a:pt x="483" y="665"/>
                  </a:cubicBezTo>
                  <a:cubicBezTo>
                    <a:pt x="779" y="615"/>
                    <a:pt x="861" y="237"/>
                    <a:pt x="631" y="56"/>
                  </a:cubicBezTo>
                  <a:cubicBezTo>
                    <a:pt x="568" y="19"/>
                    <a:pt x="500" y="0"/>
                    <a:pt x="4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4"/>
            <p:cNvSpPr/>
            <p:nvPr/>
          </p:nvSpPr>
          <p:spPr>
            <a:xfrm>
              <a:off x="1905405" y="1492585"/>
              <a:ext cx="38628" cy="12094"/>
            </a:xfrm>
            <a:custGeom>
              <a:rect b="b" l="l" r="r" t="t"/>
              <a:pathLst>
                <a:path extrusionOk="0" h="371" w="1185">
                  <a:moveTo>
                    <a:pt x="547" y="0"/>
                  </a:moveTo>
                  <a:cubicBezTo>
                    <a:pt x="408" y="0"/>
                    <a:pt x="269" y="39"/>
                    <a:pt x="149" y="116"/>
                  </a:cubicBezTo>
                  <a:cubicBezTo>
                    <a:pt x="50" y="198"/>
                    <a:pt x="1" y="264"/>
                    <a:pt x="17" y="281"/>
                  </a:cubicBezTo>
                  <a:cubicBezTo>
                    <a:pt x="22" y="287"/>
                    <a:pt x="30" y="290"/>
                    <a:pt x="41" y="290"/>
                  </a:cubicBezTo>
                  <a:cubicBezTo>
                    <a:pt x="109" y="290"/>
                    <a:pt x="293" y="194"/>
                    <a:pt x="525" y="194"/>
                  </a:cubicBezTo>
                  <a:cubicBezTo>
                    <a:pt x="552" y="194"/>
                    <a:pt x="580" y="195"/>
                    <a:pt x="609" y="198"/>
                  </a:cubicBezTo>
                  <a:cubicBezTo>
                    <a:pt x="887" y="213"/>
                    <a:pt x="1087" y="371"/>
                    <a:pt x="1151" y="371"/>
                  </a:cubicBezTo>
                  <a:cubicBezTo>
                    <a:pt x="1159" y="371"/>
                    <a:pt x="1164" y="368"/>
                    <a:pt x="1168" y="363"/>
                  </a:cubicBezTo>
                  <a:cubicBezTo>
                    <a:pt x="1184" y="346"/>
                    <a:pt x="1152" y="281"/>
                    <a:pt x="1069" y="198"/>
                  </a:cubicBezTo>
                  <a:cubicBezTo>
                    <a:pt x="920" y="67"/>
                    <a:pt x="732" y="0"/>
                    <a:pt x="54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4"/>
            <p:cNvSpPr/>
            <p:nvPr/>
          </p:nvSpPr>
          <p:spPr>
            <a:xfrm>
              <a:off x="1977739" y="1502234"/>
              <a:ext cx="28979" cy="91338"/>
            </a:xfrm>
            <a:custGeom>
              <a:rect b="b" l="l" r="r" t="t"/>
              <a:pathLst>
                <a:path extrusionOk="0" h="2802" w="889">
                  <a:moveTo>
                    <a:pt x="35" y="1"/>
                  </a:moveTo>
                  <a:cubicBezTo>
                    <a:pt x="35" y="1"/>
                    <a:pt x="34" y="1"/>
                    <a:pt x="34" y="1"/>
                  </a:cubicBezTo>
                  <a:cubicBezTo>
                    <a:pt x="1" y="18"/>
                    <a:pt x="198" y="774"/>
                    <a:pt x="478" y="1710"/>
                  </a:cubicBezTo>
                  <a:cubicBezTo>
                    <a:pt x="543" y="1941"/>
                    <a:pt x="626" y="2154"/>
                    <a:pt x="691" y="2368"/>
                  </a:cubicBezTo>
                  <a:cubicBezTo>
                    <a:pt x="724" y="2434"/>
                    <a:pt x="741" y="2532"/>
                    <a:pt x="724" y="2615"/>
                  </a:cubicBezTo>
                  <a:cubicBezTo>
                    <a:pt x="724" y="2647"/>
                    <a:pt x="658" y="2664"/>
                    <a:pt x="576" y="2680"/>
                  </a:cubicBezTo>
                  <a:cubicBezTo>
                    <a:pt x="544" y="2677"/>
                    <a:pt x="512" y="2676"/>
                    <a:pt x="480" y="2676"/>
                  </a:cubicBezTo>
                  <a:cubicBezTo>
                    <a:pt x="332" y="2676"/>
                    <a:pt x="185" y="2705"/>
                    <a:pt x="50" y="2746"/>
                  </a:cubicBezTo>
                  <a:cubicBezTo>
                    <a:pt x="186" y="2783"/>
                    <a:pt x="312" y="2801"/>
                    <a:pt x="443" y="2801"/>
                  </a:cubicBezTo>
                  <a:cubicBezTo>
                    <a:pt x="487" y="2801"/>
                    <a:pt x="531" y="2799"/>
                    <a:pt x="576" y="2795"/>
                  </a:cubicBezTo>
                  <a:cubicBezTo>
                    <a:pt x="626" y="2795"/>
                    <a:pt x="675" y="2795"/>
                    <a:pt x="708" y="2779"/>
                  </a:cubicBezTo>
                  <a:cubicBezTo>
                    <a:pt x="773" y="2762"/>
                    <a:pt x="839" y="2730"/>
                    <a:pt x="856" y="2664"/>
                  </a:cubicBezTo>
                  <a:cubicBezTo>
                    <a:pt x="889" y="2549"/>
                    <a:pt x="889" y="2434"/>
                    <a:pt x="839" y="2319"/>
                  </a:cubicBezTo>
                  <a:cubicBezTo>
                    <a:pt x="773" y="2105"/>
                    <a:pt x="708" y="1891"/>
                    <a:pt x="642" y="1661"/>
                  </a:cubicBezTo>
                  <a:cubicBezTo>
                    <a:pt x="349" y="735"/>
                    <a:pt x="89" y="1"/>
                    <a:pt x="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4"/>
            <p:cNvSpPr/>
            <p:nvPr/>
          </p:nvSpPr>
          <p:spPr>
            <a:xfrm>
              <a:off x="1938655" y="1599603"/>
              <a:ext cx="56263" cy="30674"/>
            </a:xfrm>
            <a:custGeom>
              <a:rect b="b" l="l" r="r" t="t"/>
              <a:pathLst>
                <a:path extrusionOk="0" h="941" w="1726">
                  <a:moveTo>
                    <a:pt x="158" y="0"/>
                  </a:moveTo>
                  <a:cubicBezTo>
                    <a:pt x="156" y="0"/>
                    <a:pt x="173" y="12"/>
                    <a:pt x="214" y="38"/>
                  </a:cubicBezTo>
                  <a:cubicBezTo>
                    <a:pt x="214" y="38"/>
                    <a:pt x="0" y="581"/>
                    <a:pt x="674" y="877"/>
                  </a:cubicBezTo>
                  <a:cubicBezTo>
                    <a:pt x="783" y="919"/>
                    <a:pt x="897" y="940"/>
                    <a:pt x="1009" y="940"/>
                  </a:cubicBezTo>
                  <a:cubicBezTo>
                    <a:pt x="1284" y="940"/>
                    <a:pt x="1551" y="815"/>
                    <a:pt x="1726" y="581"/>
                  </a:cubicBezTo>
                  <a:cubicBezTo>
                    <a:pt x="1164" y="581"/>
                    <a:pt x="174" y="0"/>
                    <a:pt x="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4"/>
            <p:cNvSpPr/>
            <p:nvPr/>
          </p:nvSpPr>
          <p:spPr>
            <a:xfrm>
              <a:off x="1882392" y="1684422"/>
              <a:ext cx="95380" cy="53134"/>
            </a:xfrm>
            <a:custGeom>
              <a:rect b="b" l="l" r="r" t="t"/>
              <a:pathLst>
                <a:path extrusionOk="0" h="1630" w="2926">
                  <a:moveTo>
                    <a:pt x="0" y="1"/>
                  </a:moveTo>
                  <a:cubicBezTo>
                    <a:pt x="0" y="1"/>
                    <a:pt x="586" y="1630"/>
                    <a:pt x="2764" y="1630"/>
                  </a:cubicBezTo>
                  <a:cubicBezTo>
                    <a:pt x="2807" y="1630"/>
                    <a:pt x="2850" y="1629"/>
                    <a:pt x="2893" y="1628"/>
                  </a:cubicBezTo>
                  <a:lnTo>
                    <a:pt x="2926" y="1036"/>
                  </a:lnTo>
                  <a:cubicBezTo>
                    <a:pt x="1874" y="987"/>
                    <a:pt x="855" y="625"/>
                    <a:pt x="0"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4"/>
            <p:cNvSpPr/>
            <p:nvPr/>
          </p:nvSpPr>
          <p:spPr>
            <a:xfrm>
              <a:off x="1747796" y="1481404"/>
              <a:ext cx="71389" cy="98575"/>
            </a:xfrm>
            <a:custGeom>
              <a:rect b="b" l="l" r="r" t="t"/>
              <a:pathLst>
                <a:path extrusionOk="0" h="3024" w="2190">
                  <a:moveTo>
                    <a:pt x="1466" y="1"/>
                  </a:moveTo>
                  <a:cubicBezTo>
                    <a:pt x="1022" y="1"/>
                    <a:pt x="1" y="178"/>
                    <a:pt x="119" y="1725"/>
                  </a:cubicBezTo>
                  <a:cubicBezTo>
                    <a:pt x="207" y="2771"/>
                    <a:pt x="803" y="3024"/>
                    <a:pt x="1333" y="3024"/>
                  </a:cubicBezTo>
                  <a:cubicBezTo>
                    <a:pt x="1786" y="3024"/>
                    <a:pt x="2190" y="2840"/>
                    <a:pt x="2190" y="2810"/>
                  </a:cubicBezTo>
                  <a:cubicBezTo>
                    <a:pt x="2190" y="2760"/>
                    <a:pt x="1664" y="16"/>
                    <a:pt x="1664" y="16"/>
                  </a:cubicBezTo>
                  <a:cubicBezTo>
                    <a:pt x="1654" y="12"/>
                    <a:pt x="1578" y="1"/>
                    <a:pt x="1466" y="1"/>
                  </a:cubicBez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4"/>
            <p:cNvSpPr/>
            <p:nvPr/>
          </p:nvSpPr>
          <p:spPr>
            <a:xfrm>
              <a:off x="1767192" y="1503114"/>
              <a:ext cx="31098" cy="55318"/>
            </a:xfrm>
            <a:custGeom>
              <a:rect b="b" l="l" r="r" t="t"/>
              <a:pathLst>
                <a:path extrusionOk="0" h="1697" w="954">
                  <a:moveTo>
                    <a:pt x="480" y="1"/>
                  </a:moveTo>
                  <a:cubicBezTo>
                    <a:pt x="463" y="1"/>
                    <a:pt x="445" y="3"/>
                    <a:pt x="428" y="7"/>
                  </a:cubicBezTo>
                  <a:cubicBezTo>
                    <a:pt x="263" y="56"/>
                    <a:pt x="148" y="171"/>
                    <a:pt x="99" y="336"/>
                  </a:cubicBezTo>
                  <a:cubicBezTo>
                    <a:pt x="33" y="517"/>
                    <a:pt x="0" y="697"/>
                    <a:pt x="17" y="895"/>
                  </a:cubicBezTo>
                  <a:cubicBezTo>
                    <a:pt x="66" y="1273"/>
                    <a:pt x="296" y="1634"/>
                    <a:pt x="576" y="1683"/>
                  </a:cubicBezTo>
                  <a:cubicBezTo>
                    <a:pt x="606" y="1692"/>
                    <a:pt x="637" y="1696"/>
                    <a:pt x="667" y="1696"/>
                  </a:cubicBezTo>
                  <a:cubicBezTo>
                    <a:pt x="750" y="1696"/>
                    <a:pt x="828" y="1666"/>
                    <a:pt x="888" y="1618"/>
                  </a:cubicBezTo>
                  <a:cubicBezTo>
                    <a:pt x="937" y="1552"/>
                    <a:pt x="954" y="1519"/>
                    <a:pt x="937" y="1519"/>
                  </a:cubicBezTo>
                  <a:cubicBezTo>
                    <a:pt x="937" y="1516"/>
                    <a:pt x="936" y="1515"/>
                    <a:pt x="934" y="1515"/>
                  </a:cubicBezTo>
                  <a:cubicBezTo>
                    <a:pt x="925" y="1515"/>
                    <a:pt x="895" y="1542"/>
                    <a:pt x="855" y="1568"/>
                  </a:cubicBezTo>
                  <a:cubicBezTo>
                    <a:pt x="803" y="1600"/>
                    <a:pt x="751" y="1611"/>
                    <a:pt x="699" y="1611"/>
                  </a:cubicBezTo>
                  <a:cubicBezTo>
                    <a:pt x="669" y="1611"/>
                    <a:pt x="639" y="1607"/>
                    <a:pt x="609" y="1601"/>
                  </a:cubicBezTo>
                  <a:cubicBezTo>
                    <a:pt x="395" y="1536"/>
                    <a:pt x="198" y="1223"/>
                    <a:pt x="165" y="878"/>
                  </a:cubicBezTo>
                  <a:cubicBezTo>
                    <a:pt x="132" y="714"/>
                    <a:pt x="165" y="533"/>
                    <a:pt x="214" y="385"/>
                  </a:cubicBezTo>
                  <a:cubicBezTo>
                    <a:pt x="247" y="254"/>
                    <a:pt x="329" y="155"/>
                    <a:pt x="444" y="106"/>
                  </a:cubicBezTo>
                  <a:cubicBezTo>
                    <a:pt x="466" y="97"/>
                    <a:pt x="488" y="93"/>
                    <a:pt x="510" y="93"/>
                  </a:cubicBezTo>
                  <a:cubicBezTo>
                    <a:pt x="568" y="93"/>
                    <a:pt x="622" y="123"/>
                    <a:pt x="658" y="171"/>
                  </a:cubicBezTo>
                  <a:cubicBezTo>
                    <a:pt x="691" y="237"/>
                    <a:pt x="674" y="270"/>
                    <a:pt x="691" y="270"/>
                  </a:cubicBezTo>
                  <a:cubicBezTo>
                    <a:pt x="691" y="270"/>
                    <a:pt x="724" y="237"/>
                    <a:pt x="707" y="155"/>
                  </a:cubicBezTo>
                  <a:cubicBezTo>
                    <a:pt x="691" y="106"/>
                    <a:pt x="658" y="73"/>
                    <a:pt x="609" y="40"/>
                  </a:cubicBezTo>
                  <a:cubicBezTo>
                    <a:pt x="572" y="16"/>
                    <a:pt x="528" y="1"/>
                    <a:pt x="480"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4"/>
            <p:cNvSpPr/>
            <p:nvPr/>
          </p:nvSpPr>
          <p:spPr>
            <a:xfrm>
              <a:off x="1767192" y="1248430"/>
              <a:ext cx="330897" cy="297257"/>
            </a:xfrm>
            <a:custGeom>
              <a:rect b="b" l="l" r="r" t="t"/>
              <a:pathLst>
                <a:path extrusionOk="0" h="9119" w="10151">
                  <a:moveTo>
                    <a:pt x="8723" y="0"/>
                  </a:moveTo>
                  <a:cubicBezTo>
                    <a:pt x="8556" y="0"/>
                    <a:pt x="8384" y="41"/>
                    <a:pt x="8235" y="111"/>
                  </a:cubicBezTo>
                  <a:cubicBezTo>
                    <a:pt x="7742" y="308"/>
                    <a:pt x="7364" y="719"/>
                    <a:pt x="6854" y="900"/>
                  </a:cubicBezTo>
                  <a:cubicBezTo>
                    <a:pt x="6593" y="996"/>
                    <a:pt x="6313" y="1013"/>
                    <a:pt x="6029" y="1013"/>
                  </a:cubicBezTo>
                  <a:cubicBezTo>
                    <a:pt x="5869" y="1013"/>
                    <a:pt x="5708" y="1008"/>
                    <a:pt x="5548" y="1008"/>
                  </a:cubicBezTo>
                  <a:cubicBezTo>
                    <a:pt x="5457" y="1008"/>
                    <a:pt x="5366" y="1010"/>
                    <a:pt x="5276" y="1015"/>
                  </a:cubicBezTo>
                  <a:cubicBezTo>
                    <a:pt x="4668" y="1015"/>
                    <a:pt x="4093" y="1212"/>
                    <a:pt x="3616" y="1574"/>
                  </a:cubicBezTo>
                  <a:cubicBezTo>
                    <a:pt x="3222" y="1903"/>
                    <a:pt x="2959" y="2363"/>
                    <a:pt x="2893" y="2889"/>
                  </a:cubicBezTo>
                  <a:cubicBezTo>
                    <a:pt x="2827" y="2807"/>
                    <a:pt x="2762" y="2725"/>
                    <a:pt x="2680" y="2642"/>
                  </a:cubicBezTo>
                  <a:cubicBezTo>
                    <a:pt x="2283" y="2216"/>
                    <a:pt x="1833" y="2026"/>
                    <a:pt x="1731" y="2026"/>
                  </a:cubicBezTo>
                  <a:cubicBezTo>
                    <a:pt x="1719" y="2026"/>
                    <a:pt x="1711" y="2029"/>
                    <a:pt x="1710" y="2034"/>
                  </a:cubicBezTo>
                  <a:cubicBezTo>
                    <a:pt x="1693" y="2067"/>
                    <a:pt x="2137" y="2314"/>
                    <a:pt x="2564" y="2758"/>
                  </a:cubicBezTo>
                  <a:cubicBezTo>
                    <a:pt x="2663" y="2873"/>
                    <a:pt x="2778" y="2988"/>
                    <a:pt x="2877" y="3119"/>
                  </a:cubicBezTo>
                  <a:cubicBezTo>
                    <a:pt x="2643" y="3088"/>
                    <a:pt x="2400" y="3067"/>
                    <a:pt x="2160" y="3067"/>
                  </a:cubicBezTo>
                  <a:cubicBezTo>
                    <a:pt x="1640" y="3067"/>
                    <a:pt x="1128" y="3166"/>
                    <a:pt x="724" y="3481"/>
                  </a:cubicBezTo>
                  <a:cubicBezTo>
                    <a:pt x="230" y="3875"/>
                    <a:pt x="17" y="4533"/>
                    <a:pt x="0" y="5174"/>
                  </a:cubicBezTo>
                  <a:cubicBezTo>
                    <a:pt x="0" y="5798"/>
                    <a:pt x="263" y="6406"/>
                    <a:pt x="461" y="7015"/>
                  </a:cubicBezTo>
                  <a:cubicBezTo>
                    <a:pt x="493" y="7179"/>
                    <a:pt x="576" y="7343"/>
                    <a:pt x="674" y="7491"/>
                  </a:cubicBezTo>
                  <a:lnTo>
                    <a:pt x="954" y="9118"/>
                  </a:lnTo>
                  <a:lnTo>
                    <a:pt x="1973" y="9102"/>
                  </a:lnTo>
                  <a:lnTo>
                    <a:pt x="1907" y="5683"/>
                  </a:lnTo>
                  <a:cubicBezTo>
                    <a:pt x="1907" y="5683"/>
                    <a:pt x="1817" y="4376"/>
                    <a:pt x="2886" y="4376"/>
                  </a:cubicBezTo>
                  <a:cubicBezTo>
                    <a:pt x="2935" y="4376"/>
                    <a:pt x="2987" y="4379"/>
                    <a:pt x="3041" y="4385"/>
                  </a:cubicBezTo>
                  <a:cubicBezTo>
                    <a:pt x="4154" y="4487"/>
                    <a:pt x="5605" y="5606"/>
                    <a:pt x="7616" y="5606"/>
                  </a:cubicBezTo>
                  <a:cubicBezTo>
                    <a:pt x="7863" y="5606"/>
                    <a:pt x="8119" y="5590"/>
                    <a:pt x="8383" y="5552"/>
                  </a:cubicBezTo>
                  <a:cubicBezTo>
                    <a:pt x="8761" y="5486"/>
                    <a:pt x="9172" y="5453"/>
                    <a:pt x="9501" y="5223"/>
                  </a:cubicBezTo>
                  <a:cubicBezTo>
                    <a:pt x="9846" y="5009"/>
                    <a:pt x="10043" y="4631"/>
                    <a:pt x="10010" y="4220"/>
                  </a:cubicBezTo>
                  <a:cubicBezTo>
                    <a:pt x="9980" y="3840"/>
                    <a:pt x="9653" y="3558"/>
                    <a:pt x="9278" y="3558"/>
                  </a:cubicBezTo>
                  <a:cubicBezTo>
                    <a:pt x="9273" y="3558"/>
                    <a:pt x="9269" y="3558"/>
                    <a:pt x="9264" y="3558"/>
                  </a:cubicBezTo>
                  <a:lnTo>
                    <a:pt x="9264" y="3558"/>
                  </a:lnTo>
                  <a:cubicBezTo>
                    <a:pt x="9798" y="3498"/>
                    <a:pt x="10151" y="2980"/>
                    <a:pt x="9994" y="2462"/>
                  </a:cubicBezTo>
                  <a:cubicBezTo>
                    <a:pt x="9877" y="2078"/>
                    <a:pt x="9530" y="1842"/>
                    <a:pt x="9169" y="1842"/>
                  </a:cubicBezTo>
                  <a:cubicBezTo>
                    <a:pt x="9019" y="1842"/>
                    <a:pt x="8867" y="1882"/>
                    <a:pt x="8728" y="1969"/>
                  </a:cubicBezTo>
                  <a:cubicBezTo>
                    <a:pt x="8991" y="1738"/>
                    <a:pt x="9221" y="1459"/>
                    <a:pt x="9386" y="1147"/>
                  </a:cubicBezTo>
                  <a:cubicBezTo>
                    <a:pt x="9534" y="818"/>
                    <a:pt x="9468" y="424"/>
                    <a:pt x="9221" y="161"/>
                  </a:cubicBezTo>
                  <a:cubicBezTo>
                    <a:pt x="9084" y="49"/>
                    <a:pt x="8906" y="0"/>
                    <a:pt x="87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4"/>
            <p:cNvSpPr/>
            <p:nvPr/>
          </p:nvSpPr>
          <p:spPr>
            <a:xfrm>
              <a:off x="2735501" y="1705708"/>
              <a:ext cx="193303" cy="276101"/>
            </a:xfrm>
            <a:custGeom>
              <a:rect b="b" l="l" r="r" t="t"/>
              <a:pathLst>
                <a:path extrusionOk="0" h="8470" w="5930">
                  <a:moveTo>
                    <a:pt x="177" y="6317"/>
                  </a:moveTo>
                  <a:lnTo>
                    <a:pt x="177" y="6382"/>
                  </a:lnTo>
                  <a:lnTo>
                    <a:pt x="186" y="6325"/>
                  </a:lnTo>
                  <a:lnTo>
                    <a:pt x="186" y="6325"/>
                  </a:lnTo>
                  <a:lnTo>
                    <a:pt x="177" y="6317"/>
                  </a:lnTo>
                  <a:close/>
                  <a:moveTo>
                    <a:pt x="4498" y="0"/>
                  </a:moveTo>
                  <a:cubicBezTo>
                    <a:pt x="4477" y="0"/>
                    <a:pt x="4456" y="2"/>
                    <a:pt x="4434" y="5"/>
                  </a:cubicBezTo>
                  <a:cubicBezTo>
                    <a:pt x="4204" y="38"/>
                    <a:pt x="3152" y="1632"/>
                    <a:pt x="2840" y="2158"/>
                  </a:cubicBezTo>
                  <a:cubicBezTo>
                    <a:pt x="2606" y="2563"/>
                    <a:pt x="2079" y="3483"/>
                    <a:pt x="1752" y="3483"/>
                  </a:cubicBezTo>
                  <a:cubicBezTo>
                    <a:pt x="1642" y="3483"/>
                    <a:pt x="1554" y="3377"/>
                    <a:pt x="1508" y="3111"/>
                  </a:cubicBezTo>
                  <a:cubicBezTo>
                    <a:pt x="1328" y="2043"/>
                    <a:pt x="802" y="1287"/>
                    <a:pt x="506" y="1188"/>
                  </a:cubicBezTo>
                  <a:cubicBezTo>
                    <a:pt x="474" y="1177"/>
                    <a:pt x="442" y="1172"/>
                    <a:pt x="411" y="1172"/>
                  </a:cubicBezTo>
                  <a:cubicBezTo>
                    <a:pt x="175" y="1172"/>
                    <a:pt x="1" y="1484"/>
                    <a:pt x="161" y="1731"/>
                  </a:cubicBezTo>
                  <a:cubicBezTo>
                    <a:pt x="341" y="2043"/>
                    <a:pt x="473" y="2388"/>
                    <a:pt x="539" y="2750"/>
                  </a:cubicBezTo>
                  <a:cubicBezTo>
                    <a:pt x="621" y="3029"/>
                    <a:pt x="654" y="3325"/>
                    <a:pt x="621" y="3605"/>
                  </a:cubicBezTo>
                  <a:cubicBezTo>
                    <a:pt x="588" y="4196"/>
                    <a:pt x="489" y="4772"/>
                    <a:pt x="341" y="5347"/>
                  </a:cubicBezTo>
                  <a:lnTo>
                    <a:pt x="186" y="6325"/>
                  </a:lnTo>
                  <a:lnTo>
                    <a:pt x="186" y="6325"/>
                  </a:lnTo>
                  <a:lnTo>
                    <a:pt x="2412" y="8470"/>
                  </a:lnTo>
                  <a:cubicBezTo>
                    <a:pt x="2412" y="8470"/>
                    <a:pt x="4500" y="6547"/>
                    <a:pt x="5503" y="5232"/>
                  </a:cubicBezTo>
                  <a:cubicBezTo>
                    <a:pt x="5503" y="5232"/>
                    <a:pt x="5930" y="4788"/>
                    <a:pt x="5585" y="4525"/>
                  </a:cubicBezTo>
                  <a:cubicBezTo>
                    <a:pt x="5531" y="4477"/>
                    <a:pt x="5453" y="4462"/>
                    <a:pt x="5376" y="4462"/>
                  </a:cubicBezTo>
                  <a:cubicBezTo>
                    <a:pt x="5241" y="4462"/>
                    <a:pt x="5108" y="4509"/>
                    <a:pt x="5108" y="4509"/>
                  </a:cubicBezTo>
                  <a:cubicBezTo>
                    <a:pt x="5108" y="4311"/>
                    <a:pt x="5075" y="4114"/>
                    <a:pt x="5026" y="3917"/>
                  </a:cubicBezTo>
                  <a:cubicBezTo>
                    <a:pt x="4979" y="3830"/>
                    <a:pt x="4860" y="3808"/>
                    <a:pt x="4749" y="3808"/>
                  </a:cubicBezTo>
                  <a:cubicBezTo>
                    <a:pt x="4628" y="3808"/>
                    <a:pt x="4516" y="3835"/>
                    <a:pt x="4516" y="3835"/>
                  </a:cubicBezTo>
                  <a:cubicBezTo>
                    <a:pt x="4467" y="3670"/>
                    <a:pt x="4451" y="3506"/>
                    <a:pt x="4451" y="3342"/>
                  </a:cubicBezTo>
                  <a:cubicBezTo>
                    <a:pt x="4451" y="3276"/>
                    <a:pt x="4401" y="3210"/>
                    <a:pt x="4336" y="3194"/>
                  </a:cubicBezTo>
                  <a:cubicBezTo>
                    <a:pt x="4210" y="3155"/>
                    <a:pt x="4080" y="3139"/>
                    <a:pt x="3950" y="3139"/>
                  </a:cubicBezTo>
                  <a:cubicBezTo>
                    <a:pt x="3858" y="3139"/>
                    <a:pt x="3767" y="3147"/>
                    <a:pt x="3678" y="3161"/>
                  </a:cubicBezTo>
                  <a:cubicBezTo>
                    <a:pt x="3382" y="2996"/>
                    <a:pt x="4253" y="1369"/>
                    <a:pt x="4582" y="843"/>
                  </a:cubicBezTo>
                  <a:cubicBezTo>
                    <a:pt x="4891" y="349"/>
                    <a:pt x="4808" y="0"/>
                    <a:pt x="4498" y="0"/>
                  </a:cubicBez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4"/>
            <p:cNvSpPr/>
            <p:nvPr/>
          </p:nvSpPr>
          <p:spPr>
            <a:xfrm>
              <a:off x="1500903" y="1758907"/>
              <a:ext cx="1353970" cy="992855"/>
            </a:xfrm>
            <a:custGeom>
              <a:rect b="b" l="l" r="r" t="t"/>
              <a:pathLst>
                <a:path extrusionOk="0" h="30458" w="41536">
                  <a:moveTo>
                    <a:pt x="8630" y="0"/>
                  </a:moveTo>
                  <a:cubicBezTo>
                    <a:pt x="8630" y="0"/>
                    <a:pt x="8630" y="543"/>
                    <a:pt x="8613" y="1019"/>
                  </a:cubicBezTo>
                  <a:lnTo>
                    <a:pt x="5802" y="1019"/>
                  </a:lnTo>
                  <a:cubicBezTo>
                    <a:pt x="5802" y="1019"/>
                    <a:pt x="5782" y="1018"/>
                    <a:pt x="5744" y="1018"/>
                  </a:cubicBezTo>
                  <a:cubicBezTo>
                    <a:pt x="5179" y="1018"/>
                    <a:pt x="708" y="1220"/>
                    <a:pt x="0" y="7577"/>
                  </a:cubicBezTo>
                  <a:lnTo>
                    <a:pt x="3633" y="10437"/>
                  </a:lnTo>
                  <a:lnTo>
                    <a:pt x="5112" y="15960"/>
                  </a:lnTo>
                  <a:cubicBezTo>
                    <a:pt x="5638" y="17900"/>
                    <a:pt x="3797" y="20957"/>
                    <a:pt x="2910" y="25937"/>
                  </a:cubicBezTo>
                  <a:cubicBezTo>
                    <a:pt x="2762" y="26742"/>
                    <a:pt x="2893" y="27433"/>
                    <a:pt x="3304" y="28353"/>
                  </a:cubicBezTo>
                  <a:lnTo>
                    <a:pt x="21664" y="30457"/>
                  </a:lnTo>
                  <a:lnTo>
                    <a:pt x="20694" y="16420"/>
                  </a:lnTo>
                  <a:lnTo>
                    <a:pt x="20398" y="13182"/>
                  </a:lnTo>
                  <a:lnTo>
                    <a:pt x="20398" y="13182"/>
                  </a:lnTo>
                  <a:cubicBezTo>
                    <a:pt x="21894" y="15214"/>
                    <a:pt x="24579" y="18098"/>
                    <a:pt x="27849" y="18098"/>
                  </a:cubicBezTo>
                  <a:cubicBezTo>
                    <a:pt x="27886" y="18098"/>
                    <a:pt x="27922" y="18098"/>
                    <a:pt x="27959" y="18097"/>
                  </a:cubicBezTo>
                  <a:cubicBezTo>
                    <a:pt x="33646" y="17998"/>
                    <a:pt x="41536" y="6065"/>
                    <a:pt x="41536" y="6065"/>
                  </a:cubicBezTo>
                  <a:lnTo>
                    <a:pt x="37821" y="3403"/>
                  </a:lnTo>
                  <a:cubicBezTo>
                    <a:pt x="37821" y="3403"/>
                    <a:pt x="29274" y="11802"/>
                    <a:pt x="28090" y="11851"/>
                  </a:cubicBezTo>
                  <a:cubicBezTo>
                    <a:pt x="28083" y="11851"/>
                    <a:pt x="28075" y="11851"/>
                    <a:pt x="28068" y="11851"/>
                  </a:cubicBezTo>
                  <a:cubicBezTo>
                    <a:pt x="26664" y="11851"/>
                    <a:pt x="22518" y="5950"/>
                    <a:pt x="22518" y="5950"/>
                  </a:cubicBezTo>
                  <a:cubicBezTo>
                    <a:pt x="19823" y="1808"/>
                    <a:pt x="16273" y="1134"/>
                    <a:pt x="14974" y="1036"/>
                  </a:cubicBezTo>
                  <a:lnTo>
                    <a:pt x="14991" y="526"/>
                  </a:lnTo>
                  <a:lnTo>
                    <a:pt x="863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4"/>
            <p:cNvSpPr/>
            <p:nvPr/>
          </p:nvSpPr>
          <p:spPr>
            <a:xfrm>
              <a:off x="1778960" y="1772826"/>
              <a:ext cx="140952" cy="102356"/>
            </a:xfrm>
            <a:custGeom>
              <a:rect b="b" l="l" r="r" t="t"/>
              <a:pathLst>
                <a:path extrusionOk="0" h="3140" w="4324">
                  <a:moveTo>
                    <a:pt x="4291" y="1"/>
                  </a:moveTo>
                  <a:cubicBezTo>
                    <a:pt x="4242" y="296"/>
                    <a:pt x="4192" y="576"/>
                    <a:pt x="4176" y="872"/>
                  </a:cubicBezTo>
                  <a:cubicBezTo>
                    <a:pt x="4098" y="1543"/>
                    <a:pt x="3990" y="2215"/>
                    <a:pt x="3852" y="2887"/>
                  </a:cubicBezTo>
                  <a:lnTo>
                    <a:pt x="3852" y="2887"/>
                  </a:lnTo>
                  <a:cubicBezTo>
                    <a:pt x="3666" y="2778"/>
                    <a:pt x="3469" y="2677"/>
                    <a:pt x="3272" y="2565"/>
                  </a:cubicBezTo>
                  <a:cubicBezTo>
                    <a:pt x="2368" y="2022"/>
                    <a:pt x="1579" y="1480"/>
                    <a:pt x="987" y="1135"/>
                  </a:cubicBezTo>
                  <a:cubicBezTo>
                    <a:pt x="691" y="954"/>
                    <a:pt x="445" y="806"/>
                    <a:pt x="280" y="724"/>
                  </a:cubicBezTo>
                  <a:cubicBezTo>
                    <a:pt x="198" y="658"/>
                    <a:pt x="100" y="625"/>
                    <a:pt x="1" y="592"/>
                  </a:cubicBezTo>
                  <a:lnTo>
                    <a:pt x="1" y="592"/>
                  </a:lnTo>
                  <a:cubicBezTo>
                    <a:pt x="297" y="822"/>
                    <a:pt x="609" y="1036"/>
                    <a:pt x="921" y="1233"/>
                  </a:cubicBezTo>
                  <a:cubicBezTo>
                    <a:pt x="1497" y="1611"/>
                    <a:pt x="2269" y="2170"/>
                    <a:pt x="3190" y="2696"/>
                  </a:cubicBezTo>
                  <a:cubicBezTo>
                    <a:pt x="3420" y="2844"/>
                    <a:pt x="3650" y="2959"/>
                    <a:pt x="3880" y="3091"/>
                  </a:cubicBezTo>
                  <a:lnTo>
                    <a:pt x="3962" y="3140"/>
                  </a:lnTo>
                  <a:lnTo>
                    <a:pt x="3995" y="3025"/>
                  </a:lnTo>
                  <a:cubicBezTo>
                    <a:pt x="4143" y="2318"/>
                    <a:pt x="4242" y="1595"/>
                    <a:pt x="4291" y="872"/>
                  </a:cubicBezTo>
                  <a:cubicBezTo>
                    <a:pt x="4324" y="592"/>
                    <a:pt x="4324" y="296"/>
                    <a:pt x="429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4"/>
            <p:cNvSpPr/>
            <p:nvPr/>
          </p:nvSpPr>
          <p:spPr>
            <a:xfrm>
              <a:off x="1918803" y="1772826"/>
              <a:ext cx="70769" cy="99585"/>
            </a:xfrm>
            <a:custGeom>
              <a:rect b="b" l="l" r="r" t="t"/>
              <a:pathLst>
                <a:path extrusionOk="0" h="3055" w="2171">
                  <a:moveTo>
                    <a:pt x="1" y="1"/>
                  </a:moveTo>
                  <a:lnTo>
                    <a:pt x="1" y="1"/>
                  </a:lnTo>
                  <a:cubicBezTo>
                    <a:pt x="67" y="280"/>
                    <a:pt x="165" y="559"/>
                    <a:pt x="280" y="806"/>
                  </a:cubicBezTo>
                  <a:cubicBezTo>
                    <a:pt x="461" y="1299"/>
                    <a:pt x="741" y="1973"/>
                    <a:pt x="1053" y="2713"/>
                  </a:cubicBezTo>
                  <a:cubicBezTo>
                    <a:pt x="1086" y="2811"/>
                    <a:pt x="1135" y="2910"/>
                    <a:pt x="1201" y="3008"/>
                  </a:cubicBezTo>
                  <a:cubicBezTo>
                    <a:pt x="1239" y="3037"/>
                    <a:pt x="1288" y="3055"/>
                    <a:pt x="1336" y="3055"/>
                  </a:cubicBezTo>
                  <a:cubicBezTo>
                    <a:pt x="1370" y="3055"/>
                    <a:pt x="1403" y="3046"/>
                    <a:pt x="1431" y="3025"/>
                  </a:cubicBezTo>
                  <a:cubicBezTo>
                    <a:pt x="1480" y="2992"/>
                    <a:pt x="1530" y="2943"/>
                    <a:pt x="1546" y="2877"/>
                  </a:cubicBezTo>
                  <a:cubicBezTo>
                    <a:pt x="1628" y="2713"/>
                    <a:pt x="1694" y="2548"/>
                    <a:pt x="1760" y="2367"/>
                  </a:cubicBezTo>
                  <a:cubicBezTo>
                    <a:pt x="1858" y="2039"/>
                    <a:pt x="1924" y="1726"/>
                    <a:pt x="1990" y="1480"/>
                  </a:cubicBezTo>
                  <a:cubicBezTo>
                    <a:pt x="2072" y="1200"/>
                    <a:pt x="2138" y="921"/>
                    <a:pt x="2171" y="642"/>
                  </a:cubicBezTo>
                  <a:lnTo>
                    <a:pt x="2171" y="642"/>
                  </a:lnTo>
                  <a:cubicBezTo>
                    <a:pt x="2039" y="905"/>
                    <a:pt x="1940" y="1168"/>
                    <a:pt x="1875" y="1447"/>
                  </a:cubicBezTo>
                  <a:cubicBezTo>
                    <a:pt x="1792" y="1694"/>
                    <a:pt x="1727" y="1989"/>
                    <a:pt x="1612" y="2318"/>
                  </a:cubicBezTo>
                  <a:cubicBezTo>
                    <a:pt x="1546" y="2482"/>
                    <a:pt x="1480" y="2647"/>
                    <a:pt x="1398" y="2811"/>
                  </a:cubicBezTo>
                  <a:cubicBezTo>
                    <a:pt x="1382" y="2844"/>
                    <a:pt x="1365" y="2861"/>
                    <a:pt x="1349" y="2893"/>
                  </a:cubicBezTo>
                  <a:cubicBezTo>
                    <a:pt x="1332" y="2893"/>
                    <a:pt x="1332" y="2893"/>
                    <a:pt x="1316" y="2877"/>
                  </a:cubicBezTo>
                  <a:cubicBezTo>
                    <a:pt x="1267" y="2811"/>
                    <a:pt x="1234" y="2729"/>
                    <a:pt x="1201" y="2647"/>
                  </a:cubicBezTo>
                  <a:cubicBezTo>
                    <a:pt x="888" y="1907"/>
                    <a:pt x="609" y="1250"/>
                    <a:pt x="395" y="773"/>
                  </a:cubicBezTo>
                  <a:cubicBezTo>
                    <a:pt x="280" y="494"/>
                    <a:pt x="165" y="247"/>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4"/>
            <p:cNvSpPr/>
            <p:nvPr/>
          </p:nvSpPr>
          <p:spPr>
            <a:xfrm>
              <a:off x="1924182" y="1790494"/>
              <a:ext cx="26828" cy="744266"/>
            </a:xfrm>
            <a:custGeom>
              <a:rect b="b" l="l" r="r" t="t"/>
              <a:pathLst>
                <a:path extrusionOk="0" h="22832" w="823">
                  <a:moveTo>
                    <a:pt x="17" y="1"/>
                  </a:moveTo>
                  <a:cubicBezTo>
                    <a:pt x="17" y="67"/>
                    <a:pt x="0" y="149"/>
                    <a:pt x="17" y="231"/>
                  </a:cubicBezTo>
                  <a:cubicBezTo>
                    <a:pt x="17" y="395"/>
                    <a:pt x="17" y="626"/>
                    <a:pt x="17" y="889"/>
                  </a:cubicBezTo>
                  <a:cubicBezTo>
                    <a:pt x="33" y="1497"/>
                    <a:pt x="50" y="2319"/>
                    <a:pt x="82" y="3338"/>
                  </a:cubicBezTo>
                  <a:cubicBezTo>
                    <a:pt x="148" y="5425"/>
                    <a:pt x="230" y="8269"/>
                    <a:pt x="329" y="11424"/>
                  </a:cubicBezTo>
                  <a:cubicBezTo>
                    <a:pt x="460" y="14564"/>
                    <a:pt x="559" y="17407"/>
                    <a:pt x="641" y="19495"/>
                  </a:cubicBezTo>
                  <a:cubicBezTo>
                    <a:pt x="691" y="20514"/>
                    <a:pt x="723" y="21336"/>
                    <a:pt x="756" y="21927"/>
                  </a:cubicBezTo>
                  <a:cubicBezTo>
                    <a:pt x="773" y="22207"/>
                    <a:pt x="773" y="22437"/>
                    <a:pt x="789" y="22601"/>
                  </a:cubicBezTo>
                  <a:cubicBezTo>
                    <a:pt x="789" y="22683"/>
                    <a:pt x="806" y="22749"/>
                    <a:pt x="822" y="22831"/>
                  </a:cubicBezTo>
                  <a:cubicBezTo>
                    <a:pt x="822" y="22749"/>
                    <a:pt x="822" y="22683"/>
                    <a:pt x="822" y="22601"/>
                  </a:cubicBezTo>
                  <a:cubicBezTo>
                    <a:pt x="822" y="22437"/>
                    <a:pt x="822" y="22207"/>
                    <a:pt x="822" y="21927"/>
                  </a:cubicBezTo>
                  <a:cubicBezTo>
                    <a:pt x="806" y="21336"/>
                    <a:pt x="789" y="20514"/>
                    <a:pt x="756" y="19495"/>
                  </a:cubicBezTo>
                  <a:cubicBezTo>
                    <a:pt x="691" y="17407"/>
                    <a:pt x="608" y="14564"/>
                    <a:pt x="510" y="11408"/>
                  </a:cubicBezTo>
                  <a:cubicBezTo>
                    <a:pt x="378" y="8269"/>
                    <a:pt x="280" y="5425"/>
                    <a:pt x="198" y="3338"/>
                  </a:cubicBezTo>
                  <a:cubicBezTo>
                    <a:pt x="148" y="2319"/>
                    <a:pt x="115" y="1497"/>
                    <a:pt x="82" y="889"/>
                  </a:cubicBezTo>
                  <a:cubicBezTo>
                    <a:pt x="66" y="626"/>
                    <a:pt x="50" y="395"/>
                    <a:pt x="50" y="231"/>
                  </a:cubicBezTo>
                  <a:cubicBezTo>
                    <a:pt x="50" y="149"/>
                    <a:pt x="33" y="67"/>
                    <a:pt x="17"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4"/>
            <p:cNvSpPr/>
            <p:nvPr/>
          </p:nvSpPr>
          <p:spPr>
            <a:xfrm>
              <a:off x="1913457" y="1785148"/>
              <a:ext cx="32174" cy="102910"/>
            </a:xfrm>
            <a:custGeom>
              <a:rect b="b" l="l" r="r" t="t"/>
              <a:pathLst>
                <a:path extrusionOk="0" h="3157" w="987">
                  <a:moveTo>
                    <a:pt x="280" y="1"/>
                  </a:moveTo>
                  <a:lnTo>
                    <a:pt x="1" y="1677"/>
                  </a:lnTo>
                  <a:lnTo>
                    <a:pt x="527" y="3156"/>
                  </a:lnTo>
                  <a:lnTo>
                    <a:pt x="987" y="1579"/>
                  </a:lnTo>
                  <a:lnTo>
                    <a:pt x="28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4"/>
            <p:cNvSpPr/>
            <p:nvPr/>
          </p:nvSpPr>
          <p:spPr>
            <a:xfrm>
              <a:off x="1922552" y="1873552"/>
              <a:ext cx="113635" cy="710495"/>
            </a:xfrm>
            <a:custGeom>
              <a:rect b="b" l="l" r="r" t="t"/>
              <a:pathLst>
                <a:path extrusionOk="0" h="21796" w="3486">
                  <a:moveTo>
                    <a:pt x="346" y="1"/>
                  </a:moveTo>
                  <a:lnTo>
                    <a:pt x="1" y="16569"/>
                  </a:lnTo>
                  <a:lnTo>
                    <a:pt x="2499" y="21795"/>
                  </a:lnTo>
                  <a:lnTo>
                    <a:pt x="3486" y="15911"/>
                  </a:lnTo>
                  <a:lnTo>
                    <a:pt x="3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4"/>
            <p:cNvSpPr/>
            <p:nvPr/>
          </p:nvSpPr>
          <p:spPr>
            <a:xfrm>
              <a:off x="2408515" y="2144666"/>
              <a:ext cx="11311" cy="75594"/>
            </a:xfrm>
            <a:custGeom>
              <a:rect b="b" l="l" r="r" t="t"/>
              <a:pathLst>
                <a:path extrusionOk="0" h="2319" w="347">
                  <a:moveTo>
                    <a:pt x="182" y="1"/>
                  </a:moveTo>
                  <a:cubicBezTo>
                    <a:pt x="132" y="1"/>
                    <a:pt x="1" y="510"/>
                    <a:pt x="50" y="1168"/>
                  </a:cubicBezTo>
                  <a:cubicBezTo>
                    <a:pt x="67" y="1513"/>
                    <a:pt x="132" y="1858"/>
                    <a:pt x="264" y="2187"/>
                  </a:cubicBezTo>
                  <a:lnTo>
                    <a:pt x="313" y="2318"/>
                  </a:lnTo>
                  <a:lnTo>
                    <a:pt x="330" y="2203"/>
                  </a:lnTo>
                  <a:cubicBezTo>
                    <a:pt x="346" y="2121"/>
                    <a:pt x="346" y="2072"/>
                    <a:pt x="330" y="2072"/>
                  </a:cubicBezTo>
                  <a:cubicBezTo>
                    <a:pt x="328" y="2069"/>
                    <a:pt x="325" y="2068"/>
                    <a:pt x="323" y="2068"/>
                  </a:cubicBezTo>
                  <a:cubicBezTo>
                    <a:pt x="321" y="2068"/>
                    <a:pt x="319" y="2069"/>
                    <a:pt x="318" y="2070"/>
                  </a:cubicBezTo>
                  <a:lnTo>
                    <a:pt x="318" y="2070"/>
                  </a:lnTo>
                  <a:cubicBezTo>
                    <a:pt x="289" y="1868"/>
                    <a:pt x="228" y="1539"/>
                    <a:pt x="215" y="1151"/>
                  </a:cubicBezTo>
                  <a:cubicBezTo>
                    <a:pt x="165" y="526"/>
                    <a:pt x="231" y="17"/>
                    <a:pt x="18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4"/>
            <p:cNvSpPr/>
            <p:nvPr/>
          </p:nvSpPr>
          <p:spPr>
            <a:xfrm>
              <a:off x="2416567" y="2147893"/>
              <a:ext cx="27903" cy="62718"/>
            </a:xfrm>
            <a:custGeom>
              <a:rect b="b" l="l" r="r" t="t"/>
              <a:pathLst>
                <a:path extrusionOk="0" h="1924" w="856">
                  <a:moveTo>
                    <a:pt x="33" y="0"/>
                  </a:moveTo>
                  <a:cubicBezTo>
                    <a:pt x="0" y="17"/>
                    <a:pt x="66" y="477"/>
                    <a:pt x="296" y="1019"/>
                  </a:cubicBezTo>
                  <a:cubicBezTo>
                    <a:pt x="506" y="1550"/>
                    <a:pt x="762" y="1924"/>
                    <a:pt x="819" y="1924"/>
                  </a:cubicBezTo>
                  <a:cubicBezTo>
                    <a:pt x="820" y="1924"/>
                    <a:pt x="821" y="1924"/>
                    <a:pt x="822" y="1923"/>
                  </a:cubicBezTo>
                  <a:cubicBezTo>
                    <a:pt x="855" y="1890"/>
                    <a:pt x="658" y="1479"/>
                    <a:pt x="444" y="953"/>
                  </a:cubicBezTo>
                  <a:cubicBezTo>
                    <a:pt x="231" y="427"/>
                    <a:pt x="83" y="0"/>
                    <a:pt x="3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4"/>
            <p:cNvSpPr/>
            <p:nvPr/>
          </p:nvSpPr>
          <p:spPr>
            <a:xfrm>
              <a:off x="1418399" y="2019817"/>
              <a:ext cx="817089" cy="727902"/>
            </a:xfrm>
            <a:custGeom>
              <a:rect b="b" l="l" r="r" t="t"/>
              <a:pathLst>
                <a:path extrusionOk="0" h="22330" w="25066">
                  <a:moveTo>
                    <a:pt x="2827" y="1"/>
                  </a:moveTo>
                  <a:cubicBezTo>
                    <a:pt x="2548" y="1086"/>
                    <a:pt x="1808" y="5343"/>
                    <a:pt x="1118" y="10060"/>
                  </a:cubicBezTo>
                  <a:cubicBezTo>
                    <a:pt x="0" y="17752"/>
                    <a:pt x="16782" y="20399"/>
                    <a:pt x="16782" y="20399"/>
                  </a:cubicBezTo>
                  <a:lnTo>
                    <a:pt x="21861" y="21746"/>
                  </a:lnTo>
                  <a:cubicBezTo>
                    <a:pt x="21861" y="21746"/>
                    <a:pt x="23889" y="22329"/>
                    <a:pt x="24552" y="22329"/>
                  </a:cubicBezTo>
                  <a:cubicBezTo>
                    <a:pt x="24628" y="22329"/>
                    <a:pt x="24686" y="22322"/>
                    <a:pt x="24721" y="22305"/>
                  </a:cubicBezTo>
                  <a:cubicBezTo>
                    <a:pt x="25066" y="22124"/>
                    <a:pt x="23011" y="21188"/>
                    <a:pt x="22288" y="20875"/>
                  </a:cubicBezTo>
                  <a:cubicBezTo>
                    <a:pt x="21565" y="20546"/>
                    <a:pt x="19313" y="16914"/>
                    <a:pt x="19313" y="16914"/>
                  </a:cubicBezTo>
                  <a:cubicBezTo>
                    <a:pt x="20299" y="16306"/>
                    <a:pt x="20825" y="15468"/>
                    <a:pt x="20809" y="15139"/>
                  </a:cubicBezTo>
                  <a:cubicBezTo>
                    <a:pt x="20790" y="14948"/>
                    <a:pt x="20632" y="14834"/>
                    <a:pt x="20464" y="14834"/>
                  </a:cubicBezTo>
                  <a:cubicBezTo>
                    <a:pt x="20343" y="14834"/>
                    <a:pt x="20218" y="14893"/>
                    <a:pt x="20135" y="15024"/>
                  </a:cubicBezTo>
                  <a:cubicBezTo>
                    <a:pt x="19888" y="15320"/>
                    <a:pt x="19593" y="15583"/>
                    <a:pt x="19280" y="15813"/>
                  </a:cubicBezTo>
                  <a:cubicBezTo>
                    <a:pt x="19034" y="15994"/>
                    <a:pt x="18754" y="16141"/>
                    <a:pt x="18442" y="16240"/>
                  </a:cubicBezTo>
                  <a:cubicBezTo>
                    <a:pt x="18097" y="16355"/>
                    <a:pt x="17801" y="16437"/>
                    <a:pt x="17538" y="16487"/>
                  </a:cubicBezTo>
                  <a:cubicBezTo>
                    <a:pt x="15779" y="16010"/>
                    <a:pt x="10865" y="14449"/>
                    <a:pt x="7331" y="11457"/>
                  </a:cubicBezTo>
                  <a:cubicBezTo>
                    <a:pt x="6690" y="10931"/>
                    <a:pt x="8038" y="1497"/>
                    <a:pt x="8038" y="1497"/>
                  </a:cubicBezTo>
                  <a:lnTo>
                    <a:pt x="2827" y="1"/>
                  </a:ln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4"/>
            <p:cNvSpPr/>
            <p:nvPr/>
          </p:nvSpPr>
          <p:spPr>
            <a:xfrm>
              <a:off x="1440369" y="2005898"/>
              <a:ext cx="526710" cy="686373"/>
            </a:xfrm>
            <a:custGeom>
              <a:rect b="b" l="l" r="r" t="t"/>
              <a:pathLst>
                <a:path extrusionOk="0" h="21056" w="16158">
                  <a:moveTo>
                    <a:pt x="1857" y="0"/>
                  </a:moveTo>
                  <a:lnTo>
                    <a:pt x="362" y="10273"/>
                  </a:lnTo>
                  <a:cubicBezTo>
                    <a:pt x="0" y="13446"/>
                    <a:pt x="2137" y="15960"/>
                    <a:pt x="4980" y="17374"/>
                  </a:cubicBezTo>
                  <a:cubicBezTo>
                    <a:pt x="9273" y="19496"/>
                    <a:pt x="15593" y="21011"/>
                    <a:pt x="15728" y="21055"/>
                  </a:cubicBezTo>
                  <a:lnTo>
                    <a:pt x="15728" y="21055"/>
                  </a:lnTo>
                  <a:cubicBezTo>
                    <a:pt x="15638" y="20977"/>
                    <a:pt x="16157" y="16470"/>
                    <a:pt x="16157" y="16470"/>
                  </a:cubicBezTo>
                  <a:cubicBezTo>
                    <a:pt x="16157" y="16470"/>
                    <a:pt x="7117" y="12542"/>
                    <a:pt x="6838" y="10865"/>
                  </a:cubicBezTo>
                  <a:cubicBezTo>
                    <a:pt x="6558" y="9188"/>
                    <a:pt x="7988" y="2137"/>
                    <a:pt x="7988" y="2137"/>
                  </a:cubicBezTo>
                  <a:lnTo>
                    <a:pt x="1857" y="0"/>
                  </a:lnTo>
                  <a:close/>
                  <a:moveTo>
                    <a:pt x="15728" y="21055"/>
                  </a:moveTo>
                  <a:cubicBezTo>
                    <a:pt x="15729" y="21055"/>
                    <a:pt x="15729" y="21056"/>
                    <a:pt x="15730" y="21056"/>
                  </a:cubicBezTo>
                  <a:cubicBezTo>
                    <a:pt x="15731" y="21056"/>
                    <a:pt x="15730" y="21055"/>
                    <a:pt x="15728" y="21055"/>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4"/>
            <p:cNvSpPr/>
            <p:nvPr/>
          </p:nvSpPr>
          <p:spPr>
            <a:xfrm>
              <a:off x="1653590" y="1852657"/>
              <a:ext cx="315609" cy="839614"/>
            </a:xfrm>
            <a:custGeom>
              <a:rect b="b" l="l" r="r" t="t"/>
              <a:pathLst>
                <a:path extrusionOk="0" h="25757" w="9682">
                  <a:moveTo>
                    <a:pt x="987" y="1"/>
                  </a:moveTo>
                  <a:cubicBezTo>
                    <a:pt x="971" y="17"/>
                    <a:pt x="1069" y="66"/>
                    <a:pt x="1234" y="198"/>
                  </a:cubicBezTo>
                  <a:cubicBezTo>
                    <a:pt x="1447" y="412"/>
                    <a:pt x="1628" y="658"/>
                    <a:pt x="1760" y="937"/>
                  </a:cubicBezTo>
                  <a:cubicBezTo>
                    <a:pt x="1957" y="1381"/>
                    <a:pt x="2055" y="1858"/>
                    <a:pt x="2055" y="2351"/>
                  </a:cubicBezTo>
                  <a:cubicBezTo>
                    <a:pt x="2039" y="2992"/>
                    <a:pt x="1957" y="3633"/>
                    <a:pt x="1825" y="4258"/>
                  </a:cubicBezTo>
                  <a:cubicBezTo>
                    <a:pt x="1579" y="5671"/>
                    <a:pt x="1283" y="7348"/>
                    <a:pt x="954" y="9222"/>
                  </a:cubicBezTo>
                  <a:cubicBezTo>
                    <a:pt x="790" y="10158"/>
                    <a:pt x="625" y="11128"/>
                    <a:pt x="445" y="12147"/>
                  </a:cubicBezTo>
                  <a:cubicBezTo>
                    <a:pt x="297" y="13166"/>
                    <a:pt x="1" y="14218"/>
                    <a:pt x="149" y="15352"/>
                  </a:cubicBezTo>
                  <a:cubicBezTo>
                    <a:pt x="149" y="15418"/>
                    <a:pt x="165" y="15484"/>
                    <a:pt x="182" y="15566"/>
                  </a:cubicBezTo>
                  <a:cubicBezTo>
                    <a:pt x="198" y="15632"/>
                    <a:pt x="231" y="15697"/>
                    <a:pt x="264" y="15763"/>
                  </a:cubicBezTo>
                  <a:cubicBezTo>
                    <a:pt x="330" y="15895"/>
                    <a:pt x="412" y="16010"/>
                    <a:pt x="527" y="16108"/>
                  </a:cubicBezTo>
                  <a:cubicBezTo>
                    <a:pt x="724" y="16306"/>
                    <a:pt x="921" y="16486"/>
                    <a:pt x="1135" y="16651"/>
                  </a:cubicBezTo>
                  <a:cubicBezTo>
                    <a:pt x="1529" y="16996"/>
                    <a:pt x="1957" y="17308"/>
                    <a:pt x="2417" y="17604"/>
                  </a:cubicBezTo>
                  <a:cubicBezTo>
                    <a:pt x="2844" y="17884"/>
                    <a:pt x="3288" y="18147"/>
                    <a:pt x="3732" y="18377"/>
                  </a:cubicBezTo>
                  <a:lnTo>
                    <a:pt x="5047" y="19018"/>
                  </a:lnTo>
                  <a:lnTo>
                    <a:pt x="9562" y="21202"/>
                  </a:lnTo>
                  <a:lnTo>
                    <a:pt x="9562" y="21202"/>
                  </a:lnTo>
                  <a:cubicBezTo>
                    <a:pt x="9433" y="22594"/>
                    <a:pt x="9336" y="23728"/>
                    <a:pt x="9271" y="24524"/>
                  </a:cubicBezTo>
                  <a:cubicBezTo>
                    <a:pt x="9238" y="24902"/>
                    <a:pt x="9222" y="25214"/>
                    <a:pt x="9205" y="25428"/>
                  </a:cubicBezTo>
                  <a:cubicBezTo>
                    <a:pt x="9189" y="25527"/>
                    <a:pt x="9189" y="25609"/>
                    <a:pt x="9189" y="25674"/>
                  </a:cubicBezTo>
                  <a:cubicBezTo>
                    <a:pt x="9172" y="25691"/>
                    <a:pt x="9172" y="25724"/>
                    <a:pt x="9189" y="25757"/>
                  </a:cubicBezTo>
                  <a:cubicBezTo>
                    <a:pt x="9189" y="25724"/>
                    <a:pt x="9205" y="25707"/>
                    <a:pt x="9205" y="25674"/>
                  </a:cubicBezTo>
                  <a:cubicBezTo>
                    <a:pt x="9205" y="25609"/>
                    <a:pt x="9222" y="25527"/>
                    <a:pt x="9238" y="25428"/>
                  </a:cubicBezTo>
                  <a:cubicBezTo>
                    <a:pt x="9255" y="25214"/>
                    <a:pt x="9287" y="24902"/>
                    <a:pt x="9337" y="24524"/>
                  </a:cubicBezTo>
                  <a:cubicBezTo>
                    <a:pt x="9419" y="23719"/>
                    <a:pt x="9534" y="22568"/>
                    <a:pt x="9682" y="21171"/>
                  </a:cubicBezTo>
                  <a:lnTo>
                    <a:pt x="9682" y="21122"/>
                  </a:lnTo>
                  <a:lnTo>
                    <a:pt x="9649" y="21105"/>
                  </a:lnTo>
                  <a:cubicBezTo>
                    <a:pt x="8351" y="20464"/>
                    <a:pt x="6822" y="19708"/>
                    <a:pt x="5113" y="18870"/>
                  </a:cubicBezTo>
                  <a:lnTo>
                    <a:pt x="3814" y="18229"/>
                  </a:lnTo>
                  <a:cubicBezTo>
                    <a:pt x="3370" y="17999"/>
                    <a:pt x="2927" y="17736"/>
                    <a:pt x="2499" y="17456"/>
                  </a:cubicBezTo>
                  <a:cubicBezTo>
                    <a:pt x="2055" y="17177"/>
                    <a:pt x="1644" y="16864"/>
                    <a:pt x="1234" y="16536"/>
                  </a:cubicBezTo>
                  <a:cubicBezTo>
                    <a:pt x="1036" y="16355"/>
                    <a:pt x="839" y="16174"/>
                    <a:pt x="642" y="15993"/>
                  </a:cubicBezTo>
                  <a:cubicBezTo>
                    <a:pt x="543" y="15911"/>
                    <a:pt x="461" y="15813"/>
                    <a:pt x="412" y="15697"/>
                  </a:cubicBezTo>
                  <a:cubicBezTo>
                    <a:pt x="379" y="15632"/>
                    <a:pt x="362" y="15582"/>
                    <a:pt x="346" y="15517"/>
                  </a:cubicBezTo>
                  <a:cubicBezTo>
                    <a:pt x="330" y="15451"/>
                    <a:pt x="313" y="15385"/>
                    <a:pt x="313" y="15319"/>
                  </a:cubicBezTo>
                  <a:cubicBezTo>
                    <a:pt x="247" y="14793"/>
                    <a:pt x="264" y="14251"/>
                    <a:pt x="346" y="13725"/>
                  </a:cubicBezTo>
                  <a:cubicBezTo>
                    <a:pt x="379" y="13462"/>
                    <a:pt x="428" y="13216"/>
                    <a:pt x="477" y="12953"/>
                  </a:cubicBezTo>
                  <a:cubicBezTo>
                    <a:pt x="527" y="12690"/>
                    <a:pt x="576" y="12443"/>
                    <a:pt x="609" y="12180"/>
                  </a:cubicBezTo>
                  <a:cubicBezTo>
                    <a:pt x="790" y="11161"/>
                    <a:pt x="954" y="10175"/>
                    <a:pt x="1118" y="9254"/>
                  </a:cubicBezTo>
                  <a:cubicBezTo>
                    <a:pt x="1431" y="7381"/>
                    <a:pt x="1710" y="5688"/>
                    <a:pt x="1940" y="4274"/>
                  </a:cubicBezTo>
                  <a:cubicBezTo>
                    <a:pt x="2072" y="3633"/>
                    <a:pt x="2138" y="2992"/>
                    <a:pt x="2154" y="2351"/>
                  </a:cubicBezTo>
                  <a:cubicBezTo>
                    <a:pt x="2154" y="1841"/>
                    <a:pt x="2039" y="1365"/>
                    <a:pt x="1825" y="905"/>
                  </a:cubicBezTo>
                  <a:cubicBezTo>
                    <a:pt x="1677" y="625"/>
                    <a:pt x="1497" y="379"/>
                    <a:pt x="1250" y="181"/>
                  </a:cubicBezTo>
                  <a:cubicBezTo>
                    <a:pt x="1168" y="116"/>
                    <a:pt x="1086" y="50"/>
                    <a:pt x="98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4"/>
            <p:cNvSpPr/>
            <p:nvPr/>
          </p:nvSpPr>
          <p:spPr>
            <a:xfrm>
              <a:off x="1895789" y="2521851"/>
              <a:ext cx="30022" cy="153273"/>
            </a:xfrm>
            <a:custGeom>
              <a:rect b="b" l="l" r="r" t="t"/>
              <a:pathLst>
                <a:path extrusionOk="0" h="4702" w="921">
                  <a:moveTo>
                    <a:pt x="921" y="1"/>
                  </a:moveTo>
                  <a:cubicBezTo>
                    <a:pt x="871" y="1"/>
                    <a:pt x="674" y="1053"/>
                    <a:pt x="427" y="2351"/>
                  </a:cubicBezTo>
                  <a:cubicBezTo>
                    <a:pt x="312" y="2959"/>
                    <a:pt x="197" y="3518"/>
                    <a:pt x="115" y="4011"/>
                  </a:cubicBezTo>
                  <a:cubicBezTo>
                    <a:pt x="49" y="4241"/>
                    <a:pt x="17" y="4472"/>
                    <a:pt x="0" y="4702"/>
                  </a:cubicBezTo>
                  <a:cubicBezTo>
                    <a:pt x="99" y="4488"/>
                    <a:pt x="181" y="4274"/>
                    <a:pt x="230" y="4028"/>
                  </a:cubicBezTo>
                  <a:cubicBezTo>
                    <a:pt x="329" y="3617"/>
                    <a:pt x="477" y="3025"/>
                    <a:pt x="592" y="2384"/>
                  </a:cubicBezTo>
                  <a:cubicBezTo>
                    <a:pt x="707" y="1727"/>
                    <a:pt x="806" y="1135"/>
                    <a:pt x="855" y="708"/>
                  </a:cubicBezTo>
                  <a:cubicBezTo>
                    <a:pt x="904" y="478"/>
                    <a:pt x="921" y="247"/>
                    <a:pt x="92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4"/>
            <p:cNvSpPr/>
            <p:nvPr/>
          </p:nvSpPr>
          <p:spPr>
            <a:xfrm>
              <a:off x="1490733" y="2484332"/>
              <a:ext cx="462396" cy="207939"/>
            </a:xfrm>
            <a:custGeom>
              <a:rect b="b" l="l" r="r" t="t"/>
              <a:pathLst>
                <a:path extrusionOk="0" h="6379" w="14185">
                  <a:moveTo>
                    <a:pt x="1" y="0"/>
                  </a:moveTo>
                  <a:cubicBezTo>
                    <a:pt x="0" y="0"/>
                    <a:pt x="0" y="1"/>
                    <a:pt x="0" y="1"/>
                  </a:cubicBezTo>
                  <a:cubicBezTo>
                    <a:pt x="17" y="51"/>
                    <a:pt x="49" y="83"/>
                    <a:pt x="99" y="116"/>
                  </a:cubicBezTo>
                  <a:cubicBezTo>
                    <a:pt x="164" y="199"/>
                    <a:pt x="263" y="314"/>
                    <a:pt x="411" y="462"/>
                  </a:cubicBezTo>
                  <a:cubicBezTo>
                    <a:pt x="805" y="872"/>
                    <a:pt x="1216" y="1250"/>
                    <a:pt x="1677" y="1596"/>
                  </a:cubicBezTo>
                  <a:cubicBezTo>
                    <a:pt x="2334" y="2105"/>
                    <a:pt x="3041" y="2549"/>
                    <a:pt x="3780" y="2943"/>
                  </a:cubicBezTo>
                  <a:cubicBezTo>
                    <a:pt x="4701" y="3437"/>
                    <a:pt x="5638" y="3847"/>
                    <a:pt x="6591" y="4209"/>
                  </a:cubicBezTo>
                  <a:cubicBezTo>
                    <a:pt x="8646" y="4949"/>
                    <a:pt x="10569" y="5442"/>
                    <a:pt x="11933" y="5820"/>
                  </a:cubicBezTo>
                  <a:lnTo>
                    <a:pt x="13577" y="6247"/>
                  </a:lnTo>
                  <a:lnTo>
                    <a:pt x="14020" y="6346"/>
                  </a:lnTo>
                  <a:cubicBezTo>
                    <a:pt x="14070" y="6362"/>
                    <a:pt x="14119" y="6379"/>
                    <a:pt x="14185" y="6379"/>
                  </a:cubicBezTo>
                  <a:cubicBezTo>
                    <a:pt x="14136" y="6346"/>
                    <a:pt x="14086" y="6329"/>
                    <a:pt x="14037" y="6313"/>
                  </a:cubicBezTo>
                  <a:cubicBezTo>
                    <a:pt x="13905" y="6280"/>
                    <a:pt x="13774" y="6231"/>
                    <a:pt x="13593" y="6181"/>
                  </a:cubicBezTo>
                  <a:lnTo>
                    <a:pt x="11966" y="5705"/>
                  </a:lnTo>
                  <a:cubicBezTo>
                    <a:pt x="10602" y="5294"/>
                    <a:pt x="8695" y="4784"/>
                    <a:pt x="6657" y="4045"/>
                  </a:cubicBezTo>
                  <a:cubicBezTo>
                    <a:pt x="5704" y="3700"/>
                    <a:pt x="4767" y="3289"/>
                    <a:pt x="3863" y="2812"/>
                  </a:cubicBezTo>
                  <a:cubicBezTo>
                    <a:pt x="3123" y="2417"/>
                    <a:pt x="2416" y="1990"/>
                    <a:pt x="1742" y="1497"/>
                  </a:cubicBezTo>
                  <a:cubicBezTo>
                    <a:pt x="1299" y="1168"/>
                    <a:pt x="855" y="807"/>
                    <a:pt x="444" y="412"/>
                  </a:cubicBezTo>
                  <a:cubicBezTo>
                    <a:pt x="177" y="161"/>
                    <a:pt x="15" y="0"/>
                    <a:pt x="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4"/>
            <p:cNvSpPr/>
            <p:nvPr/>
          </p:nvSpPr>
          <p:spPr>
            <a:xfrm>
              <a:off x="1934352" y="2548647"/>
              <a:ext cx="22525" cy="18841"/>
            </a:xfrm>
            <a:custGeom>
              <a:rect b="b" l="l" r="r" t="t"/>
              <a:pathLst>
                <a:path extrusionOk="0" h="578" w="691">
                  <a:moveTo>
                    <a:pt x="379" y="1"/>
                  </a:moveTo>
                  <a:cubicBezTo>
                    <a:pt x="132" y="1"/>
                    <a:pt x="1" y="313"/>
                    <a:pt x="181" y="494"/>
                  </a:cubicBezTo>
                  <a:cubicBezTo>
                    <a:pt x="244" y="551"/>
                    <a:pt x="319" y="577"/>
                    <a:pt x="391" y="577"/>
                  </a:cubicBezTo>
                  <a:cubicBezTo>
                    <a:pt x="546" y="577"/>
                    <a:pt x="691" y="459"/>
                    <a:pt x="691" y="280"/>
                  </a:cubicBezTo>
                  <a:cubicBezTo>
                    <a:pt x="674" y="116"/>
                    <a:pt x="543" y="1"/>
                    <a:pt x="37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2" name="Shape 1282"/>
        <p:cNvGrpSpPr/>
        <p:nvPr/>
      </p:nvGrpSpPr>
      <p:grpSpPr>
        <a:xfrm>
          <a:off x="0" y="0"/>
          <a:ext cx="0" cy="0"/>
          <a:chOff x="0" y="0"/>
          <a:chExt cx="0" cy="0"/>
        </a:xfrm>
      </p:grpSpPr>
      <p:sp>
        <p:nvSpPr>
          <p:cNvPr id="1283" name="Google Shape;1283;p35"/>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NETWORK TYPES</a:t>
            </a:r>
            <a:endParaRPr/>
          </a:p>
        </p:txBody>
      </p:sp>
      <p:sp>
        <p:nvSpPr>
          <p:cNvPr id="1284" name="Google Shape;1284;p35"/>
          <p:cNvSpPr/>
          <p:nvPr/>
        </p:nvSpPr>
        <p:spPr>
          <a:xfrm>
            <a:off x="2286445" y="3273448"/>
            <a:ext cx="5048164" cy="381703"/>
          </a:xfrm>
          <a:custGeom>
            <a:rect b="b" l="l" r="r" t="t"/>
            <a:pathLst>
              <a:path extrusionOk="0" h="16474" w="217875">
                <a:moveTo>
                  <a:pt x="439" y="0"/>
                </a:moveTo>
                <a:lnTo>
                  <a:pt x="1" y="16345"/>
                </a:lnTo>
                <a:cubicBezTo>
                  <a:pt x="1" y="16345"/>
                  <a:pt x="22573" y="16473"/>
                  <a:pt x="53283" y="16473"/>
                </a:cubicBezTo>
                <a:cubicBezTo>
                  <a:pt x="112089" y="16473"/>
                  <a:pt x="200736" y="16005"/>
                  <a:pt x="217875" y="13275"/>
                </a:cubicBezTo>
                <a:lnTo>
                  <a:pt x="217344" y="601"/>
                </a:lnTo>
                <a:lnTo>
                  <a:pt x="43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5"/>
          <p:cNvSpPr/>
          <p:nvPr/>
        </p:nvSpPr>
        <p:spPr>
          <a:xfrm>
            <a:off x="1105864" y="3147681"/>
            <a:ext cx="2846921" cy="645725"/>
          </a:xfrm>
          <a:custGeom>
            <a:rect b="b" l="l" r="r" t="t"/>
            <a:pathLst>
              <a:path extrusionOk="0" h="27869" w="122871">
                <a:moveTo>
                  <a:pt x="50143" y="0"/>
                </a:moveTo>
                <a:cubicBezTo>
                  <a:pt x="30137" y="0"/>
                  <a:pt x="8192" y="1462"/>
                  <a:pt x="1663" y="7206"/>
                </a:cubicBezTo>
                <a:cubicBezTo>
                  <a:pt x="93" y="8568"/>
                  <a:pt x="0" y="10969"/>
                  <a:pt x="1432" y="12493"/>
                </a:cubicBezTo>
                <a:cubicBezTo>
                  <a:pt x="5576" y="16794"/>
                  <a:pt x="18441" y="26455"/>
                  <a:pt x="50207" y="26455"/>
                </a:cubicBezTo>
                <a:cubicBezTo>
                  <a:pt x="51005" y="26455"/>
                  <a:pt x="51816" y="26449"/>
                  <a:pt x="52639" y="26437"/>
                </a:cubicBezTo>
                <a:lnTo>
                  <a:pt x="80367" y="27868"/>
                </a:lnTo>
                <a:lnTo>
                  <a:pt x="80367" y="27868"/>
                </a:lnTo>
                <a:lnTo>
                  <a:pt x="79928" y="5982"/>
                </a:lnTo>
                <a:lnTo>
                  <a:pt x="79928" y="5982"/>
                </a:lnTo>
                <a:cubicBezTo>
                  <a:pt x="79929" y="5982"/>
                  <a:pt x="95303" y="6571"/>
                  <a:pt x="107638" y="6571"/>
                </a:cubicBezTo>
                <a:cubicBezTo>
                  <a:pt x="115890" y="6571"/>
                  <a:pt x="122783" y="6307"/>
                  <a:pt x="122801" y="5428"/>
                </a:cubicBezTo>
                <a:cubicBezTo>
                  <a:pt x="122870" y="3235"/>
                  <a:pt x="100106" y="2381"/>
                  <a:pt x="82699" y="1134"/>
                </a:cubicBezTo>
                <a:cubicBezTo>
                  <a:pt x="76310" y="669"/>
                  <a:pt x="63670" y="0"/>
                  <a:pt x="501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5"/>
          <p:cNvSpPr/>
          <p:nvPr/>
        </p:nvSpPr>
        <p:spPr>
          <a:xfrm>
            <a:off x="1109617" y="3166472"/>
            <a:ext cx="2843168" cy="626401"/>
          </a:xfrm>
          <a:custGeom>
            <a:rect b="b" l="l" r="r" t="t"/>
            <a:pathLst>
              <a:path extrusionOk="0" h="27035" w="122709">
                <a:moveTo>
                  <a:pt x="77596" y="0"/>
                </a:moveTo>
                <a:lnTo>
                  <a:pt x="78058" y="21678"/>
                </a:lnTo>
                <a:lnTo>
                  <a:pt x="50330" y="20316"/>
                </a:lnTo>
                <a:cubicBezTo>
                  <a:pt x="49383" y="20333"/>
                  <a:pt x="48452" y="20341"/>
                  <a:pt x="47537" y="20341"/>
                </a:cubicBezTo>
                <a:cubicBezTo>
                  <a:pt x="19023" y="20341"/>
                  <a:pt x="5832" y="12501"/>
                  <a:pt x="508" y="7826"/>
                </a:cubicBezTo>
                <a:lnTo>
                  <a:pt x="508" y="7826"/>
                </a:lnTo>
                <a:cubicBezTo>
                  <a:pt x="0" y="9142"/>
                  <a:pt x="300" y="10643"/>
                  <a:pt x="1270" y="11659"/>
                </a:cubicBezTo>
                <a:cubicBezTo>
                  <a:pt x="5414" y="15983"/>
                  <a:pt x="18279" y="25644"/>
                  <a:pt x="50045" y="25644"/>
                </a:cubicBezTo>
                <a:cubicBezTo>
                  <a:pt x="50844" y="25644"/>
                  <a:pt x="51654" y="25638"/>
                  <a:pt x="52477" y="25626"/>
                </a:cubicBezTo>
                <a:lnTo>
                  <a:pt x="80205" y="27034"/>
                </a:lnTo>
                <a:lnTo>
                  <a:pt x="80205" y="27034"/>
                </a:lnTo>
                <a:lnTo>
                  <a:pt x="79766" y="5171"/>
                </a:lnTo>
                <a:lnTo>
                  <a:pt x="79766" y="5171"/>
                </a:lnTo>
                <a:cubicBezTo>
                  <a:pt x="79767" y="5171"/>
                  <a:pt x="95141" y="5760"/>
                  <a:pt x="107476" y="5760"/>
                </a:cubicBezTo>
                <a:cubicBezTo>
                  <a:pt x="115728" y="5760"/>
                  <a:pt x="122621" y="5496"/>
                  <a:pt x="122639" y="4617"/>
                </a:cubicBezTo>
                <a:cubicBezTo>
                  <a:pt x="122708" y="2424"/>
                  <a:pt x="99944" y="1570"/>
                  <a:pt x="82537" y="323"/>
                </a:cubicBezTo>
                <a:cubicBezTo>
                  <a:pt x="81151" y="231"/>
                  <a:pt x="79489" y="115"/>
                  <a:pt x="77596" y="0"/>
                </a:cubicBez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5"/>
          <p:cNvSpPr/>
          <p:nvPr/>
        </p:nvSpPr>
        <p:spPr>
          <a:xfrm>
            <a:off x="7322282" y="3287350"/>
            <a:ext cx="438654" cy="294236"/>
          </a:xfrm>
          <a:custGeom>
            <a:rect b="b" l="l" r="r" t="t"/>
            <a:pathLst>
              <a:path extrusionOk="0" h="12699" w="18932">
                <a:moveTo>
                  <a:pt x="1" y="1"/>
                </a:moveTo>
                <a:lnTo>
                  <a:pt x="347" y="12698"/>
                </a:lnTo>
                <a:cubicBezTo>
                  <a:pt x="347" y="12698"/>
                  <a:pt x="18932" y="8566"/>
                  <a:pt x="17501" y="5957"/>
                </a:cubicBezTo>
                <a:cubicBezTo>
                  <a:pt x="16092" y="3348"/>
                  <a:pt x="1" y="1"/>
                  <a:pt x="1" y="1"/>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5"/>
          <p:cNvSpPr txBox="1"/>
          <p:nvPr>
            <p:ph idx="4294967295" type="subTitle"/>
          </p:nvPr>
        </p:nvSpPr>
        <p:spPr>
          <a:xfrm>
            <a:off x="3804888" y="2088738"/>
            <a:ext cx="1536900" cy="7221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200"/>
              <a:t>Self configured, self healing network</a:t>
            </a:r>
            <a:endParaRPr sz="1200"/>
          </a:p>
        </p:txBody>
      </p:sp>
      <p:sp>
        <p:nvSpPr>
          <p:cNvPr id="1289" name="Google Shape;1289;p35"/>
          <p:cNvSpPr txBox="1"/>
          <p:nvPr>
            <p:ph idx="4294967295" type="subTitle"/>
          </p:nvPr>
        </p:nvSpPr>
        <p:spPr>
          <a:xfrm>
            <a:off x="3867438" y="1348925"/>
            <a:ext cx="1411800" cy="277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solidFill>
                  <a:schemeClr val="dk1"/>
                </a:solidFill>
                <a:latin typeface="Lilita One"/>
                <a:ea typeface="Lilita One"/>
                <a:cs typeface="Lilita One"/>
                <a:sym typeface="Lilita One"/>
              </a:rPr>
              <a:t>MANET</a:t>
            </a:r>
            <a:endParaRPr sz="1600">
              <a:solidFill>
                <a:schemeClr val="dk1"/>
              </a:solidFill>
              <a:latin typeface="Lilita One"/>
              <a:ea typeface="Lilita One"/>
              <a:cs typeface="Lilita One"/>
              <a:sym typeface="Lilita One"/>
            </a:endParaRPr>
          </a:p>
        </p:txBody>
      </p:sp>
      <p:sp>
        <p:nvSpPr>
          <p:cNvPr id="1290" name="Google Shape;1290;p35"/>
          <p:cNvSpPr/>
          <p:nvPr/>
        </p:nvSpPr>
        <p:spPr>
          <a:xfrm>
            <a:off x="4421838" y="1785407"/>
            <a:ext cx="303000" cy="125700"/>
          </a:xfrm>
          <a:prstGeom prst="rect">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5"/>
          <p:cNvSpPr txBox="1"/>
          <p:nvPr>
            <p:ph idx="4294967295" type="subTitle"/>
          </p:nvPr>
        </p:nvSpPr>
        <p:spPr>
          <a:xfrm>
            <a:off x="5563038" y="1348925"/>
            <a:ext cx="1411800" cy="277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solidFill>
                  <a:schemeClr val="dk1"/>
                </a:solidFill>
                <a:latin typeface="Lilita One"/>
                <a:ea typeface="Lilita One"/>
                <a:cs typeface="Lilita One"/>
                <a:sym typeface="Lilita One"/>
              </a:rPr>
              <a:t>DTN</a:t>
            </a:r>
            <a:endParaRPr sz="1600">
              <a:solidFill>
                <a:schemeClr val="dk1"/>
              </a:solidFill>
              <a:latin typeface="Lilita One"/>
              <a:ea typeface="Lilita One"/>
              <a:cs typeface="Lilita One"/>
              <a:sym typeface="Lilita One"/>
            </a:endParaRPr>
          </a:p>
        </p:txBody>
      </p:sp>
      <p:sp>
        <p:nvSpPr>
          <p:cNvPr id="1292" name="Google Shape;1292;p35"/>
          <p:cNvSpPr/>
          <p:nvPr/>
        </p:nvSpPr>
        <p:spPr>
          <a:xfrm>
            <a:off x="6117438" y="1785407"/>
            <a:ext cx="303000" cy="125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5"/>
          <p:cNvSpPr txBox="1"/>
          <p:nvPr>
            <p:ph idx="4294967295" type="subTitle"/>
          </p:nvPr>
        </p:nvSpPr>
        <p:spPr>
          <a:xfrm>
            <a:off x="2113813" y="2088725"/>
            <a:ext cx="1536900" cy="7221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200"/>
              <a:t>Transfer data over short distances</a:t>
            </a:r>
            <a:endParaRPr sz="1200"/>
          </a:p>
        </p:txBody>
      </p:sp>
      <p:sp>
        <p:nvSpPr>
          <p:cNvPr id="1294" name="Google Shape;1294;p35"/>
          <p:cNvSpPr txBox="1"/>
          <p:nvPr>
            <p:ph idx="4294967295" type="subTitle"/>
          </p:nvPr>
        </p:nvSpPr>
        <p:spPr>
          <a:xfrm>
            <a:off x="2173638" y="1348925"/>
            <a:ext cx="1411800" cy="277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solidFill>
                  <a:schemeClr val="dk1"/>
                </a:solidFill>
                <a:latin typeface="Lilita One"/>
                <a:ea typeface="Lilita One"/>
                <a:cs typeface="Lilita One"/>
                <a:sym typeface="Lilita One"/>
              </a:rPr>
              <a:t>Bluetooth</a:t>
            </a:r>
            <a:endParaRPr sz="1600">
              <a:solidFill>
                <a:schemeClr val="dk1"/>
              </a:solidFill>
              <a:latin typeface="Lilita One"/>
              <a:ea typeface="Lilita One"/>
              <a:cs typeface="Lilita One"/>
              <a:sym typeface="Lilita One"/>
            </a:endParaRPr>
          </a:p>
        </p:txBody>
      </p:sp>
      <p:sp>
        <p:nvSpPr>
          <p:cNvPr id="1295" name="Google Shape;1295;p35"/>
          <p:cNvSpPr/>
          <p:nvPr/>
        </p:nvSpPr>
        <p:spPr>
          <a:xfrm>
            <a:off x="2728038" y="1785407"/>
            <a:ext cx="303000" cy="12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5"/>
          <p:cNvSpPr txBox="1"/>
          <p:nvPr>
            <p:ph idx="4294967295" type="subTitle"/>
          </p:nvPr>
        </p:nvSpPr>
        <p:spPr>
          <a:xfrm>
            <a:off x="5495963" y="2079300"/>
            <a:ext cx="1536900" cy="7221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200"/>
              <a:t>Transmit information in challenging environments</a:t>
            </a:r>
            <a:endParaRPr sz="1200"/>
          </a:p>
        </p:txBody>
      </p:sp>
      <p:pic>
        <p:nvPicPr>
          <p:cNvPr id="1297" name="Google Shape;1297;p35" title="Chart">
            <a:hlinkClick r:id="rId3"/>
          </p:cNvPr>
          <p:cNvPicPr preferRelativeResize="0"/>
          <p:nvPr/>
        </p:nvPicPr>
        <p:blipFill>
          <a:blip r:embed="rId4">
            <a:alphaModFix/>
          </a:blip>
          <a:stretch>
            <a:fillRect/>
          </a:stretch>
        </p:blipFill>
        <p:spPr>
          <a:xfrm>
            <a:off x="2961625" y="3254584"/>
            <a:ext cx="4362355" cy="381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1" name="Shape 1301"/>
        <p:cNvGrpSpPr/>
        <p:nvPr/>
      </p:nvGrpSpPr>
      <p:grpSpPr>
        <a:xfrm>
          <a:off x="0" y="0"/>
          <a:ext cx="0" cy="0"/>
          <a:chOff x="0" y="0"/>
          <a:chExt cx="0" cy="0"/>
        </a:xfrm>
      </p:grpSpPr>
      <p:sp>
        <p:nvSpPr>
          <p:cNvPr id="1302" name="Google Shape;1302;p36"/>
          <p:cNvSpPr txBox="1"/>
          <p:nvPr>
            <p:ph type="title"/>
          </p:nvPr>
        </p:nvSpPr>
        <p:spPr>
          <a:xfrm>
            <a:off x="3726000" y="4089600"/>
            <a:ext cx="3863400" cy="51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303" name="Google Shape;1303;p36"/>
          <p:cNvSpPr txBox="1"/>
          <p:nvPr>
            <p:ph idx="1" type="subTitle"/>
          </p:nvPr>
        </p:nvSpPr>
        <p:spPr>
          <a:xfrm>
            <a:off x="3726000" y="2935650"/>
            <a:ext cx="3653700" cy="115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When the data are transferred from a source node to a destination node, there are various intermediate nodes that help in transfer of messages. Therefore, the selection of such nodes is necessary for successful and on time delivery of data.</a:t>
            </a:r>
            <a:endParaRPr/>
          </a:p>
        </p:txBody>
      </p:sp>
      <p:grpSp>
        <p:nvGrpSpPr>
          <p:cNvPr id="1304" name="Google Shape;1304;p36"/>
          <p:cNvGrpSpPr/>
          <p:nvPr/>
        </p:nvGrpSpPr>
        <p:grpSpPr>
          <a:xfrm>
            <a:off x="387615" y="1194445"/>
            <a:ext cx="2247250" cy="3504956"/>
            <a:chOff x="387615" y="1194445"/>
            <a:chExt cx="2247250" cy="3504956"/>
          </a:xfrm>
        </p:grpSpPr>
        <p:sp>
          <p:nvSpPr>
            <p:cNvPr id="1305" name="Google Shape;1305;p36"/>
            <p:cNvSpPr/>
            <p:nvPr/>
          </p:nvSpPr>
          <p:spPr>
            <a:xfrm>
              <a:off x="1243574" y="4625814"/>
              <a:ext cx="76055" cy="49806"/>
            </a:xfrm>
            <a:custGeom>
              <a:rect b="b" l="l" r="r" t="t"/>
              <a:pathLst>
                <a:path extrusionOk="0" h="1554" w="2373">
                  <a:moveTo>
                    <a:pt x="1516" y="1"/>
                  </a:moveTo>
                  <a:cubicBezTo>
                    <a:pt x="1373" y="1"/>
                    <a:pt x="1229" y="17"/>
                    <a:pt x="1086" y="50"/>
                  </a:cubicBezTo>
                  <a:cubicBezTo>
                    <a:pt x="652" y="150"/>
                    <a:pt x="268" y="418"/>
                    <a:pt x="0" y="785"/>
                  </a:cubicBezTo>
                  <a:lnTo>
                    <a:pt x="1755" y="1554"/>
                  </a:lnTo>
                  <a:lnTo>
                    <a:pt x="2373" y="217"/>
                  </a:lnTo>
                  <a:cubicBezTo>
                    <a:pt x="2103" y="71"/>
                    <a:pt x="1811" y="1"/>
                    <a:pt x="15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6"/>
            <p:cNvSpPr/>
            <p:nvPr/>
          </p:nvSpPr>
          <p:spPr>
            <a:xfrm>
              <a:off x="1252677" y="4640589"/>
              <a:ext cx="9134" cy="7275"/>
            </a:xfrm>
            <a:custGeom>
              <a:rect b="b" l="l" r="r" t="t"/>
              <a:pathLst>
                <a:path extrusionOk="0" h="227" w="285">
                  <a:moveTo>
                    <a:pt x="255" y="1"/>
                  </a:moveTo>
                  <a:cubicBezTo>
                    <a:pt x="228" y="1"/>
                    <a:pt x="164" y="23"/>
                    <a:pt x="101" y="74"/>
                  </a:cubicBezTo>
                  <a:cubicBezTo>
                    <a:pt x="34" y="141"/>
                    <a:pt x="0" y="224"/>
                    <a:pt x="17" y="224"/>
                  </a:cubicBezTo>
                  <a:cubicBezTo>
                    <a:pt x="19" y="226"/>
                    <a:pt x="21" y="227"/>
                    <a:pt x="24" y="227"/>
                  </a:cubicBezTo>
                  <a:cubicBezTo>
                    <a:pt x="45" y="227"/>
                    <a:pt x="91" y="169"/>
                    <a:pt x="151" y="124"/>
                  </a:cubicBezTo>
                  <a:cubicBezTo>
                    <a:pt x="218" y="74"/>
                    <a:pt x="284" y="24"/>
                    <a:pt x="268" y="7"/>
                  </a:cubicBezTo>
                  <a:cubicBezTo>
                    <a:pt x="268" y="3"/>
                    <a:pt x="263" y="1"/>
                    <a:pt x="2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6"/>
            <p:cNvSpPr/>
            <p:nvPr/>
          </p:nvSpPr>
          <p:spPr>
            <a:xfrm>
              <a:off x="1270336" y="4631871"/>
              <a:ext cx="9134" cy="3814"/>
            </a:xfrm>
            <a:custGeom>
              <a:rect b="b" l="l" r="r" t="t"/>
              <a:pathLst>
                <a:path extrusionOk="0" h="119" w="285">
                  <a:moveTo>
                    <a:pt x="242" y="1"/>
                  </a:moveTo>
                  <a:cubicBezTo>
                    <a:pt x="213" y="1"/>
                    <a:pt x="174" y="9"/>
                    <a:pt x="134" y="28"/>
                  </a:cubicBezTo>
                  <a:cubicBezTo>
                    <a:pt x="68" y="62"/>
                    <a:pt x="1" y="95"/>
                    <a:pt x="17" y="112"/>
                  </a:cubicBezTo>
                  <a:cubicBezTo>
                    <a:pt x="17" y="117"/>
                    <a:pt x="23" y="119"/>
                    <a:pt x="33" y="119"/>
                  </a:cubicBezTo>
                  <a:cubicBezTo>
                    <a:pt x="57" y="119"/>
                    <a:pt x="104" y="107"/>
                    <a:pt x="151" y="95"/>
                  </a:cubicBezTo>
                  <a:cubicBezTo>
                    <a:pt x="235" y="62"/>
                    <a:pt x="285" y="28"/>
                    <a:pt x="285" y="11"/>
                  </a:cubicBezTo>
                  <a:cubicBezTo>
                    <a:pt x="278" y="5"/>
                    <a:pt x="262" y="1"/>
                    <a:pt x="2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6"/>
            <p:cNvSpPr/>
            <p:nvPr/>
          </p:nvSpPr>
          <p:spPr>
            <a:xfrm>
              <a:off x="1288092" y="4630525"/>
              <a:ext cx="10673" cy="2949"/>
            </a:xfrm>
            <a:custGeom>
              <a:rect b="b" l="l" r="r" t="t"/>
              <a:pathLst>
                <a:path extrusionOk="0" h="92" w="333">
                  <a:moveTo>
                    <a:pt x="141" y="0"/>
                  </a:moveTo>
                  <a:cubicBezTo>
                    <a:pt x="60" y="0"/>
                    <a:pt x="0" y="39"/>
                    <a:pt x="15" y="53"/>
                  </a:cubicBezTo>
                  <a:cubicBezTo>
                    <a:pt x="15" y="62"/>
                    <a:pt x="32" y="62"/>
                    <a:pt x="59" y="62"/>
                  </a:cubicBezTo>
                  <a:cubicBezTo>
                    <a:pt x="86" y="62"/>
                    <a:pt x="123" y="62"/>
                    <a:pt x="165" y="70"/>
                  </a:cubicBezTo>
                  <a:cubicBezTo>
                    <a:pt x="232" y="70"/>
                    <a:pt x="288" y="92"/>
                    <a:pt x="317" y="92"/>
                  </a:cubicBezTo>
                  <a:cubicBezTo>
                    <a:pt x="324" y="92"/>
                    <a:pt x="329" y="90"/>
                    <a:pt x="332" y="87"/>
                  </a:cubicBezTo>
                  <a:cubicBezTo>
                    <a:pt x="332" y="70"/>
                    <a:pt x="282" y="3"/>
                    <a:pt x="182" y="3"/>
                  </a:cubicBezTo>
                  <a:cubicBezTo>
                    <a:pt x="168" y="1"/>
                    <a:pt x="154" y="0"/>
                    <a:pt x="14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6"/>
            <p:cNvSpPr/>
            <p:nvPr/>
          </p:nvSpPr>
          <p:spPr>
            <a:xfrm>
              <a:off x="1306232" y="4634371"/>
              <a:ext cx="5384" cy="2179"/>
            </a:xfrm>
            <a:custGeom>
              <a:rect b="b" l="l" r="r" t="t"/>
              <a:pathLst>
                <a:path extrusionOk="0" h="68" w="168">
                  <a:moveTo>
                    <a:pt x="84" y="0"/>
                  </a:moveTo>
                  <a:cubicBezTo>
                    <a:pt x="34" y="0"/>
                    <a:pt x="0" y="17"/>
                    <a:pt x="0" y="34"/>
                  </a:cubicBezTo>
                  <a:cubicBezTo>
                    <a:pt x="0" y="50"/>
                    <a:pt x="34" y="67"/>
                    <a:pt x="84" y="67"/>
                  </a:cubicBezTo>
                  <a:cubicBezTo>
                    <a:pt x="117" y="67"/>
                    <a:pt x="167" y="50"/>
                    <a:pt x="167" y="34"/>
                  </a:cubicBezTo>
                  <a:cubicBezTo>
                    <a:pt x="167" y="17"/>
                    <a:pt x="134" y="0"/>
                    <a:pt x="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6"/>
            <p:cNvSpPr/>
            <p:nvPr/>
          </p:nvSpPr>
          <p:spPr>
            <a:xfrm>
              <a:off x="2398656" y="4658441"/>
              <a:ext cx="25736" cy="16666"/>
            </a:xfrm>
            <a:custGeom>
              <a:rect b="b" l="l" r="r" t="t"/>
              <a:pathLst>
                <a:path extrusionOk="0" h="520" w="803">
                  <a:moveTo>
                    <a:pt x="39" y="0"/>
                  </a:moveTo>
                  <a:cubicBezTo>
                    <a:pt x="26" y="0"/>
                    <a:pt x="13" y="1"/>
                    <a:pt x="1" y="1"/>
                  </a:cubicBezTo>
                  <a:cubicBezTo>
                    <a:pt x="318" y="68"/>
                    <a:pt x="602" y="252"/>
                    <a:pt x="803" y="519"/>
                  </a:cubicBezTo>
                  <a:cubicBezTo>
                    <a:pt x="674" y="213"/>
                    <a:pt x="374" y="0"/>
                    <a:pt x="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6"/>
            <p:cNvSpPr/>
            <p:nvPr/>
          </p:nvSpPr>
          <p:spPr>
            <a:xfrm>
              <a:off x="1184122" y="1956626"/>
              <a:ext cx="211562" cy="279764"/>
            </a:xfrm>
            <a:custGeom>
              <a:rect b="b" l="l" r="r" t="t"/>
              <a:pathLst>
                <a:path extrusionOk="0" h="8729" w="6601">
                  <a:moveTo>
                    <a:pt x="3676" y="0"/>
                  </a:moveTo>
                  <a:cubicBezTo>
                    <a:pt x="3571" y="0"/>
                    <a:pt x="3468" y="44"/>
                    <a:pt x="3392" y="140"/>
                  </a:cubicBezTo>
                  <a:cubicBezTo>
                    <a:pt x="3159" y="441"/>
                    <a:pt x="3092" y="1594"/>
                    <a:pt x="3610" y="2847"/>
                  </a:cubicBezTo>
                  <a:cubicBezTo>
                    <a:pt x="3802" y="3292"/>
                    <a:pt x="3681" y="3447"/>
                    <a:pt x="3415" y="3447"/>
                  </a:cubicBezTo>
                  <a:cubicBezTo>
                    <a:pt x="2942" y="3447"/>
                    <a:pt x="2010" y="2955"/>
                    <a:pt x="1571" y="2730"/>
                  </a:cubicBezTo>
                  <a:cubicBezTo>
                    <a:pt x="1571" y="2730"/>
                    <a:pt x="809" y="2179"/>
                    <a:pt x="515" y="2179"/>
                  </a:cubicBezTo>
                  <a:cubicBezTo>
                    <a:pt x="510" y="2179"/>
                    <a:pt x="506" y="2179"/>
                    <a:pt x="502" y="2179"/>
                  </a:cubicBezTo>
                  <a:cubicBezTo>
                    <a:pt x="235" y="2196"/>
                    <a:pt x="1" y="2847"/>
                    <a:pt x="986" y="3766"/>
                  </a:cubicBezTo>
                  <a:cubicBezTo>
                    <a:pt x="986" y="3766"/>
                    <a:pt x="352" y="3883"/>
                    <a:pt x="485" y="4401"/>
                  </a:cubicBezTo>
                  <a:cubicBezTo>
                    <a:pt x="585" y="4769"/>
                    <a:pt x="1337" y="5253"/>
                    <a:pt x="1337" y="5253"/>
                  </a:cubicBezTo>
                  <a:cubicBezTo>
                    <a:pt x="1312" y="5250"/>
                    <a:pt x="1286" y="5248"/>
                    <a:pt x="1261" y="5248"/>
                  </a:cubicBezTo>
                  <a:cubicBezTo>
                    <a:pt x="1040" y="5248"/>
                    <a:pt x="843" y="5376"/>
                    <a:pt x="753" y="5571"/>
                  </a:cubicBezTo>
                  <a:cubicBezTo>
                    <a:pt x="552" y="6122"/>
                    <a:pt x="1421" y="6623"/>
                    <a:pt x="1421" y="6623"/>
                  </a:cubicBezTo>
                  <a:cubicBezTo>
                    <a:pt x="1421" y="6623"/>
                    <a:pt x="669" y="6941"/>
                    <a:pt x="1053" y="7492"/>
                  </a:cubicBezTo>
                  <a:cubicBezTo>
                    <a:pt x="1354" y="7910"/>
                    <a:pt x="2056" y="8060"/>
                    <a:pt x="3309" y="8445"/>
                  </a:cubicBezTo>
                  <a:lnTo>
                    <a:pt x="4712" y="8729"/>
                  </a:lnTo>
                  <a:lnTo>
                    <a:pt x="6601" y="5086"/>
                  </a:lnTo>
                  <a:lnTo>
                    <a:pt x="5598" y="3633"/>
                  </a:lnTo>
                  <a:cubicBezTo>
                    <a:pt x="5398" y="3399"/>
                    <a:pt x="5164" y="3131"/>
                    <a:pt x="4896" y="2780"/>
                  </a:cubicBezTo>
                  <a:cubicBezTo>
                    <a:pt x="4679" y="2496"/>
                    <a:pt x="4512" y="2162"/>
                    <a:pt x="4395" y="1811"/>
                  </a:cubicBezTo>
                  <a:cubicBezTo>
                    <a:pt x="4245" y="1377"/>
                    <a:pt x="4144" y="926"/>
                    <a:pt x="4128" y="475"/>
                  </a:cubicBezTo>
                  <a:cubicBezTo>
                    <a:pt x="4128" y="191"/>
                    <a:pt x="3897" y="0"/>
                    <a:pt x="3676"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6"/>
            <p:cNvSpPr/>
            <p:nvPr/>
          </p:nvSpPr>
          <p:spPr>
            <a:xfrm>
              <a:off x="1037493" y="4486557"/>
              <a:ext cx="316430" cy="191755"/>
            </a:xfrm>
            <a:custGeom>
              <a:rect b="b" l="l" r="r" t="t"/>
              <a:pathLst>
                <a:path extrusionOk="0" h="5983" w="9873">
                  <a:moveTo>
                    <a:pt x="5094" y="1"/>
                  </a:moveTo>
                  <a:lnTo>
                    <a:pt x="3891" y="2540"/>
                  </a:lnTo>
                  <a:lnTo>
                    <a:pt x="3891" y="2557"/>
                  </a:lnTo>
                  <a:cubicBezTo>
                    <a:pt x="3891" y="2557"/>
                    <a:pt x="1535" y="2041"/>
                    <a:pt x="551" y="2041"/>
                  </a:cubicBezTo>
                  <a:cubicBezTo>
                    <a:pt x="176" y="2041"/>
                    <a:pt x="1" y="2116"/>
                    <a:pt x="231" y="2323"/>
                  </a:cubicBezTo>
                  <a:cubicBezTo>
                    <a:pt x="1000" y="3008"/>
                    <a:pt x="6497" y="5314"/>
                    <a:pt x="7851" y="5865"/>
                  </a:cubicBezTo>
                  <a:lnTo>
                    <a:pt x="8151" y="5982"/>
                  </a:lnTo>
                  <a:lnTo>
                    <a:pt x="9872" y="2240"/>
                  </a:lnTo>
                  <a:lnTo>
                    <a:pt x="50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6"/>
            <p:cNvSpPr/>
            <p:nvPr/>
          </p:nvSpPr>
          <p:spPr>
            <a:xfrm>
              <a:off x="1040313" y="4552099"/>
              <a:ext cx="259509" cy="126213"/>
            </a:xfrm>
            <a:custGeom>
              <a:rect b="b" l="l" r="r" t="t"/>
              <a:pathLst>
                <a:path extrusionOk="0" h="3938" w="8097">
                  <a:moveTo>
                    <a:pt x="511" y="1"/>
                  </a:moveTo>
                  <a:cubicBezTo>
                    <a:pt x="226" y="1"/>
                    <a:pt x="1" y="38"/>
                    <a:pt x="26" y="161"/>
                  </a:cubicBezTo>
                  <a:cubicBezTo>
                    <a:pt x="93" y="479"/>
                    <a:pt x="5557" y="3018"/>
                    <a:pt x="8063" y="3937"/>
                  </a:cubicBezTo>
                  <a:lnTo>
                    <a:pt x="8097" y="3820"/>
                  </a:lnTo>
                  <a:lnTo>
                    <a:pt x="1697" y="913"/>
                  </a:lnTo>
                  <a:cubicBezTo>
                    <a:pt x="1697" y="913"/>
                    <a:pt x="1848" y="245"/>
                    <a:pt x="1564" y="94"/>
                  </a:cubicBezTo>
                  <a:cubicBezTo>
                    <a:pt x="1564" y="94"/>
                    <a:pt x="962" y="1"/>
                    <a:pt x="5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6"/>
            <p:cNvSpPr/>
            <p:nvPr/>
          </p:nvSpPr>
          <p:spPr>
            <a:xfrm>
              <a:off x="1090407" y="4552964"/>
              <a:ext cx="8589" cy="30576"/>
            </a:xfrm>
            <a:custGeom>
              <a:rect b="b" l="l" r="r" t="t"/>
              <a:pathLst>
                <a:path extrusionOk="0" h="954" w="268">
                  <a:moveTo>
                    <a:pt x="1" y="1"/>
                  </a:moveTo>
                  <a:lnTo>
                    <a:pt x="1" y="1"/>
                  </a:lnTo>
                  <a:cubicBezTo>
                    <a:pt x="67" y="151"/>
                    <a:pt x="118" y="301"/>
                    <a:pt x="134" y="468"/>
                  </a:cubicBezTo>
                  <a:cubicBezTo>
                    <a:pt x="151" y="636"/>
                    <a:pt x="134" y="803"/>
                    <a:pt x="101" y="953"/>
                  </a:cubicBezTo>
                  <a:cubicBezTo>
                    <a:pt x="268" y="652"/>
                    <a:pt x="235" y="268"/>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6"/>
            <p:cNvSpPr/>
            <p:nvPr/>
          </p:nvSpPr>
          <p:spPr>
            <a:xfrm>
              <a:off x="1147168" y="4565271"/>
              <a:ext cx="3269" cy="16634"/>
            </a:xfrm>
            <a:custGeom>
              <a:rect b="b" l="l" r="r" t="t"/>
              <a:pathLst>
                <a:path extrusionOk="0" h="519" w="102">
                  <a:moveTo>
                    <a:pt x="17" y="1"/>
                  </a:moveTo>
                  <a:cubicBezTo>
                    <a:pt x="1" y="84"/>
                    <a:pt x="1" y="168"/>
                    <a:pt x="17" y="268"/>
                  </a:cubicBezTo>
                  <a:cubicBezTo>
                    <a:pt x="34" y="402"/>
                    <a:pt x="68" y="519"/>
                    <a:pt x="84" y="519"/>
                  </a:cubicBezTo>
                  <a:cubicBezTo>
                    <a:pt x="101" y="435"/>
                    <a:pt x="101" y="335"/>
                    <a:pt x="84" y="252"/>
                  </a:cubicBezTo>
                  <a:cubicBezTo>
                    <a:pt x="84" y="168"/>
                    <a:pt x="51" y="84"/>
                    <a:pt x="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6"/>
            <p:cNvSpPr/>
            <p:nvPr/>
          </p:nvSpPr>
          <p:spPr>
            <a:xfrm>
              <a:off x="1158962" y="4567899"/>
              <a:ext cx="6987" cy="13012"/>
            </a:xfrm>
            <a:custGeom>
              <a:rect b="b" l="l" r="r" t="t"/>
              <a:pathLst>
                <a:path extrusionOk="0" h="406" w="218">
                  <a:moveTo>
                    <a:pt x="21" y="1"/>
                  </a:moveTo>
                  <a:cubicBezTo>
                    <a:pt x="20" y="1"/>
                    <a:pt x="18" y="1"/>
                    <a:pt x="17" y="2"/>
                  </a:cubicBezTo>
                  <a:cubicBezTo>
                    <a:pt x="0" y="2"/>
                    <a:pt x="34" y="103"/>
                    <a:pt x="84" y="220"/>
                  </a:cubicBezTo>
                  <a:cubicBezTo>
                    <a:pt x="130" y="327"/>
                    <a:pt x="176" y="406"/>
                    <a:pt x="196" y="406"/>
                  </a:cubicBezTo>
                  <a:cubicBezTo>
                    <a:pt x="198" y="406"/>
                    <a:pt x="199" y="405"/>
                    <a:pt x="201" y="403"/>
                  </a:cubicBezTo>
                  <a:cubicBezTo>
                    <a:pt x="218" y="403"/>
                    <a:pt x="184" y="303"/>
                    <a:pt x="134" y="186"/>
                  </a:cubicBezTo>
                  <a:cubicBezTo>
                    <a:pt x="88" y="93"/>
                    <a:pt x="41" y="1"/>
                    <a:pt x="2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6"/>
            <p:cNvSpPr/>
            <p:nvPr/>
          </p:nvSpPr>
          <p:spPr>
            <a:xfrm>
              <a:off x="1163770" y="4562611"/>
              <a:ext cx="16089" cy="7532"/>
            </a:xfrm>
            <a:custGeom>
              <a:rect b="b" l="l" r="r" t="t"/>
              <a:pathLst>
                <a:path extrusionOk="0" h="235" w="502">
                  <a:moveTo>
                    <a:pt x="1" y="0"/>
                  </a:moveTo>
                  <a:cubicBezTo>
                    <a:pt x="1" y="17"/>
                    <a:pt x="101" y="84"/>
                    <a:pt x="235" y="151"/>
                  </a:cubicBezTo>
                  <a:cubicBezTo>
                    <a:pt x="318" y="201"/>
                    <a:pt x="402" y="234"/>
                    <a:pt x="502" y="234"/>
                  </a:cubicBezTo>
                  <a:cubicBezTo>
                    <a:pt x="502" y="218"/>
                    <a:pt x="402" y="151"/>
                    <a:pt x="268" y="84"/>
                  </a:cubicBezTo>
                  <a:cubicBezTo>
                    <a:pt x="185" y="51"/>
                    <a:pt x="101" y="17"/>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6"/>
            <p:cNvSpPr/>
            <p:nvPr/>
          </p:nvSpPr>
          <p:spPr>
            <a:xfrm>
              <a:off x="1168609" y="4554054"/>
              <a:ext cx="18749" cy="7051"/>
            </a:xfrm>
            <a:custGeom>
              <a:rect b="b" l="l" r="r" t="t"/>
              <a:pathLst>
                <a:path extrusionOk="0" h="220" w="585">
                  <a:moveTo>
                    <a:pt x="0" y="0"/>
                  </a:moveTo>
                  <a:cubicBezTo>
                    <a:pt x="138" y="138"/>
                    <a:pt x="331" y="219"/>
                    <a:pt x="530" y="219"/>
                  </a:cubicBezTo>
                  <a:cubicBezTo>
                    <a:pt x="548" y="219"/>
                    <a:pt x="567" y="219"/>
                    <a:pt x="585" y="217"/>
                  </a:cubicBezTo>
                  <a:cubicBezTo>
                    <a:pt x="485" y="184"/>
                    <a:pt x="384" y="134"/>
                    <a:pt x="284" y="117"/>
                  </a:cubicBezTo>
                  <a:cubicBezTo>
                    <a:pt x="201" y="67"/>
                    <a:pt x="100" y="33"/>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6"/>
            <p:cNvSpPr/>
            <p:nvPr/>
          </p:nvSpPr>
          <p:spPr>
            <a:xfrm>
              <a:off x="1125214" y="4541202"/>
              <a:ext cx="25736" cy="26794"/>
            </a:xfrm>
            <a:custGeom>
              <a:rect b="b" l="l" r="r" t="t"/>
              <a:pathLst>
                <a:path extrusionOk="0" h="836" w="803">
                  <a:moveTo>
                    <a:pt x="134" y="67"/>
                  </a:moveTo>
                  <a:cubicBezTo>
                    <a:pt x="268" y="67"/>
                    <a:pt x="418" y="117"/>
                    <a:pt x="519" y="217"/>
                  </a:cubicBezTo>
                  <a:cubicBezTo>
                    <a:pt x="602" y="284"/>
                    <a:pt x="669" y="401"/>
                    <a:pt x="702" y="501"/>
                  </a:cubicBezTo>
                  <a:cubicBezTo>
                    <a:pt x="713" y="577"/>
                    <a:pt x="717" y="646"/>
                    <a:pt x="718" y="718"/>
                  </a:cubicBezTo>
                  <a:lnTo>
                    <a:pt x="718" y="718"/>
                  </a:lnTo>
                  <a:cubicBezTo>
                    <a:pt x="669" y="686"/>
                    <a:pt x="600" y="641"/>
                    <a:pt x="519" y="585"/>
                  </a:cubicBezTo>
                  <a:cubicBezTo>
                    <a:pt x="418" y="518"/>
                    <a:pt x="318" y="451"/>
                    <a:pt x="235" y="368"/>
                  </a:cubicBezTo>
                  <a:cubicBezTo>
                    <a:pt x="185" y="318"/>
                    <a:pt x="134" y="267"/>
                    <a:pt x="101" y="201"/>
                  </a:cubicBezTo>
                  <a:cubicBezTo>
                    <a:pt x="68" y="150"/>
                    <a:pt x="68" y="84"/>
                    <a:pt x="134" y="67"/>
                  </a:cubicBezTo>
                  <a:close/>
                  <a:moveTo>
                    <a:pt x="118" y="0"/>
                  </a:moveTo>
                  <a:cubicBezTo>
                    <a:pt x="68" y="17"/>
                    <a:pt x="34" y="50"/>
                    <a:pt x="17" y="100"/>
                  </a:cubicBezTo>
                  <a:cubicBezTo>
                    <a:pt x="1" y="150"/>
                    <a:pt x="17" y="201"/>
                    <a:pt x="51" y="234"/>
                  </a:cubicBezTo>
                  <a:cubicBezTo>
                    <a:pt x="84" y="301"/>
                    <a:pt x="134" y="351"/>
                    <a:pt x="201" y="401"/>
                  </a:cubicBezTo>
                  <a:cubicBezTo>
                    <a:pt x="285" y="485"/>
                    <a:pt x="385" y="568"/>
                    <a:pt x="485" y="635"/>
                  </a:cubicBezTo>
                  <a:cubicBezTo>
                    <a:pt x="561" y="673"/>
                    <a:pt x="636" y="710"/>
                    <a:pt x="719" y="741"/>
                  </a:cubicBezTo>
                  <a:lnTo>
                    <a:pt x="719" y="741"/>
                  </a:lnTo>
                  <a:cubicBezTo>
                    <a:pt x="719" y="772"/>
                    <a:pt x="719" y="803"/>
                    <a:pt x="719" y="835"/>
                  </a:cubicBezTo>
                  <a:cubicBezTo>
                    <a:pt x="736" y="802"/>
                    <a:pt x="736" y="786"/>
                    <a:pt x="752" y="753"/>
                  </a:cubicBezTo>
                  <a:lnTo>
                    <a:pt x="752" y="753"/>
                  </a:lnTo>
                  <a:cubicBezTo>
                    <a:pt x="769" y="758"/>
                    <a:pt x="786" y="764"/>
                    <a:pt x="803" y="769"/>
                  </a:cubicBezTo>
                  <a:cubicBezTo>
                    <a:pt x="803" y="769"/>
                    <a:pt x="785" y="758"/>
                    <a:pt x="753" y="739"/>
                  </a:cubicBezTo>
                  <a:lnTo>
                    <a:pt x="753" y="739"/>
                  </a:lnTo>
                  <a:cubicBezTo>
                    <a:pt x="753" y="660"/>
                    <a:pt x="752" y="580"/>
                    <a:pt x="736" y="501"/>
                  </a:cubicBezTo>
                  <a:cubicBezTo>
                    <a:pt x="669" y="201"/>
                    <a:pt x="418" y="0"/>
                    <a:pt x="1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6"/>
            <p:cNvSpPr/>
            <p:nvPr/>
          </p:nvSpPr>
          <p:spPr>
            <a:xfrm>
              <a:off x="1147713" y="4549887"/>
              <a:ext cx="21441" cy="15640"/>
            </a:xfrm>
            <a:custGeom>
              <a:rect b="b" l="l" r="r" t="t"/>
              <a:pathLst>
                <a:path extrusionOk="0" h="488" w="669">
                  <a:moveTo>
                    <a:pt x="456" y="1"/>
                  </a:moveTo>
                  <a:cubicBezTo>
                    <a:pt x="387" y="1"/>
                    <a:pt x="318" y="23"/>
                    <a:pt x="268" y="63"/>
                  </a:cubicBezTo>
                  <a:cubicBezTo>
                    <a:pt x="184" y="113"/>
                    <a:pt x="117" y="180"/>
                    <a:pt x="67" y="247"/>
                  </a:cubicBezTo>
                  <a:cubicBezTo>
                    <a:pt x="34" y="314"/>
                    <a:pt x="0" y="397"/>
                    <a:pt x="17" y="481"/>
                  </a:cubicBezTo>
                  <a:cubicBezTo>
                    <a:pt x="34" y="414"/>
                    <a:pt x="67" y="331"/>
                    <a:pt x="117" y="280"/>
                  </a:cubicBezTo>
                  <a:cubicBezTo>
                    <a:pt x="168" y="214"/>
                    <a:pt x="218" y="147"/>
                    <a:pt x="285" y="113"/>
                  </a:cubicBezTo>
                  <a:cubicBezTo>
                    <a:pt x="338" y="81"/>
                    <a:pt x="399" y="63"/>
                    <a:pt x="458" y="63"/>
                  </a:cubicBezTo>
                  <a:cubicBezTo>
                    <a:pt x="491" y="63"/>
                    <a:pt x="522" y="68"/>
                    <a:pt x="552" y="80"/>
                  </a:cubicBezTo>
                  <a:cubicBezTo>
                    <a:pt x="619" y="130"/>
                    <a:pt x="535" y="230"/>
                    <a:pt x="468" y="280"/>
                  </a:cubicBezTo>
                  <a:cubicBezTo>
                    <a:pt x="401" y="331"/>
                    <a:pt x="335" y="364"/>
                    <a:pt x="251" y="397"/>
                  </a:cubicBezTo>
                  <a:cubicBezTo>
                    <a:pt x="117" y="464"/>
                    <a:pt x="34" y="481"/>
                    <a:pt x="34" y="481"/>
                  </a:cubicBezTo>
                  <a:cubicBezTo>
                    <a:pt x="56" y="485"/>
                    <a:pt x="79" y="487"/>
                    <a:pt x="101" y="487"/>
                  </a:cubicBezTo>
                  <a:cubicBezTo>
                    <a:pt x="161" y="487"/>
                    <a:pt x="219" y="472"/>
                    <a:pt x="268" y="448"/>
                  </a:cubicBezTo>
                  <a:cubicBezTo>
                    <a:pt x="351" y="414"/>
                    <a:pt x="435" y="381"/>
                    <a:pt x="502" y="331"/>
                  </a:cubicBezTo>
                  <a:cubicBezTo>
                    <a:pt x="552" y="297"/>
                    <a:pt x="585" y="264"/>
                    <a:pt x="619" y="214"/>
                  </a:cubicBezTo>
                  <a:cubicBezTo>
                    <a:pt x="669" y="147"/>
                    <a:pt x="652" y="63"/>
                    <a:pt x="585" y="30"/>
                  </a:cubicBezTo>
                  <a:cubicBezTo>
                    <a:pt x="546" y="10"/>
                    <a:pt x="501" y="1"/>
                    <a:pt x="45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6"/>
            <p:cNvSpPr/>
            <p:nvPr/>
          </p:nvSpPr>
          <p:spPr>
            <a:xfrm>
              <a:off x="1304085" y="4561009"/>
              <a:ext cx="28396" cy="63203"/>
            </a:xfrm>
            <a:custGeom>
              <a:rect b="b" l="l" r="r" t="t"/>
              <a:pathLst>
                <a:path extrusionOk="0" h="1972" w="886">
                  <a:moveTo>
                    <a:pt x="886" y="0"/>
                  </a:moveTo>
                  <a:lnTo>
                    <a:pt x="886" y="0"/>
                  </a:lnTo>
                  <a:cubicBezTo>
                    <a:pt x="552" y="635"/>
                    <a:pt x="268" y="1304"/>
                    <a:pt x="0" y="1972"/>
                  </a:cubicBezTo>
                  <a:cubicBezTo>
                    <a:pt x="335" y="1337"/>
                    <a:pt x="635" y="669"/>
                    <a:pt x="8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6"/>
            <p:cNvSpPr/>
            <p:nvPr/>
          </p:nvSpPr>
          <p:spPr>
            <a:xfrm>
              <a:off x="1186269" y="4606488"/>
              <a:ext cx="45030" cy="20416"/>
            </a:xfrm>
            <a:custGeom>
              <a:rect b="b" l="l" r="r" t="t"/>
              <a:pathLst>
                <a:path extrusionOk="0" h="637" w="1405">
                  <a:moveTo>
                    <a:pt x="5" y="0"/>
                  </a:moveTo>
                  <a:cubicBezTo>
                    <a:pt x="3" y="0"/>
                    <a:pt x="1" y="1"/>
                    <a:pt x="0" y="1"/>
                  </a:cubicBezTo>
                  <a:cubicBezTo>
                    <a:pt x="435" y="302"/>
                    <a:pt x="903" y="519"/>
                    <a:pt x="1404" y="636"/>
                  </a:cubicBezTo>
                  <a:cubicBezTo>
                    <a:pt x="1404" y="620"/>
                    <a:pt x="1087" y="503"/>
                    <a:pt x="702" y="336"/>
                  </a:cubicBezTo>
                  <a:cubicBezTo>
                    <a:pt x="336" y="160"/>
                    <a:pt x="45" y="0"/>
                    <a:pt x="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6"/>
            <p:cNvSpPr/>
            <p:nvPr/>
          </p:nvSpPr>
          <p:spPr>
            <a:xfrm>
              <a:off x="2346799" y="4458705"/>
              <a:ext cx="281079" cy="240183"/>
            </a:xfrm>
            <a:custGeom>
              <a:rect b="b" l="l" r="r" t="t"/>
              <a:pathLst>
                <a:path extrusionOk="0" h="7494" w="8770">
                  <a:moveTo>
                    <a:pt x="6982" y="1"/>
                  </a:moveTo>
                  <a:lnTo>
                    <a:pt x="2220" y="2257"/>
                  </a:lnTo>
                  <a:lnTo>
                    <a:pt x="3407" y="4813"/>
                  </a:lnTo>
                  <a:cubicBezTo>
                    <a:pt x="3407" y="4813"/>
                    <a:pt x="1" y="7493"/>
                    <a:pt x="832" y="7493"/>
                  </a:cubicBezTo>
                  <a:cubicBezTo>
                    <a:pt x="857" y="7493"/>
                    <a:pt x="885" y="7491"/>
                    <a:pt x="917" y="7486"/>
                  </a:cubicBezTo>
                  <a:cubicBezTo>
                    <a:pt x="1919" y="7336"/>
                    <a:pt x="7199" y="4562"/>
                    <a:pt x="8486" y="3877"/>
                  </a:cubicBezTo>
                  <a:lnTo>
                    <a:pt x="8770" y="3710"/>
                  </a:lnTo>
                  <a:lnTo>
                    <a:pt x="69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6"/>
            <p:cNvSpPr/>
            <p:nvPr/>
          </p:nvSpPr>
          <p:spPr>
            <a:xfrm>
              <a:off x="2567880" y="4532612"/>
              <a:ext cx="58940" cy="70189"/>
            </a:xfrm>
            <a:custGeom>
              <a:rect b="b" l="l" r="r" t="t"/>
              <a:pathLst>
                <a:path extrusionOk="0" h="2190" w="1839">
                  <a:moveTo>
                    <a:pt x="1204" y="1"/>
                  </a:moveTo>
                  <a:cubicBezTo>
                    <a:pt x="786" y="168"/>
                    <a:pt x="452" y="485"/>
                    <a:pt x="251" y="886"/>
                  </a:cubicBezTo>
                  <a:cubicBezTo>
                    <a:pt x="51" y="1287"/>
                    <a:pt x="1" y="1755"/>
                    <a:pt x="118" y="2190"/>
                  </a:cubicBezTo>
                  <a:lnTo>
                    <a:pt x="1839" y="1337"/>
                  </a:lnTo>
                  <a:lnTo>
                    <a:pt x="120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6"/>
            <p:cNvSpPr/>
            <p:nvPr/>
          </p:nvSpPr>
          <p:spPr>
            <a:xfrm>
              <a:off x="2361190" y="4574374"/>
              <a:ext cx="266688" cy="125027"/>
            </a:xfrm>
            <a:custGeom>
              <a:rect b="b" l="l" r="r" t="t"/>
              <a:pathLst>
                <a:path extrusionOk="0" h="3901" w="8321">
                  <a:moveTo>
                    <a:pt x="8254" y="1"/>
                  </a:moveTo>
                  <a:lnTo>
                    <a:pt x="1938" y="3075"/>
                  </a:lnTo>
                  <a:cubicBezTo>
                    <a:pt x="1938" y="3075"/>
                    <a:pt x="1585" y="2641"/>
                    <a:pt x="1308" y="2641"/>
                  </a:cubicBezTo>
                  <a:cubicBezTo>
                    <a:pt x="1277" y="2641"/>
                    <a:pt x="1248" y="2646"/>
                    <a:pt x="1220" y="2658"/>
                  </a:cubicBezTo>
                  <a:cubicBezTo>
                    <a:pt x="1220" y="2658"/>
                    <a:pt x="0" y="3744"/>
                    <a:pt x="284" y="3894"/>
                  </a:cubicBezTo>
                  <a:cubicBezTo>
                    <a:pt x="292" y="3898"/>
                    <a:pt x="304" y="3900"/>
                    <a:pt x="320" y="3900"/>
                  </a:cubicBezTo>
                  <a:cubicBezTo>
                    <a:pt x="871" y="3900"/>
                    <a:pt x="6080" y="1417"/>
                    <a:pt x="8321" y="101"/>
                  </a:cubicBezTo>
                  <a:lnTo>
                    <a:pt x="825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6"/>
            <p:cNvSpPr/>
            <p:nvPr/>
          </p:nvSpPr>
          <p:spPr>
            <a:xfrm>
              <a:off x="2369202" y="4573316"/>
              <a:ext cx="259220" cy="123200"/>
            </a:xfrm>
            <a:custGeom>
              <a:rect b="b" l="l" r="r" t="t"/>
              <a:pathLst>
                <a:path extrusionOk="0" h="3844" w="8088">
                  <a:moveTo>
                    <a:pt x="8088" y="1"/>
                  </a:moveTo>
                  <a:cubicBezTo>
                    <a:pt x="8054" y="1"/>
                    <a:pt x="8021" y="17"/>
                    <a:pt x="8004" y="34"/>
                  </a:cubicBezTo>
                  <a:cubicBezTo>
                    <a:pt x="8038" y="34"/>
                    <a:pt x="8054" y="17"/>
                    <a:pt x="8088" y="1"/>
                  </a:cubicBezTo>
                  <a:close/>
                  <a:moveTo>
                    <a:pt x="8004" y="34"/>
                  </a:moveTo>
                  <a:lnTo>
                    <a:pt x="8004" y="34"/>
                  </a:lnTo>
                  <a:cubicBezTo>
                    <a:pt x="7937" y="67"/>
                    <a:pt x="7854" y="101"/>
                    <a:pt x="7770" y="151"/>
                  </a:cubicBezTo>
                  <a:lnTo>
                    <a:pt x="6918" y="585"/>
                  </a:lnTo>
                  <a:cubicBezTo>
                    <a:pt x="6183" y="936"/>
                    <a:pt x="5180" y="1437"/>
                    <a:pt x="4061" y="1972"/>
                  </a:cubicBezTo>
                  <a:cubicBezTo>
                    <a:pt x="2941" y="2507"/>
                    <a:pt x="1922" y="2975"/>
                    <a:pt x="1187" y="3309"/>
                  </a:cubicBezTo>
                  <a:cubicBezTo>
                    <a:pt x="853" y="3459"/>
                    <a:pt x="552" y="3593"/>
                    <a:pt x="318" y="3693"/>
                  </a:cubicBezTo>
                  <a:cubicBezTo>
                    <a:pt x="235" y="3743"/>
                    <a:pt x="151" y="3777"/>
                    <a:pt x="84" y="3810"/>
                  </a:cubicBezTo>
                  <a:lnTo>
                    <a:pt x="318" y="3727"/>
                  </a:lnTo>
                  <a:lnTo>
                    <a:pt x="1204" y="3342"/>
                  </a:lnTo>
                  <a:cubicBezTo>
                    <a:pt x="1956" y="3025"/>
                    <a:pt x="2975" y="2557"/>
                    <a:pt x="4094" y="2022"/>
                  </a:cubicBezTo>
                  <a:cubicBezTo>
                    <a:pt x="5214" y="1488"/>
                    <a:pt x="6216" y="986"/>
                    <a:pt x="6935" y="619"/>
                  </a:cubicBezTo>
                  <a:cubicBezTo>
                    <a:pt x="7269" y="435"/>
                    <a:pt x="7553" y="285"/>
                    <a:pt x="7770" y="168"/>
                  </a:cubicBezTo>
                  <a:lnTo>
                    <a:pt x="8004" y="34"/>
                  </a:lnTo>
                  <a:close/>
                  <a:moveTo>
                    <a:pt x="84" y="3810"/>
                  </a:moveTo>
                  <a:cubicBezTo>
                    <a:pt x="51" y="3810"/>
                    <a:pt x="17" y="3827"/>
                    <a:pt x="1" y="3844"/>
                  </a:cubicBezTo>
                  <a:cubicBezTo>
                    <a:pt x="34" y="3844"/>
                    <a:pt x="51" y="3827"/>
                    <a:pt x="84" y="381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6"/>
            <p:cNvSpPr/>
            <p:nvPr/>
          </p:nvSpPr>
          <p:spPr>
            <a:xfrm>
              <a:off x="2444167" y="4621936"/>
              <a:ext cx="15031" cy="9262"/>
            </a:xfrm>
            <a:custGeom>
              <a:rect b="b" l="l" r="r" t="t"/>
              <a:pathLst>
                <a:path extrusionOk="0" h="289" w="469">
                  <a:moveTo>
                    <a:pt x="23" y="1"/>
                  </a:moveTo>
                  <a:cubicBezTo>
                    <a:pt x="20" y="1"/>
                    <a:pt x="18" y="2"/>
                    <a:pt x="18" y="4"/>
                  </a:cubicBezTo>
                  <a:cubicBezTo>
                    <a:pt x="1" y="21"/>
                    <a:pt x="101" y="88"/>
                    <a:pt x="218" y="171"/>
                  </a:cubicBezTo>
                  <a:cubicBezTo>
                    <a:pt x="335" y="238"/>
                    <a:pt x="452" y="288"/>
                    <a:pt x="452" y="288"/>
                  </a:cubicBezTo>
                  <a:cubicBezTo>
                    <a:pt x="469" y="271"/>
                    <a:pt x="369" y="188"/>
                    <a:pt x="252" y="121"/>
                  </a:cubicBezTo>
                  <a:cubicBezTo>
                    <a:pt x="150" y="48"/>
                    <a:pt x="48" y="1"/>
                    <a:pt x="2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6"/>
            <p:cNvSpPr/>
            <p:nvPr/>
          </p:nvSpPr>
          <p:spPr>
            <a:xfrm>
              <a:off x="2454359" y="4614340"/>
              <a:ext cx="13942" cy="4199"/>
            </a:xfrm>
            <a:custGeom>
              <a:rect b="b" l="l" r="r" t="t"/>
              <a:pathLst>
                <a:path extrusionOk="0" h="131" w="435">
                  <a:moveTo>
                    <a:pt x="20" y="1"/>
                  </a:moveTo>
                  <a:cubicBezTo>
                    <a:pt x="8" y="1"/>
                    <a:pt x="0" y="3"/>
                    <a:pt x="0" y="7"/>
                  </a:cubicBezTo>
                  <a:cubicBezTo>
                    <a:pt x="0" y="24"/>
                    <a:pt x="84" y="57"/>
                    <a:pt x="201" y="91"/>
                  </a:cubicBezTo>
                  <a:cubicBezTo>
                    <a:pt x="287" y="115"/>
                    <a:pt x="363" y="131"/>
                    <a:pt x="398" y="131"/>
                  </a:cubicBezTo>
                  <a:cubicBezTo>
                    <a:pt x="411" y="131"/>
                    <a:pt x="418" y="129"/>
                    <a:pt x="418" y="124"/>
                  </a:cubicBezTo>
                  <a:cubicBezTo>
                    <a:pt x="435" y="107"/>
                    <a:pt x="335" y="74"/>
                    <a:pt x="218" y="41"/>
                  </a:cubicBezTo>
                  <a:cubicBezTo>
                    <a:pt x="132" y="16"/>
                    <a:pt x="55" y="1"/>
                    <a:pt x="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6"/>
            <p:cNvSpPr/>
            <p:nvPr/>
          </p:nvSpPr>
          <p:spPr>
            <a:xfrm>
              <a:off x="2452757" y="4600078"/>
              <a:ext cx="16634" cy="8077"/>
            </a:xfrm>
            <a:custGeom>
              <a:rect b="b" l="l" r="r" t="t"/>
              <a:pathLst>
                <a:path extrusionOk="0" h="252" w="519">
                  <a:moveTo>
                    <a:pt x="502" y="1"/>
                  </a:moveTo>
                  <a:cubicBezTo>
                    <a:pt x="418" y="18"/>
                    <a:pt x="318" y="51"/>
                    <a:pt x="234" y="101"/>
                  </a:cubicBezTo>
                  <a:cubicBezTo>
                    <a:pt x="101" y="168"/>
                    <a:pt x="0" y="235"/>
                    <a:pt x="0" y="252"/>
                  </a:cubicBezTo>
                  <a:cubicBezTo>
                    <a:pt x="101" y="235"/>
                    <a:pt x="184" y="201"/>
                    <a:pt x="268" y="151"/>
                  </a:cubicBezTo>
                  <a:cubicBezTo>
                    <a:pt x="401" y="85"/>
                    <a:pt x="518" y="18"/>
                    <a:pt x="5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6"/>
            <p:cNvSpPr/>
            <p:nvPr/>
          </p:nvSpPr>
          <p:spPr>
            <a:xfrm>
              <a:off x="2449552" y="4588860"/>
              <a:ext cx="17692" cy="10192"/>
            </a:xfrm>
            <a:custGeom>
              <a:rect b="b" l="l" r="r" t="t"/>
              <a:pathLst>
                <a:path extrusionOk="0" h="318" w="552">
                  <a:moveTo>
                    <a:pt x="535" y="0"/>
                  </a:moveTo>
                  <a:cubicBezTo>
                    <a:pt x="351" y="100"/>
                    <a:pt x="167" y="217"/>
                    <a:pt x="0" y="318"/>
                  </a:cubicBezTo>
                  <a:cubicBezTo>
                    <a:pt x="100" y="318"/>
                    <a:pt x="201" y="284"/>
                    <a:pt x="301" y="217"/>
                  </a:cubicBezTo>
                  <a:cubicBezTo>
                    <a:pt x="451" y="117"/>
                    <a:pt x="551" y="17"/>
                    <a:pt x="5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6"/>
            <p:cNvSpPr/>
            <p:nvPr/>
          </p:nvSpPr>
          <p:spPr>
            <a:xfrm>
              <a:off x="2413656" y="4613443"/>
              <a:ext cx="33781" cy="14519"/>
            </a:xfrm>
            <a:custGeom>
              <a:rect b="b" l="l" r="r" t="t"/>
              <a:pathLst>
                <a:path extrusionOk="0" h="453" w="1054">
                  <a:moveTo>
                    <a:pt x="522" y="62"/>
                  </a:moveTo>
                  <a:cubicBezTo>
                    <a:pt x="609" y="62"/>
                    <a:pt x="694" y="81"/>
                    <a:pt x="769" y="119"/>
                  </a:cubicBezTo>
                  <a:cubicBezTo>
                    <a:pt x="834" y="151"/>
                    <a:pt x="900" y="191"/>
                    <a:pt x="956" y="233"/>
                  </a:cubicBezTo>
                  <a:lnTo>
                    <a:pt x="956" y="233"/>
                  </a:lnTo>
                  <a:cubicBezTo>
                    <a:pt x="899" y="252"/>
                    <a:pt x="820" y="277"/>
                    <a:pt x="719" y="302"/>
                  </a:cubicBezTo>
                  <a:cubicBezTo>
                    <a:pt x="602" y="336"/>
                    <a:pt x="485" y="369"/>
                    <a:pt x="368" y="369"/>
                  </a:cubicBezTo>
                  <a:cubicBezTo>
                    <a:pt x="301" y="386"/>
                    <a:pt x="234" y="386"/>
                    <a:pt x="168" y="386"/>
                  </a:cubicBezTo>
                  <a:cubicBezTo>
                    <a:pt x="101" y="369"/>
                    <a:pt x="51" y="336"/>
                    <a:pt x="84" y="269"/>
                  </a:cubicBezTo>
                  <a:cubicBezTo>
                    <a:pt x="168" y="152"/>
                    <a:pt x="301" y="85"/>
                    <a:pt x="435" y="69"/>
                  </a:cubicBezTo>
                  <a:cubicBezTo>
                    <a:pt x="464" y="64"/>
                    <a:pt x="493" y="62"/>
                    <a:pt x="522" y="62"/>
                  </a:cubicBezTo>
                  <a:close/>
                  <a:moveTo>
                    <a:pt x="513" y="0"/>
                  </a:moveTo>
                  <a:cubicBezTo>
                    <a:pt x="324" y="0"/>
                    <a:pt x="138" y="82"/>
                    <a:pt x="17" y="236"/>
                  </a:cubicBezTo>
                  <a:cubicBezTo>
                    <a:pt x="1" y="286"/>
                    <a:pt x="1" y="353"/>
                    <a:pt x="34" y="386"/>
                  </a:cubicBezTo>
                  <a:cubicBezTo>
                    <a:pt x="67" y="419"/>
                    <a:pt x="101" y="436"/>
                    <a:pt x="151" y="453"/>
                  </a:cubicBezTo>
                  <a:cubicBezTo>
                    <a:pt x="234" y="453"/>
                    <a:pt x="301" y="453"/>
                    <a:pt x="385" y="436"/>
                  </a:cubicBezTo>
                  <a:cubicBezTo>
                    <a:pt x="502" y="419"/>
                    <a:pt x="619" y="386"/>
                    <a:pt x="736" y="353"/>
                  </a:cubicBezTo>
                  <a:cubicBezTo>
                    <a:pt x="823" y="328"/>
                    <a:pt x="901" y="293"/>
                    <a:pt x="977" y="250"/>
                  </a:cubicBezTo>
                  <a:lnTo>
                    <a:pt x="977" y="250"/>
                  </a:lnTo>
                  <a:cubicBezTo>
                    <a:pt x="999" y="267"/>
                    <a:pt x="1019" y="285"/>
                    <a:pt x="1036" y="302"/>
                  </a:cubicBezTo>
                  <a:cubicBezTo>
                    <a:pt x="1036" y="302"/>
                    <a:pt x="1036" y="287"/>
                    <a:pt x="992" y="241"/>
                  </a:cubicBezTo>
                  <a:lnTo>
                    <a:pt x="992" y="241"/>
                  </a:lnTo>
                  <a:cubicBezTo>
                    <a:pt x="1012" y="229"/>
                    <a:pt x="1033" y="216"/>
                    <a:pt x="1053" y="202"/>
                  </a:cubicBezTo>
                  <a:cubicBezTo>
                    <a:pt x="1046" y="202"/>
                    <a:pt x="1021" y="211"/>
                    <a:pt x="979" y="226"/>
                  </a:cubicBezTo>
                  <a:lnTo>
                    <a:pt x="979" y="226"/>
                  </a:lnTo>
                  <a:cubicBezTo>
                    <a:pt x="929" y="164"/>
                    <a:pt x="866" y="116"/>
                    <a:pt x="803" y="69"/>
                  </a:cubicBezTo>
                  <a:cubicBezTo>
                    <a:pt x="711" y="23"/>
                    <a:pt x="611" y="0"/>
                    <a:pt x="5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6"/>
            <p:cNvSpPr/>
            <p:nvPr/>
          </p:nvSpPr>
          <p:spPr>
            <a:xfrm>
              <a:off x="2439360" y="4597834"/>
              <a:ext cx="11826" cy="23717"/>
            </a:xfrm>
            <a:custGeom>
              <a:rect b="b" l="l" r="r" t="t"/>
              <a:pathLst>
                <a:path extrusionOk="0" h="740" w="369">
                  <a:moveTo>
                    <a:pt x="227" y="1"/>
                  </a:moveTo>
                  <a:cubicBezTo>
                    <a:pt x="219" y="1"/>
                    <a:pt x="210" y="2"/>
                    <a:pt x="201" y="4"/>
                  </a:cubicBezTo>
                  <a:cubicBezTo>
                    <a:pt x="84" y="71"/>
                    <a:pt x="17" y="171"/>
                    <a:pt x="17" y="288"/>
                  </a:cubicBezTo>
                  <a:cubicBezTo>
                    <a:pt x="1" y="372"/>
                    <a:pt x="1" y="472"/>
                    <a:pt x="34" y="556"/>
                  </a:cubicBezTo>
                  <a:cubicBezTo>
                    <a:pt x="51" y="622"/>
                    <a:pt x="101" y="706"/>
                    <a:pt x="168" y="739"/>
                  </a:cubicBezTo>
                  <a:cubicBezTo>
                    <a:pt x="134" y="672"/>
                    <a:pt x="101" y="606"/>
                    <a:pt x="84" y="539"/>
                  </a:cubicBezTo>
                  <a:cubicBezTo>
                    <a:pt x="51" y="455"/>
                    <a:pt x="51" y="372"/>
                    <a:pt x="67" y="305"/>
                  </a:cubicBezTo>
                  <a:cubicBezTo>
                    <a:pt x="84" y="221"/>
                    <a:pt x="134" y="104"/>
                    <a:pt x="218" y="71"/>
                  </a:cubicBezTo>
                  <a:cubicBezTo>
                    <a:pt x="223" y="70"/>
                    <a:pt x="228" y="69"/>
                    <a:pt x="233" y="69"/>
                  </a:cubicBezTo>
                  <a:cubicBezTo>
                    <a:pt x="303" y="69"/>
                    <a:pt x="318" y="177"/>
                    <a:pt x="318" y="255"/>
                  </a:cubicBezTo>
                  <a:cubicBezTo>
                    <a:pt x="301" y="338"/>
                    <a:pt x="285" y="422"/>
                    <a:pt x="268" y="505"/>
                  </a:cubicBezTo>
                  <a:cubicBezTo>
                    <a:pt x="234" y="639"/>
                    <a:pt x="184" y="723"/>
                    <a:pt x="201" y="723"/>
                  </a:cubicBezTo>
                  <a:cubicBezTo>
                    <a:pt x="251" y="672"/>
                    <a:pt x="285" y="606"/>
                    <a:pt x="318" y="522"/>
                  </a:cubicBezTo>
                  <a:cubicBezTo>
                    <a:pt x="335" y="439"/>
                    <a:pt x="351" y="355"/>
                    <a:pt x="368" y="271"/>
                  </a:cubicBezTo>
                  <a:cubicBezTo>
                    <a:pt x="368" y="221"/>
                    <a:pt x="368" y="155"/>
                    <a:pt x="351" y="104"/>
                  </a:cubicBezTo>
                  <a:cubicBezTo>
                    <a:pt x="337" y="46"/>
                    <a:pt x="285" y="1"/>
                    <a:pt x="2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6"/>
            <p:cNvSpPr/>
            <p:nvPr/>
          </p:nvSpPr>
          <p:spPr>
            <a:xfrm>
              <a:off x="2564675" y="4532612"/>
              <a:ext cx="40736" cy="69132"/>
            </a:xfrm>
            <a:custGeom>
              <a:rect b="b" l="l" r="r" t="t"/>
              <a:pathLst>
                <a:path extrusionOk="0" h="2157" w="1271">
                  <a:moveTo>
                    <a:pt x="1270" y="1"/>
                  </a:moveTo>
                  <a:cubicBezTo>
                    <a:pt x="1237" y="1"/>
                    <a:pt x="1203" y="17"/>
                    <a:pt x="1170" y="34"/>
                  </a:cubicBezTo>
                  <a:cubicBezTo>
                    <a:pt x="1070" y="51"/>
                    <a:pt x="986" y="101"/>
                    <a:pt x="903" y="151"/>
                  </a:cubicBezTo>
                  <a:cubicBezTo>
                    <a:pt x="318" y="469"/>
                    <a:pt x="0" y="1120"/>
                    <a:pt x="101" y="1772"/>
                  </a:cubicBezTo>
                  <a:cubicBezTo>
                    <a:pt x="117" y="1872"/>
                    <a:pt x="134" y="1972"/>
                    <a:pt x="167" y="2056"/>
                  </a:cubicBezTo>
                  <a:cubicBezTo>
                    <a:pt x="184" y="2089"/>
                    <a:pt x="201" y="2123"/>
                    <a:pt x="218" y="2156"/>
                  </a:cubicBezTo>
                  <a:cubicBezTo>
                    <a:pt x="234" y="2156"/>
                    <a:pt x="167" y="2006"/>
                    <a:pt x="151" y="1772"/>
                  </a:cubicBezTo>
                  <a:cubicBezTo>
                    <a:pt x="84" y="1137"/>
                    <a:pt x="385" y="519"/>
                    <a:pt x="919" y="185"/>
                  </a:cubicBezTo>
                  <a:cubicBezTo>
                    <a:pt x="1120" y="51"/>
                    <a:pt x="1270" y="17"/>
                    <a:pt x="12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6"/>
            <p:cNvSpPr/>
            <p:nvPr/>
          </p:nvSpPr>
          <p:spPr>
            <a:xfrm>
              <a:off x="2559323" y="4476942"/>
              <a:ext cx="30544" cy="62145"/>
            </a:xfrm>
            <a:custGeom>
              <a:rect b="b" l="l" r="r" t="t"/>
              <a:pathLst>
                <a:path extrusionOk="0" h="1939" w="953">
                  <a:moveTo>
                    <a:pt x="0" y="0"/>
                  </a:moveTo>
                  <a:cubicBezTo>
                    <a:pt x="284" y="668"/>
                    <a:pt x="602" y="1303"/>
                    <a:pt x="953" y="1938"/>
                  </a:cubicBezTo>
                  <a:cubicBezTo>
                    <a:pt x="819" y="1604"/>
                    <a:pt x="669" y="1270"/>
                    <a:pt x="502" y="952"/>
                  </a:cubicBezTo>
                  <a:cubicBezTo>
                    <a:pt x="351" y="618"/>
                    <a:pt x="184" y="30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6"/>
            <p:cNvSpPr/>
            <p:nvPr/>
          </p:nvSpPr>
          <p:spPr>
            <a:xfrm>
              <a:off x="2500960" y="4596841"/>
              <a:ext cx="44453" cy="22018"/>
            </a:xfrm>
            <a:custGeom>
              <a:rect b="b" l="l" r="r" t="t"/>
              <a:pathLst>
                <a:path extrusionOk="0" h="687" w="1387">
                  <a:moveTo>
                    <a:pt x="1385" y="1"/>
                  </a:moveTo>
                  <a:cubicBezTo>
                    <a:pt x="1359" y="1"/>
                    <a:pt x="1068" y="161"/>
                    <a:pt x="702" y="353"/>
                  </a:cubicBezTo>
                  <a:cubicBezTo>
                    <a:pt x="317" y="536"/>
                    <a:pt x="0" y="670"/>
                    <a:pt x="0" y="687"/>
                  </a:cubicBezTo>
                  <a:cubicBezTo>
                    <a:pt x="501" y="536"/>
                    <a:pt x="969" y="319"/>
                    <a:pt x="1387" y="2"/>
                  </a:cubicBezTo>
                  <a:cubicBezTo>
                    <a:pt x="1387" y="1"/>
                    <a:pt x="1386" y="1"/>
                    <a:pt x="138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6"/>
            <p:cNvSpPr/>
            <p:nvPr/>
          </p:nvSpPr>
          <p:spPr>
            <a:xfrm>
              <a:off x="2573778" y="4582867"/>
              <a:ext cx="2692" cy="10352"/>
            </a:xfrm>
            <a:custGeom>
              <a:rect b="b" l="l" r="r" t="t"/>
              <a:pathLst>
                <a:path extrusionOk="0" h="323" w="84">
                  <a:moveTo>
                    <a:pt x="45" y="1"/>
                  </a:moveTo>
                  <a:cubicBezTo>
                    <a:pt x="27" y="1"/>
                    <a:pt x="0" y="64"/>
                    <a:pt x="0" y="154"/>
                  </a:cubicBezTo>
                  <a:cubicBezTo>
                    <a:pt x="0" y="245"/>
                    <a:pt x="42" y="323"/>
                    <a:pt x="62" y="323"/>
                  </a:cubicBezTo>
                  <a:cubicBezTo>
                    <a:pt x="64" y="323"/>
                    <a:pt x="66" y="322"/>
                    <a:pt x="67" y="321"/>
                  </a:cubicBezTo>
                  <a:cubicBezTo>
                    <a:pt x="84" y="321"/>
                    <a:pt x="67" y="254"/>
                    <a:pt x="67" y="154"/>
                  </a:cubicBezTo>
                  <a:cubicBezTo>
                    <a:pt x="67" y="70"/>
                    <a:pt x="67" y="3"/>
                    <a:pt x="51" y="3"/>
                  </a:cubicBezTo>
                  <a:cubicBezTo>
                    <a:pt x="49" y="2"/>
                    <a:pt x="47" y="1"/>
                    <a:pt x="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6"/>
            <p:cNvSpPr/>
            <p:nvPr/>
          </p:nvSpPr>
          <p:spPr>
            <a:xfrm>
              <a:off x="2576438" y="4563156"/>
              <a:ext cx="4327" cy="8686"/>
            </a:xfrm>
            <a:custGeom>
              <a:rect b="b" l="l" r="r" t="t"/>
              <a:pathLst>
                <a:path extrusionOk="0" h="271" w="135">
                  <a:moveTo>
                    <a:pt x="118" y="0"/>
                  </a:moveTo>
                  <a:cubicBezTo>
                    <a:pt x="101" y="0"/>
                    <a:pt x="68" y="50"/>
                    <a:pt x="34" y="134"/>
                  </a:cubicBezTo>
                  <a:cubicBezTo>
                    <a:pt x="18" y="201"/>
                    <a:pt x="1" y="267"/>
                    <a:pt x="18" y="267"/>
                  </a:cubicBezTo>
                  <a:cubicBezTo>
                    <a:pt x="19" y="269"/>
                    <a:pt x="21" y="270"/>
                    <a:pt x="23" y="270"/>
                  </a:cubicBezTo>
                  <a:cubicBezTo>
                    <a:pt x="41" y="270"/>
                    <a:pt x="71" y="210"/>
                    <a:pt x="101" y="150"/>
                  </a:cubicBezTo>
                  <a:cubicBezTo>
                    <a:pt x="118" y="67"/>
                    <a:pt x="135" y="17"/>
                    <a:pt x="1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6"/>
            <p:cNvSpPr/>
            <p:nvPr/>
          </p:nvSpPr>
          <p:spPr>
            <a:xfrm>
              <a:off x="2585540" y="4548926"/>
              <a:ext cx="7532" cy="7275"/>
            </a:xfrm>
            <a:custGeom>
              <a:rect b="b" l="l" r="r" t="t"/>
              <a:pathLst>
                <a:path extrusionOk="0" h="227" w="235">
                  <a:moveTo>
                    <a:pt x="211" y="0"/>
                  </a:moveTo>
                  <a:cubicBezTo>
                    <a:pt x="181" y="0"/>
                    <a:pt x="129" y="15"/>
                    <a:pt x="85" y="60"/>
                  </a:cubicBezTo>
                  <a:cubicBezTo>
                    <a:pt x="1" y="143"/>
                    <a:pt x="1" y="227"/>
                    <a:pt x="18" y="227"/>
                  </a:cubicBezTo>
                  <a:cubicBezTo>
                    <a:pt x="34" y="227"/>
                    <a:pt x="68" y="177"/>
                    <a:pt x="118" y="110"/>
                  </a:cubicBezTo>
                  <a:cubicBezTo>
                    <a:pt x="185" y="60"/>
                    <a:pt x="235" y="26"/>
                    <a:pt x="235" y="10"/>
                  </a:cubicBezTo>
                  <a:cubicBezTo>
                    <a:pt x="235" y="4"/>
                    <a:pt x="226" y="0"/>
                    <a:pt x="2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6"/>
            <p:cNvSpPr/>
            <p:nvPr/>
          </p:nvSpPr>
          <p:spPr>
            <a:xfrm>
              <a:off x="2598937" y="4540433"/>
              <a:ext cx="4872" cy="4199"/>
            </a:xfrm>
            <a:custGeom>
              <a:rect b="b" l="l" r="r" t="t"/>
              <a:pathLst>
                <a:path extrusionOk="0" h="131" w="152">
                  <a:moveTo>
                    <a:pt x="118" y="1"/>
                  </a:moveTo>
                  <a:cubicBezTo>
                    <a:pt x="100" y="1"/>
                    <a:pt x="75" y="16"/>
                    <a:pt x="51" y="41"/>
                  </a:cubicBezTo>
                  <a:cubicBezTo>
                    <a:pt x="17" y="74"/>
                    <a:pt x="1" y="124"/>
                    <a:pt x="17" y="124"/>
                  </a:cubicBezTo>
                  <a:cubicBezTo>
                    <a:pt x="22" y="129"/>
                    <a:pt x="28" y="131"/>
                    <a:pt x="34" y="131"/>
                  </a:cubicBezTo>
                  <a:cubicBezTo>
                    <a:pt x="52" y="131"/>
                    <a:pt x="76" y="115"/>
                    <a:pt x="101" y="91"/>
                  </a:cubicBezTo>
                  <a:cubicBezTo>
                    <a:pt x="134" y="57"/>
                    <a:pt x="151" y="24"/>
                    <a:pt x="134" y="7"/>
                  </a:cubicBezTo>
                  <a:cubicBezTo>
                    <a:pt x="130" y="3"/>
                    <a:pt x="124" y="1"/>
                    <a:pt x="1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6"/>
            <p:cNvSpPr/>
            <p:nvPr/>
          </p:nvSpPr>
          <p:spPr>
            <a:xfrm>
              <a:off x="1828359" y="2877358"/>
              <a:ext cx="806506" cy="1736693"/>
            </a:xfrm>
            <a:custGeom>
              <a:rect b="b" l="l" r="r" t="t"/>
              <a:pathLst>
                <a:path extrusionOk="0" h="54187" w="25164">
                  <a:moveTo>
                    <a:pt x="0" y="1"/>
                  </a:moveTo>
                  <a:cubicBezTo>
                    <a:pt x="0" y="1"/>
                    <a:pt x="1754" y="22958"/>
                    <a:pt x="3559" y="29475"/>
                  </a:cubicBezTo>
                  <a:lnTo>
                    <a:pt x="17427" y="54186"/>
                  </a:lnTo>
                  <a:lnTo>
                    <a:pt x="25163" y="50594"/>
                  </a:lnTo>
                  <a:lnTo>
                    <a:pt x="14002" y="25732"/>
                  </a:lnTo>
                  <a:cubicBezTo>
                    <a:pt x="11579" y="17244"/>
                    <a:pt x="10042" y="753"/>
                    <a:pt x="10042" y="753"/>
                  </a:cubicBez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6"/>
            <p:cNvSpPr/>
            <p:nvPr/>
          </p:nvSpPr>
          <p:spPr>
            <a:xfrm>
              <a:off x="2347793" y="4419636"/>
              <a:ext cx="251176" cy="116758"/>
            </a:xfrm>
            <a:custGeom>
              <a:rect b="b" l="l" r="r" t="t"/>
              <a:pathLst>
                <a:path extrusionOk="0" h="3643" w="7837">
                  <a:moveTo>
                    <a:pt x="7837" y="0"/>
                  </a:moveTo>
                  <a:cubicBezTo>
                    <a:pt x="7736" y="17"/>
                    <a:pt x="7619" y="67"/>
                    <a:pt x="7519" y="117"/>
                  </a:cubicBezTo>
                  <a:cubicBezTo>
                    <a:pt x="7319" y="201"/>
                    <a:pt x="7018" y="318"/>
                    <a:pt x="6667" y="485"/>
                  </a:cubicBezTo>
                  <a:cubicBezTo>
                    <a:pt x="5949" y="786"/>
                    <a:pt x="4963" y="1237"/>
                    <a:pt x="3877" y="1738"/>
                  </a:cubicBezTo>
                  <a:cubicBezTo>
                    <a:pt x="2791" y="2239"/>
                    <a:pt x="1822" y="2707"/>
                    <a:pt x="1120" y="3058"/>
                  </a:cubicBezTo>
                  <a:cubicBezTo>
                    <a:pt x="769" y="3225"/>
                    <a:pt x="485" y="3375"/>
                    <a:pt x="284" y="3476"/>
                  </a:cubicBezTo>
                  <a:cubicBezTo>
                    <a:pt x="184" y="3526"/>
                    <a:pt x="84" y="3576"/>
                    <a:pt x="0" y="3643"/>
                  </a:cubicBezTo>
                  <a:cubicBezTo>
                    <a:pt x="117" y="3626"/>
                    <a:pt x="218" y="3593"/>
                    <a:pt x="318" y="3542"/>
                  </a:cubicBezTo>
                  <a:cubicBezTo>
                    <a:pt x="518" y="3459"/>
                    <a:pt x="819" y="3325"/>
                    <a:pt x="1170" y="3175"/>
                  </a:cubicBezTo>
                  <a:cubicBezTo>
                    <a:pt x="1888" y="2857"/>
                    <a:pt x="2874" y="2406"/>
                    <a:pt x="3960" y="1905"/>
                  </a:cubicBezTo>
                  <a:cubicBezTo>
                    <a:pt x="5046" y="1404"/>
                    <a:pt x="6015" y="936"/>
                    <a:pt x="6717" y="602"/>
                  </a:cubicBezTo>
                  <a:cubicBezTo>
                    <a:pt x="7068" y="418"/>
                    <a:pt x="7352" y="284"/>
                    <a:pt x="7553" y="184"/>
                  </a:cubicBezTo>
                  <a:cubicBezTo>
                    <a:pt x="7653" y="134"/>
                    <a:pt x="7753" y="67"/>
                    <a:pt x="783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6"/>
            <p:cNvSpPr/>
            <p:nvPr/>
          </p:nvSpPr>
          <p:spPr>
            <a:xfrm>
              <a:off x="1130053" y="2581216"/>
              <a:ext cx="1238668" cy="2047835"/>
            </a:xfrm>
            <a:custGeom>
              <a:rect b="b" l="l" r="r" t="t"/>
              <a:pathLst>
                <a:path extrusionOk="0" h="63895" w="38648">
                  <a:moveTo>
                    <a:pt x="36408" y="1"/>
                  </a:moveTo>
                  <a:lnTo>
                    <a:pt x="20936" y="5882"/>
                  </a:lnTo>
                  <a:lnTo>
                    <a:pt x="10978" y="31363"/>
                  </a:lnTo>
                  <a:lnTo>
                    <a:pt x="0" y="59600"/>
                  </a:lnTo>
                  <a:lnTo>
                    <a:pt x="7502" y="63894"/>
                  </a:lnTo>
                  <a:cubicBezTo>
                    <a:pt x="7502" y="63894"/>
                    <a:pt x="19198" y="41722"/>
                    <a:pt x="22373" y="34972"/>
                  </a:cubicBezTo>
                  <a:cubicBezTo>
                    <a:pt x="23910" y="31697"/>
                    <a:pt x="29457" y="19182"/>
                    <a:pt x="34921" y="12733"/>
                  </a:cubicBezTo>
                  <a:cubicBezTo>
                    <a:pt x="34921" y="12733"/>
                    <a:pt x="36475" y="10511"/>
                    <a:pt x="36675" y="10110"/>
                  </a:cubicBezTo>
                  <a:cubicBezTo>
                    <a:pt x="38647" y="6083"/>
                    <a:pt x="36592" y="1"/>
                    <a:pt x="364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6"/>
            <p:cNvSpPr/>
            <p:nvPr/>
          </p:nvSpPr>
          <p:spPr>
            <a:xfrm>
              <a:off x="1639296" y="3365223"/>
              <a:ext cx="223356" cy="129290"/>
            </a:xfrm>
            <a:custGeom>
              <a:rect b="b" l="l" r="r" t="t"/>
              <a:pathLst>
                <a:path extrusionOk="0" h="4034" w="6969">
                  <a:moveTo>
                    <a:pt x="1455" y="0"/>
                  </a:moveTo>
                  <a:lnTo>
                    <a:pt x="1" y="1604"/>
                  </a:lnTo>
                  <a:cubicBezTo>
                    <a:pt x="1" y="1604"/>
                    <a:pt x="5381" y="3609"/>
                    <a:pt x="6166" y="4027"/>
                  </a:cubicBezTo>
                  <a:cubicBezTo>
                    <a:pt x="6175" y="4031"/>
                    <a:pt x="6183" y="4033"/>
                    <a:pt x="6191" y="4033"/>
                  </a:cubicBezTo>
                  <a:cubicBezTo>
                    <a:pt x="6480" y="4033"/>
                    <a:pt x="6968" y="1621"/>
                    <a:pt x="6968" y="1621"/>
                  </a:cubicBezTo>
                  <a:lnTo>
                    <a:pt x="1455" y="0"/>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6"/>
            <p:cNvSpPr/>
            <p:nvPr/>
          </p:nvSpPr>
          <p:spPr>
            <a:xfrm>
              <a:off x="1609842" y="3424644"/>
              <a:ext cx="201947" cy="181884"/>
            </a:xfrm>
            <a:custGeom>
              <a:rect b="b" l="l" r="r" t="t"/>
              <a:pathLst>
                <a:path extrusionOk="0" h="5675" w="6301">
                  <a:moveTo>
                    <a:pt x="1638" y="1"/>
                  </a:moveTo>
                  <a:lnTo>
                    <a:pt x="1" y="4078"/>
                  </a:lnTo>
                  <a:cubicBezTo>
                    <a:pt x="1" y="4078"/>
                    <a:pt x="2708" y="5448"/>
                    <a:pt x="3994" y="5665"/>
                  </a:cubicBezTo>
                  <a:cubicBezTo>
                    <a:pt x="4030" y="5671"/>
                    <a:pt x="4066" y="5675"/>
                    <a:pt x="4101" y="5675"/>
                  </a:cubicBezTo>
                  <a:cubicBezTo>
                    <a:pt x="5352" y="5675"/>
                    <a:pt x="6300" y="1755"/>
                    <a:pt x="6300" y="1755"/>
                  </a:cubicBezTo>
                  <a:lnTo>
                    <a:pt x="1638" y="1"/>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6"/>
            <p:cNvSpPr/>
            <p:nvPr/>
          </p:nvSpPr>
          <p:spPr>
            <a:xfrm>
              <a:off x="1644680" y="3417689"/>
              <a:ext cx="192268" cy="84099"/>
            </a:xfrm>
            <a:custGeom>
              <a:rect b="b" l="l" r="r" t="t"/>
              <a:pathLst>
                <a:path extrusionOk="0" h="2624" w="5999">
                  <a:moveTo>
                    <a:pt x="0" y="1"/>
                  </a:moveTo>
                  <a:lnTo>
                    <a:pt x="284" y="869"/>
                  </a:lnTo>
                  <a:lnTo>
                    <a:pt x="5046" y="2624"/>
                  </a:lnTo>
                  <a:lnTo>
                    <a:pt x="5998" y="2390"/>
                  </a:ln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6"/>
            <p:cNvSpPr/>
            <p:nvPr/>
          </p:nvSpPr>
          <p:spPr>
            <a:xfrm>
              <a:off x="1147168" y="4449058"/>
              <a:ext cx="252810" cy="125957"/>
            </a:xfrm>
            <a:custGeom>
              <a:rect b="b" l="l" r="r" t="t"/>
              <a:pathLst>
                <a:path extrusionOk="0" h="3930" w="7888">
                  <a:moveTo>
                    <a:pt x="21" y="0"/>
                  </a:moveTo>
                  <a:cubicBezTo>
                    <a:pt x="19" y="0"/>
                    <a:pt x="18" y="1"/>
                    <a:pt x="17" y="1"/>
                  </a:cubicBezTo>
                  <a:cubicBezTo>
                    <a:pt x="1" y="51"/>
                    <a:pt x="1738" y="970"/>
                    <a:pt x="3894" y="2056"/>
                  </a:cubicBezTo>
                  <a:cubicBezTo>
                    <a:pt x="6004" y="3111"/>
                    <a:pt x="7735" y="3930"/>
                    <a:pt x="7848" y="3930"/>
                  </a:cubicBezTo>
                  <a:cubicBezTo>
                    <a:pt x="7851" y="3930"/>
                    <a:pt x="7853" y="3929"/>
                    <a:pt x="7854" y="3928"/>
                  </a:cubicBezTo>
                  <a:cubicBezTo>
                    <a:pt x="7887" y="3894"/>
                    <a:pt x="6150" y="2975"/>
                    <a:pt x="3977" y="1889"/>
                  </a:cubicBezTo>
                  <a:cubicBezTo>
                    <a:pt x="1864" y="824"/>
                    <a:pt x="120"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6"/>
            <p:cNvSpPr/>
            <p:nvPr/>
          </p:nvSpPr>
          <p:spPr>
            <a:xfrm>
              <a:off x="1338891" y="2115305"/>
              <a:ext cx="96406" cy="168743"/>
            </a:xfrm>
            <a:custGeom>
              <a:rect b="b" l="l" r="r" t="t"/>
              <a:pathLst>
                <a:path extrusionOk="0" h="5265" w="3008">
                  <a:moveTo>
                    <a:pt x="2956" y="1"/>
                  </a:moveTo>
                  <a:cubicBezTo>
                    <a:pt x="2905" y="1"/>
                    <a:pt x="2211" y="1158"/>
                    <a:pt x="1421" y="2591"/>
                  </a:cubicBezTo>
                  <a:cubicBezTo>
                    <a:pt x="619" y="4045"/>
                    <a:pt x="0" y="5231"/>
                    <a:pt x="34" y="5265"/>
                  </a:cubicBezTo>
                  <a:cubicBezTo>
                    <a:pt x="34" y="5265"/>
                    <a:pt x="35" y="5265"/>
                    <a:pt x="35" y="5265"/>
                  </a:cubicBezTo>
                  <a:cubicBezTo>
                    <a:pt x="94" y="5265"/>
                    <a:pt x="775" y="4118"/>
                    <a:pt x="1588" y="2675"/>
                  </a:cubicBezTo>
                  <a:cubicBezTo>
                    <a:pt x="2390" y="1221"/>
                    <a:pt x="3008" y="18"/>
                    <a:pt x="2958" y="1"/>
                  </a:cubicBezTo>
                  <a:cubicBezTo>
                    <a:pt x="2957" y="1"/>
                    <a:pt x="2957" y="1"/>
                    <a:pt x="295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6"/>
            <p:cNvSpPr/>
            <p:nvPr/>
          </p:nvSpPr>
          <p:spPr>
            <a:xfrm>
              <a:off x="1309982" y="1772627"/>
              <a:ext cx="635680" cy="847947"/>
            </a:xfrm>
            <a:custGeom>
              <a:rect b="b" l="l" r="r" t="t"/>
              <a:pathLst>
                <a:path extrusionOk="0" h="26457" w="19834">
                  <a:moveTo>
                    <a:pt x="18062" y="0"/>
                  </a:moveTo>
                  <a:cubicBezTo>
                    <a:pt x="14370" y="33"/>
                    <a:pt x="11964" y="4344"/>
                    <a:pt x="12080" y="6767"/>
                  </a:cubicBezTo>
                  <a:cubicBezTo>
                    <a:pt x="12248" y="9942"/>
                    <a:pt x="11395" y="16859"/>
                    <a:pt x="11395" y="16859"/>
                  </a:cubicBezTo>
                  <a:lnTo>
                    <a:pt x="2941" y="10025"/>
                  </a:lnTo>
                  <a:lnTo>
                    <a:pt x="0" y="15221"/>
                  </a:lnTo>
                  <a:cubicBezTo>
                    <a:pt x="0" y="15221"/>
                    <a:pt x="10476" y="26456"/>
                    <a:pt x="15408" y="26456"/>
                  </a:cubicBezTo>
                  <a:cubicBezTo>
                    <a:pt x="15753" y="26456"/>
                    <a:pt x="16072" y="26401"/>
                    <a:pt x="16358" y="26283"/>
                  </a:cubicBezTo>
                  <a:cubicBezTo>
                    <a:pt x="17160" y="25948"/>
                    <a:pt x="17728" y="25297"/>
                    <a:pt x="18112" y="24428"/>
                  </a:cubicBezTo>
                  <a:cubicBezTo>
                    <a:pt x="19800" y="20568"/>
                    <a:pt x="19833" y="14419"/>
                    <a:pt x="19365" y="8354"/>
                  </a:cubicBezTo>
                  <a:cubicBezTo>
                    <a:pt x="18948" y="2991"/>
                    <a:pt x="18463" y="0"/>
                    <a:pt x="180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6"/>
            <p:cNvSpPr/>
            <p:nvPr/>
          </p:nvSpPr>
          <p:spPr>
            <a:xfrm>
              <a:off x="1729805" y="1772178"/>
              <a:ext cx="635680" cy="1073098"/>
            </a:xfrm>
            <a:custGeom>
              <a:rect b="b" l="l" r="r" t="t"/>
              <a:pathLst>
                <a:path extrusionOk="0" h="33482" w="19834">
                  <a:moveTo>
                    <a:pt x="7321" y="0"/>
                  </a:moveTo>
                  <a:cubicBezTo>
                    <a:pt x="5987" y="0"/>
                    <a:pt x="3957" y="143"/>
                    <a:pt x="2457" y="733"/>
                  </a:cubicBezTo>
                  <a:cubicBezTo>
                    <a:pt x="1521" y="1100"/>
                    <a:pt x="1" y="33481"/>
                    <a:pt x="1" y="33481"/>
                  </a:cubicBezTo>
                  <a:lnTo>
                    <a:pt x="18881" y="32362"/>
                  </a:lnTo>
                  <a:cubicBezTo>
                    <a:pt x="18881" y="32362"/>
                    <a:pt x="19834" y="6931"/>
                    <a:pt x="17946" y="4041"/>
                  </a:cubicBezTo>
                  <a:cubicBezTo>
                    <a:pt x="16041" y="1150"/>
                    <a:pt x="8706" y="81"/>
                    <a:pt x="8706" y="81"/>
                  </a:cubicBezTo>
                  <a:lnTo>
                    <a:pt x="8689" y="81"/>
                  </a:lnTo>
                  <a:cubicBezTo>
                    <a:pt x="8593" y="45"/>
                    <a:pt x="8066" y="0"/>
                    <a:pt x="73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6"/>
            <p:cNvSpPr/>
            <p:nvPr/>
          </p:nvSpPr>
          <p:spPr>
            <a:xfrm>
              <a:off x="387615" y="1429884"/>
              <a:ext cx="1317063" cy="1053387"/>
            </a:xfrm>
            <a:custGeom>
              <a:rect b="b" l="l" r="r" t="t"/>
              <a:pathLst>
                <a:path extrusionOk="0" h="32867" w="41094">
                  <a:moveTo>
                    <a:pt x="9999" y="1"/>
                  </a:moveTo>
                  <a:cubicBezTo>
                    <a:pt x="9063" y="1"/>
                    <a:pt x="8311" y="752"/>
                    <a:pt x="8311" y="1688"/>
                  </a:cubicBezTo>
                  <a:lnTo>
                    <a:pt x="8311" y="12649"/>
                  </a:lnTo>
                  <a:lnTo>
                    <a:pt x="7576" y="12649"/>
                  </a:lnTo>
                  <a:cubicBezTo>
                    <a:pt x="7225" y="12649"/>
                    <a:pt x="6891" y="12565"/>
                    <a:pt x="6573" y="12398"/>
                  </a:cubicBezTo>
                  <a:cubicBezTo>
                    <a:pt x="5928" y="12088"/>
                    <a:pt x="5260" y="11946"/>
                    <a:pt x="4608" y="11946"/>
                  </a:cubicBezTo>
                  <a:cubicBezTo>
                    <a:pt x="2236" y="11946"/>
                    <a:pt x="80" y="13834"/>
                    <a:pt x="40" y="16442"/>
                  </a:cubicBezTo>
                  <a:cubicBezTo>
                    <a:pt x="0" y="19099"/>
                    <a:pt x="2169" y="21083"/>
                    <a:pt x="4593" y="21083"/>
                  </a:cubicBezTo>
                  <a:cubicBezTo>
                    <a:pt x="5203" y="21083"/>
                    <a:pt x="5829" y="20958"/>
                    <a:pt x="6440" y="20686"/>
                  </a:cubicBezTo>
                  <a:cubicBezTo>
                    <a:pt x="6724" y="20552"/>
                    <a:pt x="7041" y="20485"/>
                    <a:pt x="7359" y="20485"/>
                  </a:cubicBezTo>
                  <a:lnTo>
                    <a:pt x="8311" y="20485"/>
                  </a:lnTo>
                  <a:lnTo>
                    <a:pt x="8311" y="31179"/>
                  </a:lnTo>
                  <a:cubicBezTo>
                    <a:pt x="8311" y="32098"/>
                    <a:pt x="9063" y="32866"/>
                    <a:pt x="9999" y="32866"/>
                  </a:cubicBezTo>
                  <a:lnTo>
                    <a:pt x="39723" y="32866"/>
                  </a:lnTo>
                  <a:cubicBezTo>
                    <a:pt x="40475" y="32866"/>
                    <a:pt x="41093" y="32248"/>
                    <a:pt x="41093" y="31479"/>
                  </a:cubicBezTo>
                  <a:lnTo>
                    <a:pt x="41093" y="1371"/>
                  </a:lnTo>
                  <a:cubicBezTo>
                    <a:pt x="41093" y="619"/>
                    <a:pt x="40475" y="1"/>
                    <a:pt x="39723" y="1"/>
                  </a:cubicBezTo>
                  <a:lnTo>
                    <a:pt x="28980" y="1"/>
                  </a:lnTo>
                  <a:lnTo>
                    <a:pt x="28980" y="1220"/>
                  </a:lnTo>
                  <a:cubicBezTo>
                    <a:pt x="28980" y="1504"/>
                    <a:pt x="29030" y="1772"/>
                    <a:pt x="29147" y="2039"/>
                  </a:cubicBezTo>
                  <a:cubicBezTo>
                    <a:pt x="29364" y="2574"/>
                    <a:pt x="29481" y="3158"/>
                    <a:pt x="29481" y="3743"/>
                  </a:cubicBezTo>
                  <a:cubicBezTo>
                    <a:pt x="29481" y="6199"/>
                    <a:pt x="27526" y="8204"/>
                    <a:pt x="25070" y="8288"/>
                  </a:cubicBezTo>
                  <a:cubicBezTo>
                    <a:pt x="25007" y="8291"/>
                    <a:pt x="24944" y="8292"/>
                    <a:pt x="24882" y="8292"/>
                  </a:cubicBezTo>
                  <a:cubicBezTo>
                    <a:pt x="22509" y="8292"/>
                    <a:pt x="20537" y="6454"/>
                    <a:pt x="20358" y="4061"/>
                  </a:cubicBezTo>
                  <a:cubicBezTo>
                    <a:pt x="20308" y="3292"/>
                    <a:pt x="20442" y="2507"/>
                    <a:pt x="20776" y="1822"/>
                  </a:cubicBezTo>
                  <a:cubicBezTo>
                    <a:pt x="20926" y="1521"/>
                    <a:pt x="20993" y="1187"/>
                    <a:pt x="21010" y="853"/>
                  </a:cubicBezTo>
                  <a:lnTo>
                    <a:pt x="210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6"/>
            <p:cNvSpPr/>
            <p:nvPr/>
          </p:nvSpPr>
          <p:spPr>
            <a:xfrm>
              <a:off x="1745349" y="1948261"/>
              <a:ext cx="28396" cy="666191"/>
            </a:xfrm>
            <a:custGeom>
              <a:rect b="b" l="l" r="r" t="t"/>
              <a:pathLst>
                <a:path extrusionOk="0" h="20786" w="886">
                  <a:moveTo>
                    <a:pt x="802" y="0"/>
                  </a:moveTo>
                  <a:cubicBezTo>
                    <a:pt x="786" y="67"/>
                    <a:pt x="769" y="134"/>
                    <a:pt x="786" y="218"/>
                  </a:cubicBezTo>
                  <a:cubicBezTo>
                    <a:pt x="769" y="368"/>
                    <a:pt x="769" y="569"/>
                    <a:pt x="752" y="819"/>
                  </a:cubicBezTo>
                  <a:cubicBezTo>
                    <a:pt x="752" y="1371"/>
                    <a:pt x="735" y="2122"/>
                    <a:pt x="735" y="3041"/>
                  </a:cubicBezTo>
                  <a:cubicBezTo>
                    <a:pt x="702" y="4929"/>
                    <a:pt x="702" y="7536"/>
                    <a:pt x="652" y="10410"/>
                  </a:cubicBezTo>
                  <a:cubicBezTo>
                    <a:pt x="602" y="13284"/>
                    <a:pt x="451" y="15874"/>
                    <a:pt x="284" y="17762"/>
                  </a:cubicBezTo>
                  <a:cubicBezTo>
                    <a:pt x="201" y="18697"/>
                    <a:pt x="134" y="19449"/>
                    <a:pt x="84" y="19984"/>
                  </a:cubicBezTo>
                  <a:cubicBezTo>
                    <a:pt x="50" y="20218"/>
                    <a:pt x="34" y="20418"/>
                    <a:pt x="17" y="20585"/>
                  </a:cubicBezTo>
                  <a:cubicBezTo>
                    <a:pt x="0" y="20652"/>
                    <a:pt x="0" y="20719"/>
                    <a:pt x="0" y="20786"/>
                  </a:cubicBezTo>
                  <a:cubicBezTo>
                    <a:pt x="34" y="20719"/>
                    <a:pt x="50" y="20652"/>
                    <a:pt x="50" y="20585"/>
                  </a:cubicBezTo>
                  <a:cubicBezTo>
                    <a:pt x="84" y="20435"/>
                    <a:pt x="100" y="20234"/>
                    <a:pt x="151" y="19984"/>
                  </a:cubicBezTo>
                  <a:cubicBezTo>
                    <a:pt x="217" y="19466"/>
                    <a:pt x="318" y="18714"/>
                    <a:pt x="418" y="17762"/>
                  </a:cubicBezTo>
                  <a:cubicBezTo>
                    <a:pt x="618" y="15890"/>
                    <a:pt x="769" y="13284"/>
                    <a:pt x="836" y="10410"/>
                  </a:cubicBezTo>
                  <a:cubicBezTo>
                    <a:pt x="886" y="7536"/>
                    <a:pt x="869" y="4929"/>
                    <a:pt x="852" y="3041"/>
                  </a:cubicBezTo>
                  <a:cubicBezTo>
                    <a:pt x="852" y="2122"/>
                    <a:pt x="836" y="1371"/>
                    <a:pt x="836" y="819"/>
                  </a:cubicBezTo>
                  <a:cubicBezTo>
                    <a:pt x="819" y="569"/>
                    <a:pt x="819" y="368"/>
                    <a:pt x="819" y="218"/>
                  </a:cubicBezTo>
                  <a:cubicBezTo>
                    <a:pt x="819" y="134"/>
                    <a:pt x="819" y="67"/>
                    <a:pt x="8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6"/>
            <p:cNvSpPr/>
            <p:nvPr/>
          </p:nvSpPr>
          <p:spPr>
            <a:xfrm>
              <a:off x="2053798" y="1390270"/>
              <a:ext cx="123200" cy="263451"/>
            </a:xfrm>
            <a:custGeom>
              <a:rect b="b" l="l" r="r" t="t"/>
              <a:pathLst>
                <a:path extrusionOk="0" h="8220" w="3844">
                  <a:moveTo>
                    <a:pt x="2406" y="0"/>
                  </a:moveTo>
                  <a:lnTo>
                    <a:pt x="786" y="1537"/>
                  </a:lnTo>
                  <a:lnTo>
                    <a:pt x="0" y="8204"/>
                  </a:lnTo>
                  <a:cubicBezTo>
                    <a:pt x="81" y="8215"/>
                    <a:pt x="154" y="8220"/>
                    <a:pt x="221" y="8220"/>
                  </a:cubicBezTo>
                  <a:cubicBezTo>
                    <a:pt x="879" y="8220"/>
                    <a:pt x="911" y="7736"/>
                    <a:pt x="888" y="7505"/>
                  </a:cubicBezTo>
                  <a:lnTo>
                    <a:pt x="888" y="7505"/>
                  </a:lnTo>
                  <a:cubicBezTo>
                    <a:pt x="966" y="7774"/>
                    <a:pt x="1263" y="7954"/>
                    <a:pt x="1559" y="7954"/>
                  </a:cubicBezTo>
                  <a:cubicBezTo>
                    <a:pt x="1660" y="7954"/>
                    <a:pt x="1762" y="7933"/>
                    <a:pt x="1855" y="7887"/>
                  </a:cubicBezTo>
                  <a:cubicBezTo>
                    <a:pt x="2256" y="7703"/>
                    <a:pt x="2423" y="7218"/>
                    <a:pt x="2390" y="6784"/>
                  </a:cubicBezTo>
                  <a:lnTo>
                    <a:pt x="2390" y="6784"/>
                  </a:lnTo>
                  <a:cubicBezTo>
                    <a:pt x="2550" y="6978"/>
                    <a:pt x="2773" y="7067"/>
                    <a:pt x="2993" y="7067"/>
                  </a:cubicBezTo>
                  <a:cubicBezTo>
                    <a:pt x="3323" y="7067"/>
                    <a:pt x="3650" y="6867"/>
                    <a:pt x="3760" y="6516"/>
                  </a:cubicBezTo>
                  <a:cubicBezTo>
                    <a:pt x="3843" y="6199"/>
                    <a:pt x="3793" y="5882"/>
                    <a:pt x="3609" y="5598"/>
                  </a:cubicBezTo>
                  <a:cubicBezTo>
                    <a:pt x="3442" y="5347"/>
                    <a:pt x="3259" y="5080"/>
                    <a:pt x="3058" y="4846"/>
                  </a:cubicBezTo>
                  <a:cubicBezTo>
                    <a:pt x="2122" y="3592"/>
                    <a:pt x="2106" y="1922"/>
                    <a:pt x="24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6"/>
            <p:cNvSpPr/>
            <p:nvPr/>
          </p:nvSpPr>
          <p:spPr>
            <a:xfrm>
              <a:off x="1796212" y="1322068"/>
              <a:ext cx="300469" cy="540555"/>
            </a:xfrm>
            <a:custGeom>
              <a:rect b="b" l="l" r="r" t="t"/>
              <a:pathLst>
                <a:path extrusionOk="0" h="16866" w="9375">
                  <a:moveTo>
                    <a:pt x="3791" y="1"/>
                  </a:moveTo>
                  <a:cubicBezTo>
                    <a:pt x="2655" y="1"/>
                    <a:pt x="1514" y="228"/>
                    <a:pt x="435" y="691"/>
                  </a:cubicBezTo>
                  <a:cubicBezTo>
                    <a:pt x="435" y="691"/>
                    <a:pt x="1" y="6339"/>
                    <a:pt x="34" y="8795"/>
                  </a:cubicBezTo>
                  <a:cubicBezTo>
                    <a:pt x="67" y="11251"/>
                    <a:pt x="2524" y="11635"/>
                    <a:pt x="2524" y="11635"/>
                  </a:cubicBezTo>
                  <a:cubicBezTo>
                    <a:pt x="2524" y="11635"/>
                    <a:pt x="2440" y="12437"/>
                    <a:pt x="2323" y="13440"/>
                  </a:cubicBezTo>
                  <a:cubicBezTo>
                    <a:pt x="2139" y="15278"/>
                    <a:pt x="3576" y="16865"/>
                    <a:pt x="5414" y="16865"/>
                  </a:cubicBezTo>
                  <a:cubicBezTo>
                    <a:pt x="7052" y="16865"/>
                    <a:pt x="8405" y="15612"/>
                    <a:pt x="8522" y="13974"/>
                  </a:cubicBezTo>
                  <a:lnTo>
                    <a:pt x="9374" y="2061"/>
                  </a:lnTo>
                  <a:lnTo>
                    <a:pt x="9006" y="1777"/>
                  </a:lnTo>
                  <a:cubicBezTo>
                    <a:pt x="7483" y="606"/>
                    <a:pt x="5645" y="1"/>
                    <a:pt x="3791"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6"/>
            <p:cNvSpPr/>
            <p:nvPr/>
          </p:nvSpPr>
          <p:spPr>
            <a:xfrm>
              <a:off x="1808135" y="1466806"/>
              <a:ext cx="30415" cy="22788"/>
            </a:xfrm>
            <a:custGeom>
              <a:rect b="b" l="l" r="r" t="t"/>
              <a:pathLst>
                <a:path extrusionOk="0" h="711" w="949">
                  <a:moveTo>
                    <a:pt x="460" y="1"/>
                  </a:moveTo>
                  <a:cubicBezTo>
                    <a:pt x="156" y="1"/>
                    <a:pt x="1" y="358"/>
                    <a:pt x="213" y="586"/>
                  </a:cubicBezTo>
                  <a:cubicBezTo>
                    <a:pt x="286" y="668"/>
                    <a:pt x="384" y="710"/>
                    <a:pt x="481" y="710"/>
                  </a:cubicBezTo>
                  <a:cubicBezTo>
                    <a:pt x="564" y="710"/>
                    <a:pt x="646" y="681"/>
                    <a:pt x="715" y="620"/>
                  </a:cubicBezTo>
                  <a:cubicBezTo>
                    <a:pt x="949" y="402"/>
                    <a:pt x="798" y="18"/>
                    <a:pt x="481" y="1"/>
                  </a:cubicBezTo>
                  <a:cubicBezTo>
                    <a:pt x="474" y="1"/>
                    <a:pt x="467" y="1"/>
                    <a:pt x="46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6"/>
            <p:cNvSpPr/>
            <p:nvPr/>
          </p:nvSpPr>
          <p:spPr>
            <a:xfrm>
              <a:off x="1808520" y="1450364"/>
              <a:ext cx="40736" cy="11442"/>
            </a:xfrm>
            <a:custGeom>
              <a:rect b="b" l="l" r="r" t="t"/>
              <a:pathLst>
                <a:path extrusionOk="0" h="357" w="1271">
                  <a:moveTo>
                    <a:pt x="636" y="1"/>
                  </a:moveTo>
                  <a:cubicBezTo>
                    <a:pt x="460" y="1"/>
                    <a:pt x="285" y="55"/>
                    <a:pt x="135" y="164"/>
                  </a:cubicBezTo>
                  <a:cubicBezTo>
                    <a:pt x="34" y="247"/>
                    <a:pt x="1" y="331"/>
                    <a:pt x="18" y="347"/>
                  </a:cubicBezTo>
                  <a:cubicBezTo>
                    <a:pt x="22" y="353"/>
                    <a:pt x="29" y="356"/>
                    <a:pt x="39" y="356"/>
                  </a:cubicBezTo>
                  <a:cubicBezTo>
                    <a:pt x="112" y="356"/>
                    <a:pt x="342" y="214"/>
                    <a:pt x="636" y="214"/>
                  </a:cubicBezTo>
                  <a:cubicBezTo>
                    <a:pt x="650" y="213"/>
                    <a:pt x="665" y="213"/>
                    <a:pt x="679" y="213"/>
                  </a:cubicBezTo>
                  <a:cubicBezTo>
                    <a:pt x="952" y="213"/>
                    <a:pt x="1163" y="339"/>
                    <a:pt x="1233" y="339"/>
                  </a:cubicBezTo>
                  <a:cubicBezTo>
                    <a:pt x="1243" y="339"/>
                    <a:pt x="1250" y="337"/>
                    <a:pt x="1254" y="331"/>
                  </a:cubicBezTo>
                  <a:cubicBezTo>
                    <a:pt x="1271" y="314"/>
                    <a:pt x="1237" y="247"/>
                    <a:pt x="1137" y="164"/>
                  </a:cubicBezTo>
                  <a:cubicBezTo>
                    <a:pt x="987" y="55"/>
                    <a:pt x="811" y="1"/>
                    <a:pt x="6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6"/>
            <p:cNvSpPr/>
            <p:nvPr/>
          </p:nvSpPr>
          <p:spPr>
            <a:xfrm>
              <a:off x="1925278" y="1476421"/>
              <a:ext cx="29550" cy="22852"/>
            </a:xfrm>
            <a:custGeom>
              <a:rect b="b" l="l" r="r" t="t"/>
              <a:pathLst>
                <a:path extrusionOk="0" h="713" w="922">
                  <a:moveTo>
                    <a:pt x="453" y="1"/>
                  </a:moveTo>
                  <a:cubicBezTo>
                    <a:pt x="390" y="1"/>
                    <a:pt x="326" y="18"/>
                    <a:pt x="268" y="52"/>
                  </a:cubicBezTo>
                  <a:cubicBezTo>
                    <a:pt x="0" y="219"/>
                    <a:pt x="67" y="620"/>
                    <a:pt x="368" y="704"/>
                  </a:cubicBezTo>
                  <a:cubicBezTo>
                    <a:pt x="396" y="710"/>
                    <a:pt x="423" y="713"/>
                    <a:pt x="450" y="713"/>
                  </a:cubicBezTo>
                  <a:cubicBezTo>
                    <a:pt x="726" y="713"/>
                    <a:pt x="921" y="413"/>
                    <a:pt x="769" y="169"/>
                  </a:cubicBezTo>
                  <a:cubicBezTo>
                    <a:pt x="693" y="60"/>
                    <a:pt x="573" y="1"/>
                    <a:pt x="45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6"/>
            <p:cNvSpPr/>
            <p:nvPr/>
          </p:nvSpPr>
          <p:spPr>
            <a:xfrm>
              <a:off x="1926335" y="1460011"/>
              <a:ext cx="40736" cy="11410"/>
            </a:xfrm>
            <a:custGeom>
              <a:rect b="b" l="l" r="r" t="t"/>
              <a:pathLst>
                <a:path extrusionOk="0" h="356" w="1271">
                  <a:moveTo>
                    <a:pt x="634" y="0"/>
                  </a:moveTo>
                  <a:cubicBezTo>
                    <a:pt x="460" y="0"/>
                    <a:pt x="285" y="55"/>
                    <a:pt x="134" y="163"/>
                  </a:cubicBezTo>
                  <a:cubicBezTo>
                    <a:pt x="34" y="247"/>
                    <a:pt x="1" y="330"/>
                    <a:pt x="17" y="347"/>
                  </a:cubicBezTo>
                  <a:cubicBezTo>
                    <a:pt x="21" y="353"/>
                    <a:pt x="29" y="356"/>
                    <a:pt x="38" y="356"/>
                  </a:cubicBezTo>
                  <a:cubicBezTo>
                    <a:pt x="112" y="356"/>
                    <a:pt x="341" y="211"/>
                    <a:pt x="636" y="197"/>
                  </a:cubicBezTo>
                  <a:cubicBezTo>
                    <a:pt x="930" y="197"/>
                    <a:pt x="1159" y="339"/>
                    <a:pt x="1233" y="339"/>
                  </a:cubicBezTo>
                  <a:cubicBezTo>
                    <a:pt x="1243" y="339"/>
                    <a:pt x="1250" y="336"/>
                    <a:pt x="1254" y="330"/>
                  </a:cubicBezTo>
                  <a:cubicBezTo>
                    <a:pt x="1271" y="314"/>
                    <a:pt x="1237" y="230"/>
                    <a:pt x="1120" y="163"/>
                  </a:cubicBezTo>
                  <a:cubicBezTo>
                    <a:pt x="978" y="55"/>
                    <a:pt x="807" y="0"/>
                    <a:pt x="6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6"/>
            <p:cNvSpPr/>
            <p:nvPr/>
          </p:nvSpPr>
          <p:spPr>
            <a:xfrm>
              <a:off x="1855120" y="1466293"/>
              <a:ext cx="36441" cy="95413"/>
            </a:xfrm>
            <a:custGeom>
              <a:rect b="b" l="l" r="r" t="t"/>
              <a:pathLst>
                <a:path extrusionOk="0" h="2977" w="1137">
                  <a:moveTo>
                    <a:pt x="1085" y="1"/>
                  </a:moveTo>
                  <a:cubicBezTo>
                    <a:pt x="1029" y="1"/>
                    <a:pt x="682" y="779"/>
                    <a:pt x="318" y="1738"/>
                  </a:cubicBezTo>
                  <a:cubicBezTo>
                    <a:pt x="234" y="1972"/>
                    <a:pt x="151" y="2206"/>
                    <a:pt x="67" y="2440"/>
                  </a:cubicBezTo>
                  <a:cubicBezTo>
                    <a:pt x="17" y="2540"/>
                    <a:pt x="0" y="2674"/>
                    <a:pt x="17" y="2808"/>
                  </a:cubicBezTo>
                  <a:cubicBezTo>
                    <a:pt x="51" y="2875"/>
                    <a:pt x="101" y="2925"/>
                    <a:pt x="168" y="2941"/>
                  </a:cubicBezTo>
                  <a:cubicBezTo>
                    <a:pt x="218" y="2958"/>
                    <a:pt x="268" y="2958"/>
                    <a:pt x="318" y="2958"/>
                  </a:cubicBezTo>
                  <a:cubicBezTo>
                    <a:pt x="388" y="2971"/>
                    <a:pt x="461" y="2976"/>
                    <a:pt x="534" y="2976"/>
                  </a:cubicBezTo>
                  <a:cubicBezTo>
                    <a:pt x="652" y="2976"/>
                    <a:pt x="772" y="2962"/>
                    <a:pt x="886" y="2941"/>
                  </a:cubicBezTo>
                  <a:cubicBezTo>
                    <a:pt x="702" y="2875"/>
                    <a:pt x="518" y="2841"/>
                    <a:pt x="335" y="2825"/>
                  </a:cubicBezTo>
                  <a:cubicBezTo>
                    <a:pt x="251" y="2825"/>
                    <a:pt x="184" y="2791"/>
                    <a:pt x="168" y="2758"/>
                  </a:cubicBezTo>
                  <a:cubicBezTo>
                    <a:pt x="168" y="2657"/>
                    <a:pt x="184" y="2574"/>
                    <a:pt x="234" y="2490"/>
                  </a:cubicBezTo>
                  <a:cubicBezTo>
                    <a:pt x="318" y="2273"/>
                    <a:pt x="402" y="2039"/>
                    <a:pt x="502" y="1805"/>
                  </a:cubicBezTo>
                  <a:cubicBezTo>
                    <a:pt x="869" y="836"/>
                    <a:pt x="1137" y="17"/>
                    <a:pt x="1087" y="1"/>
                  </a:cubicBezTo>
                  <a:cubicBezTo>
                    <a:pt x="1086" y="1"/>
                    <a:pt x="1085" y="1"/>
                    <a:pt x="108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6"/>
            <p:cNvSpPr/>
            <p:nvPr/>
          </p:nvSpPr>
          <p:spPr>
            <a:xfrm>
              <a:off x="1865280" y="1571192"/>
              <a:ext cx="58940" cy="30544"/>
            </a:xfrm>
            <a:custGeom>
              <a:rect b="b" l="l" r="r" t="t"/>
              <a:pathLst>
                <a:path extrusionOk="0" h="953" w="1839">
                  <a:moveTo>
                    <a:pt x="1729" y="1"/>
                  </a:moveTo>
                  <a:cubicBezTo>
                    <a:pt x="1705" y="1"/>
                    <a:pt x="658" y="522"/>
                    <a:pt x="49" y="522"/>
                  </a:cubicBezTo>
                  <a:cubicBezTo>
                    <a:pt x="33" y="522"/>
                    <a:pt x="17" y="521"/>
                    <a:pt x="1" y="521"/>
                  </a:cubicBezTo>
                  <a:lnTo>
                    <a:pt x="1" y="521"/>
                  </a:lnTo>
                  <a:cubicBezTo>
                    <a:pt x="178" y="799"/>
                    <a:pt x="490" y="953"/>
                    <a:pt x="805" y="953"/>
                  </a:cubicBezTo>
                  <a:cubicBezTo>
                    <a:pt x="906" y="953"/>
                    <a:pt x="1007" y="937"/>
                    <a:pt x="1104" y="905"/>
                  </a:cubicBezTo>
                  <a:cubicBezTo>
                    <a:pt x="1839" y="621"/>
                    <a:pt x="1672" y="36"/>
                    <a:pt x="1672" y="36"/>
                  </a:cubicBezTo>
                  <a:cubicBezTo>
                    <a:pt x="1715" y="11"/>
                    <a:pt x="1733" y="1"/>
                    <a:pt x="17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6"/>
            <p:cNvSpPr/>
            <p:nvPr/>
          </p:nvSpPr>
          <p:spPr>
            <a:xfrm>
              <a:off x="1876530" y="1664426"/>
              <a:ext cx="102848" cy="49998"/>
            </a:xfrm>
            <a:custGeom>
              <a:rect b="b" l="l" r="r" t="t"/>
              <a:pathLst>
                <a:path extrusionOk="0" h="1560" w="3209">
                  <a:moveTo>
                    <a:pt x="3209" y="1"/>
                  </a:moveTo>
                  <a:lnTo>
                    <a:pt x="3209" y="1"/>
                  </a:lnTo>
                  <a:cubicBezTo>
                    <a:pt x="2302" y="590"/>
                    <a:pt x="1259" y="906"/>
                    <a:pt x="180" y="906"/>
                  </a:cubicBezTo>
                  <a:cubicBezTo>
                    <a:pt x="126" y="906"/>
                    <a:pt x="72" y="905"/>
                    <a:pt x="18" y="903"/>
                  </a:cubicBezTo>
                  <a:lnTo>
                    <a:pt x="1" y="1538"/>
                  </a:lnTo>
                  <a:cubicBezTo>
                    <a:pt x="153" y="1553"/>
                    <a:pt x="299" y="1559"/>
                    <a:pt x="438" y="1559"/>
                  </a:cubicBezTo>
                  <a:cubicBezTo>
                    <a:pt x="2547" y="1559"/>
                    <a:pt x="3209" y="1"/>
                    <a:pt x="3209" y="1"/>
                  </a:cubicBezTo>
                  <a:close/>
                </a:path>
              </a:pathLst>
            </a:custGeom>
            <a:solidFill>
              <a:srgbClr val="000000">
                <a:alpha val="12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6"/>
            <p:cNvSpPr/>
            <p:nvPr/>
          </p:nvSpPr>
          <p:spPr>
            <a:xfrm>
              <a:off x="2072548" y="1463921"/>
              <a:ext cx="81599" cy="104163"/>
            </a:xfrm>
            <a:custGeom>
              <a:rect b="b" l="l" r="r" t="t"/>
              <a:pathLst>
                <a:path extrusionOk="0" h="3250" w="2546">
                  <a:moveTo>
                    <a:pt x="878" y="0"/>
                  </a:moveTo>
                  <a:cubicBezTo>
                    <a:pt x="806" y="0"/>
                    <a:pt x="760" y="5"/>
                    <a:pt x="752" y="8"/>
                  </a:cubicBezTo>
                  <a:cubicBezTo>
                    <a:pt x="752" y="8"/>
                    <a:pt x="17" y="2899"/>
                    <a:pt x="0" y="2965"/>
                  </a:cubicBezTo>
                  <a:cubicBezTo>
                    <a:pt x="0" y="2998"/>
                    <a:pt x="486" y="3250"/>
                    <a:pt x="1013" y="3250"/>
                  </a:cubicBezTo>
                  <a:cubicBezTo>
                    <a:pt x="1557" y="3250"/>
                    <a:pt x="2145" y="2982"/>
                    <a:pt x="2289" y="1929"/>
                  </a:cubicBezTo>
                  <a:cubicBezTo>
                    <a:pt x="2545" y="166"/>
                    <a:pt x="1289" y="0"/>
                    <a:pt x="878"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6"/>
            <p:cNvSpPr/>
            <p:nvPr/>
          </p:nvSpPr>
          <p:spPr>
            <a:xfrm>
              <a:off x="2096104" y="1487670"/>
              <a:ext cx="34294" cy="58010"/>
            </a:xfrm>
            <a:custGeom>
              <a:rect b="b" l="l" r="r" t="t"/>
              <a:pathLst>
                <a:path extrusionOk="0" h="1810" w="1070">
                  <a:moveTo>
                    <a:pt x="587" y="1"/>
                  </a:moveTo>
                  <a:cubicBezTo>
                    <a:pt x="540" y="1"/>
                    <a:pt x="493" y="15"/>
                    <a:pt x="451" y="36"/>
                  </a:cubicBezTo>
                  <a:cubicBezTo>
                    <a:pt x="418" y="69"/>
                    <a:pt x="385" y="102"/>
                    <a:pt x="351" y="152"/>
                  </a:cubicBezTo>
                  <a:cubicBezTo>
                    <a:pt x="335" y="236"/>
                    <a:pt x="368" y="286"/>
                    <a:pt x="368" y="286"/>
                  </a:cubicBezTo>
                  <a:cubicBezTo>
                    <a:pt x="385" y="269"/>
                    <a:pt x="368" y="236"/>
                    <a:pt x="418" y="186"/>
                  </a:cubicBezTo>
                  <a:cubicBezTo>
                    <a:pt x="443" y="124"/>
                    <a:pt x="504" y="90"/>
                    <a:pt x="569" y="90"/>
                  </a:cubicBezTo>
                  <a:cubicBezTo>
                    <a:pt x="591" y="90"/>
                    <a:pt x="614" y="94"/>
                    <a:pt x="635" y="102"/>
                  </a:cubicBezTo>
                  <a:cubicBezTo>
                    <a:pt x="769" y="169"/>
                    <a:pt x="852" y="286"/>
                    <a:pt x="869" y="420"/>
                  </a:cubicBezTo>
                  <a:cubicBezTo>
                    <a:pt x="919" y="604"/>
                    <a:pt x="919" y="787"/>
                    <a:pt x="903" y="954"/>
                  </a:cubicBezTo>
                  <a:cubicBezTo>
                    <a:pt x="836" y="1322"/>
                    <a:pt x="602" y="1656"/>
                    <a:pt x="368" y="1706"/>
                  </a:cubicBezTo>
                  <a:cubicBezTo>
                    <a:pt x="347" y="1711"/>
                    <a:pt x="325" y="1713"/>
                    <a:pt x="303" y="1713"/>
                  </a:cubicBezTo>
                  <a:cubicBezTo>
                    <a:pt x="235" y="1713"/>
                    <a:pt x="163" y="1694"/>
                    <a:pt x="101" y="1656"/>
                  </a:cubicBezTo>
                  <a:cubicBezTo>
                    <a:pt x="50" y="1623"/>
                    <a:pt x="17" y="1589"/>
                    <a:pt x="17" y="1589"/>
                  </a:cubicBezTo>
                  <a:cubicBezTo>
                    <a:pt x="0" y="1589"/>
                    <a:pt x="0" y="1640"/>
                    <a:pt x="67" y="1706"/>
                  </a:cubicBezTo>
                  <a:cubicBezTo>
                    <a:pt x="140" y="1764"/>
                    <a:pt x="238" y="1810"/>
                    <a:pt x="339" y="1810"/>
                  </a:cubicBezTo>
                  <a:cubicBezTo>
                    <a:pt x="354" y="1810"/>
                    <a:pt x="369" y="1809"/>
                    <a:pt x="385" y="1807"/>
                  </a:cubicBezTo>
                  <a:cubicBezTo>
                    <a:pt x="702" y="1757"/>
                    <a:pt x="969" y="1389"/>
                    <a:pt x="1036" y="988"/>
                  </a:cubicBezTo>
                  <a:cubicBezTo>
                    <a:pt x="1070" y="787"/>
                    <a:pt x="1053" y="570"/>
                    <a:pt x="1003" y="386"/>
                  </a:cubicBezTo>
                  <a:cubicBezTo>
                    <a:pt x="953" y="219"/>
                    <a:pt x="836" y="69"/>
                    <a:pt x="669" y="19"/>
                  </a:cubicBezTo>
                  <a:cubicBezTo>
                    <a:pt x="643" y="6"/>
                    <a:pt x="615" y="1"/>
                    <a:pt x="587" y="1"/>
                  </a:cubicBezTo>
                  <a:close/>
                </a:path>
              </a:pathLst>
            </a:custGeom>
            <a:solidFill>
              <a:srgbClr val="000000">
                <a:alpha val="12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6"/>
            <p:cNvSpPr/>
            <p:nvPr/>
          </p:nvSpPr>
          <p:spPr>
            <a:xfrm>
              <a:off x="1787271" y="1194445"/>
              <a:ext cx="442194" cy="329730"/>
            </a:xfrm>
            <a:custGeom>
              <a:rect b="b" l="l" r="r" t="t"/>
              <a:pathLst>
                <a:path extrusionOk="0" h="10288" w="13797">
                  <a:moveTo>
                    <a:pt x="1670" y="1"/>
                  </a:moveTo>
                  <a:cubicBezTo>
                    <a:pt x="1497" y="1"/>
                    <a:pt x="1331" y="44"/>
                    <a:pt x="1199" y="145"/>
                  </a:cubicBezTo>
                  <a:cubicBezTo>
                    <a:pt x="898" y="413"/>
                    <a:pt x="814" y="830"/>
                    <a:pt x="948" y="1181"/>
                  </a:cubicBezTo>
                  <a:cubicBezTo>
                    <a:pt x="1098" y="1532"/>
                    <a:pt x="1315" y="1849"/>
                    <a:pt x="1600" y="2100"/>
                  </a:cubicBezTo>
                  <a:cubicBezTo>
                    <a:pt x="1438" y="1993"/>
                    <a:pt x="1258" y="1942"/>
                    <a:pt x="1081" y="1942"/>
                  </a:cubicBezTo>
                  <a:cubicBezTo>
                    <a:pt x="707" y="1942"/>
                    <a:pt x="349" y="2166"/>
                    <a:pt x="213" y="2551"/>
                  </a:cubicBezTo>
                  <a:cubicBezTo>
                    <a:pt x="0" y="3107"/>
                    <a:pt x="364" y="3695"/>
                    <a:pt x="943" y="3783"/>
                  </a:cubicBezTo>
                  <a:lnTo>
                    <a:pt x="943" y="3783"/>
                  </a:lnTo>
                  <a:cubicBezTo>
                    <a:pt x="914" y="3780"/>
                    <a:pt x="884" y="3778"/>
                    <a:pt x="855" y="3778"/>
                  </a:cubicBezTo>
                  <a:cubicBezTo>
                    <a:pt x="471" y="3778"/>
                    <a:pt x="138" y="4047"/>
                    <a:pt x="62" y="4439"/>
                  </a:cubicBezTo>
                  <a:cubicBezTo>
                    <a:pt x="12" y="4874"/>
                    <a:pt x="213" y="5291"/>
                    <a:pt x="547" y="5542"/>
                  </a:cubicBezTo>
                  <a:cubicBezTo>
                    <a:pt x="898" y="5809"/>
                    <a:pt x="1315" y="5876"/>
                    <a:pt x="1733" y="5960"/>
                  </a:cubicBezTo>
                  <a:cubicBezTo>
                    <a:pt x="2149" y="6047"/>
                    <a:pt x="2547" y="6083"/>
                    <a:pt x="2928" y="6083"/>
                  </a:cubicBezTo>
                  <a:cubicBezTo>
                    <a:pt x="4889" y="6083"/>
                    <a:pt x="6395" y="5113"/>
                    <a:pt x="7514" y="5058"/>
                  </a:cubicBezTo>
                  <a:cubicBezTo>
                    <a:pt x="7536" y="5057"/>
                    <a:pt x="7557" y="5056"/>
                    <a:pt x="7578" y="5056"/>
                  </a:cubicBezTo>
                  <a:cubicBezTo>
                    <a:pt x="8845" y="5056"/>
                    <a:pt x="8651" y="6545"/>
                    <a:pt x="8651" y="6545"/>
                  </a:cubicBezTo>
                  <a:lnTo>
                    <a:pt x="8350" y="10187"/>
                  </a:lnTo>
                  <a:lnTo>
                    <a:pt x="9436" y="10287"/>
                  </a:lnTo>
                  <a:lnTo>
                    <a:pt x="9837" y="8550"/>
                  </a:lnTo>
                  <a:lnTo>
                    <a:pt x="9887" y="8132"/>
                  </a:lnTo>
                  <a:cubicBezTo>
                    <a:pt x="10138" y="7497"/>
                    <a:pt x="10672" y="6795"/>
                    <a:pt x="10722" y="6110"/>
                  </a:cubicBezTo>
                  <a:cubicBezTo>
                    <a:pt x="10739" y="5726"/>
                    <a:pt x="10689" y="5325"/>
                    <a:pt x="10539" y="4957"/>
                  </a:cubicBezTo>
                  <a:lnTo>
                    <a:pt x="10539" y="4957"/>
                  </a:lnTo>
                  <a:cubicBezTo>
                    <a:pt x="10765" y="5011"/>
                    <a:pt x="10993" y="5037"/>
                    <a:pt x="11220" y="5037"/>
                  </a:cubicBezTo>
                  <a:cubicBezTo>
                    <a:pt x="11913" y="5037"/>
                    <a:pt x="12587" y="4792"/>
                    <a:pt x="13128" y="4339"/>
                  </a:cubicBezTo>
                  <a:cubicBezTo>
                    <a:pt x="13496" y="4005"/>
                    <a:pt x="13797" y="3504"/>
                    <a:pt x="13630" y="3019"/>
                  </a:cubicBezTo>
                  <a:cubicBezTo>
                    <a:pt x="13496" y="2685"/>
                    <a:pt x="13212" y="2434"/>
                    <a:pt x="12878" y="2317"/>
                  </a:cubicBezTo>
                  <a:cubicBezTo>
                    <a:pt x="12589" y="2190"/>
                    <a:pt x="12280" y="2127"/>
                    <a:pt x="11973" y="2127"/>
                  </a:cubicBezTo>
                  <a:cubicBezTo>
                    <a:pt x="11516" y="2127"/>
                    <a:pt x="11062" y="2265"/>
                    <a:pt x="10672" y="2535"/>
                  </a:cubicBezTo>
                  <a:cubicBezTo>
                    <a:pt x="10154" y="2936"/>
                    <a:pt x="9904" y="3570"/>
                    <a:pt x="9987" y="4205"/>
                  </a:cubicBezTo>
                  <a:cubicBezTo>
                    <a:pt x="9513" y="3813"/>
                    <a:pt x="8864" y="3705"/>
                    <a:pt x="8217" y="3705"/>
                  </a:cubicBezTo>
                  <a:cubicBezTo>
                    <a:pt x="8066" y="3705"/>
                    <a:pt x="7914" y="3711"/>
                    <a:pt x="7765" y="3721"/>
                  </a:cubicBezTo>
                  <a:cubicBezTo>
                    <a:pt x="7815" y="3086"/>
                    <a:pt x="7564" y="2451"/>
                    <a:pt x="7080" y="2033"/>
                  </a:cubicBezTo>
                  <a:cubicBezTo>
                    <a:pt x="6595" y="1616"/>
                    <a:pt x="5994" y="1365"/>
                    <a:pt x="5359" y="1315"/>
                  </a:cubicBezTo>
                  <a:cubicBezTo>
                    <a:pt x="4791" y="1248"/>
                    <a:pt x="4189" y="1315"/>
                    <a:pt x="3671" y="1081"/>
                  </a:cubicBezTo>
                  <a:cubicBezTo>
                    <a:pt x="3137" y="864"/>
                    <a:pt x="2752" y="396"/>
                    <a:pt x="2251" y="145"/>
                  </a:cubicBezTo>
                  <a:cubicBezTo>
                    <a:pt x="2073" y="56"/>
                    <a:pt x="1867" y="1"/>
                    <a:pt x="16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6"/>
            <p:cNvSpPr/>
            <p:nvPr/>
          </p:nvSpPr>
          <p:spPr>
            <a:xfrm>
              <a:off x="2118603" y="1324407"/>
              <a:ext cx="129610" cy="75542"/>
            </a:xfrm>
            <a:custGeom>
              <a:rect b="b" l="l" r="r" t="t"/>
              <a:pathLst>
                <a:path extrusionOk="0" h="2357" w="4044">
                  <a:moveTo>
                    <a:pt x="0" y="0"/>
                  </a:moveTo>
                  <a:cubicBezTo>
                    <a:pt x="0" y="267"/>
                    <a:pt x="67" y="518"/>
                    <a:pt x="201" y="752"/>
                  </a:cubicBezTo>
                  <a:cubicBezTo>
                    <a:pt x="664" y="1749"/>
                    <a:pt x="1658" y="2356"/>
                    <a:pt x="2718" y="2356"/>
                  </a:cubicBezTo>
                  <a:cubicBezTo>
                    <a:pt x="2919" y="2356"/>
                    <a:pt x="3122" y="2334"/>
                    <a:pt x="3325" y="2289"/>
                  </a:cubicBezTo>
                  <a:cubicBezTo>
                    <a:pt x="3592" y="2256"/>
                    <a:pt x="3826" y="2139"/>
                    <a:pt x="4044" y="1988"/>
                  </a:cubicBezTo>
                  <a:cubicBezTo>
                    <a:pt x="4042" y="1985"/>
                    <a:pt x="4037" y="1983"/>
                    <a:pt x="4029" y="1983"/>
                  </a:cubicBezTo>
                  <a:cubicBezTo>
                    <a:pt x="3967" y="1983"/>
                    <a:pt x="3711" y="2096"/>
                    <a:pt x="3308" y="2155"/>
                  </a:cubicBezTo>
                  <a:cubicBezTo>
                    <a:pt x="3142" y="2185"/>
                    <a:pt x="2976" y="2199"/>
                    <a:pt x="2812" y="2199"/>
                  </a:cubicBezTo>
                  <a:cubicBezTo>
                    <a:pt x="1772" y="2199"/>
                    <a:pt x="806" y="1623"/>
                    <a:pt x="301" y="685"/>
                  </a:cubicBezTo>
                  <a:cubicBezTo>
                    <a:pt x="84" y="284"/>
                    <a:pt x="34"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6"/>
            <p:cNvSpPr/>
            <p:nvPr/>
          </p:nvSpPr>
          <p:spPr>
            <a:xfrm>
              <a:off x="2120206" y="1343125"/>
              <a:ext cx="47690" cy="109835"/>
            </a:xfrm>
            <a:custGeom>
              <a:rect b="b" l="l" r="r" t="t"/>
              <a:pathLst>
                <a:path extrusionOk="0" h="3427" w="1488">
                  <a:moveTo>
                    <a:pt x="0" y="1"/>
                  </a:moveTo>
                  <a:cubicBezTo>
                    <a:pt x="0" y="185"/>
                    <a:pt x="50" y="368"/>
                    <a:pt x="151" y="535"/>
                  </a:cubicBezTo>
                  <a:cubicBezTo>
                    <a:pt x="334" y="936"/>
                    <a:pt x="568" y="1337"/>
                    <a:pt x="802" y="1705"/>
                  </a:cubicBezTo>
                  <a:cubicBezTo>
                    <a:pt x="1053" y="2056"/>
                    <a:pt x="1220" y="2457"/>
                    <a:pt x="1320" y="2891"/>
                  </a:cubicBezTo>
                  <a:cubicBezTo>
                    <a:pt x="1387" y="3209"/>
                    <a:pt x="1354" y="3426"/>
                    <a:pt x="1387" y="3426"/>
                  </a:cubicBezTo>
                  <a:cubicBezTo>
                    <a:pt x="1471" y="3259"/>
                    <a:pt x="1487" y="3058"/>
                    <a:pt x="1454" y="2875"/>
                  </a:cubicBezTo>
                  <a:cubicBezTo>
                    <a:pt x="1387" y="2424"/>
                    <a:pt x="1220" y="1989"/>
                    <a:pt x="969" y="1605"/>
                  </a:cubicBezTo>
                  <a:cubicBezTo>
                    <a:pt x="685" y="1154"/>
                    <a:pt x="418" y="786"/>
                    <a:pt x="268" y="485"/>
                  </a:cubicBezTo>
                  <a:cubicBezTo>
                    <a:pt x="184" y="318"/>
                    <a:pt x="100" y="15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6"/>
            <p:cNvSpPr/>
            <p:nvPr/>
          </p:nvSpPr>
          <p:spPr>
            <a:xfrm>
              <a:off x="1416548" y="1863617"/>
              <a:ext cx="290790" cy="275854"/>
            </a:xfrm>
            <a:custGeom>
              <a:rect b="b" l="l" r="r" t="t"/>
              <a:pathLst>
                <a:path extrusionOk="0" h="8607" w="9073">
                  <a:moveTo>
                    <a:pt x="3017" y="1"/>
                  </a:moveTo>
                  <a:cubicBezTo>
                    <a:pt x="3014" y="1"/>
                    <a:pt x="3011" y="1"/>
                    <a:pt x="3008" y="1"/>
                  </a:cubicBezTo>
                  <a:cubicBezTo>
                    <a:pt x="2623" y="35"/>
                    <a:pt x="2590" y="469"/>
                    <a:pt x="3075" y="954"/>
                  </a:cubicBezTo>
                  <a:cubicBezTo>
                    <a:pt x="3559" y="1455"/>
                    <a:pt x="4879" y="3026"/>
                    <a:pt x="4612" y="3276"/>
                  </a:cubicBezTo>
                  <a:cubicBezTo>
                    <a:pt x="4600" y="3286"/>
                    <a:pt x="4585" y="3291"/>
                    <a:pt x="4566" y="3291"/>
                  </a:cubicBezTo>
                  <a:cubicBezTo>
                    <a:pt x="4147" y="3291"/>
                    <a:pt x="2005" y="920"/>
                    <a:pt x="2005" y="920"/>
                  </a:cubicBezTo>
                  <a:cubicBezTo>
                    <a:pt x="2005" y="920"/>
                    <a:pt x="1718" y="472"/>
                    <a:pt x="1429" y="472"/>
                  </a:cubicBezTo>
                  <a:cubicBezTo>
                    <a:pt x="1369" y="472"/>
                    <a:pt x="1310" y="491"/>
                    <a:pt x="1253" y="536"/>
                  </a:cubicBezTo>
                  <a:cubicBezTo>
                    <a:pt x="685" y="1021"/>
                    <a:pt x="3375" y="3594"/>
                    <a:pt x="3643" y="3828"/>
                  </a:cubicBezTo>
                  <a:cubicBezTo>
                    <a:pt x="3782" y="3954"/>
                    <a:pt x="3653" y="4147"/>
                    <a:pt x="3495" y="4147"/>
                  </a:cubicBezTo>
                  <a:cubicBezTo>
                    <a:pt x="3445" y="4147"/>
                    <a:pt x="3391" y="4127"/>
                    <a:pt x="3342" y="4078"/>
                  </a:cubicBezTo>
                  <a:cubicBezTo>
                    <a:pt x="3175" y="3911"/>
                    <a:pt x="1428" y="1860"/>
                    <a:pt x="663" y="1860"/>
                  </a:cubicBezTo>
                  <a:cubicBezTo>
                    <a:pt x="588" y="1860"/>
                    <a:pt x="522" y="1880"/>
                    <a:pt x="468" y="1923"/>
                  </a:cubicBezTo>
                  <a:cubicBezTo>
                    <a:pt x="0" y="2291"/>
                    <a:pt x="2657" y="4062"/>
                    <a:pt x="2824" y="4814"/>
                  </a:cubicBezTo>
                  <a:cubicBezTo>
                    <a:pt x="2846" y="4925"/>
                    <a:pt x="2822" y="4971"/>
                    <a:pt x="2763" y="4971"/>
                  </a:cubicBezTo>
                  <a:cubicBezTo>
                    <a:pt x="2449" y="4971"/>
                    <a:pt x="1136" y="3604"/>
                    <a:pt x="637" y="3604"/>
                  </a:cubicBezTo>
                  <a:cubicBezTo>
                    <a:pt x="590" y="3604"/>
                    <a:pt x="549" y="3616"/>
                    <a:pt x="518" y="3644"/>
                  </a:cubicBezTo>
                  <a:cubicBezTo>
                    <a:pt x="368" y="3778"/>
                    <a:pt x="268" y="3911"/>
                    <a:pt x="1621" y="5064"/>
                  </a:cubicBezTo>
                  <a:cubicBezTo>
                    <a:pt x="2356" y="5682"/>
                    <a:pt x="3877" y="6685"/>
                    <a:pt x="5163" y="7487"/>
                  </a:cubicBezTo>
                  <a:lnTo>
                    <a:pt x="7001" y="8606"/>
                  </a:lnTo>
                  <a:lnTo>
                    <a:pt x="9073" y="5983"/>
                  </a:lnTo>
                  <a:lnTo>
                    <a:pt x="8254" y="3711"/>
                  </a:lnTo>
                  <a:cubicBezTo>
                    <a:pt x="8171" y="3510"/>
                    <a:pt x="8087" y="3260"/>
                    <a:pt x="8004" y="2992"/>
                  </a:cubicBezTo>
                  <a:cubicBezTo>
                    <a:pt x="7903" y="2675"/>
                    <a:pt x="7853" y="2357"/>
                    <a:pt x="7870" y="2023"/>
                  </a:cubicBezTo>
                  <a:cubicBezTo>
                    <a:pt x="7870" y="1606"/>
                    <a:pt x="7920" y="1204"/>
                    <a:pt x="8020" y="803"/>
                  </a:cubicBezTo>
                  <a:cubicBezTo>
                    <a:pt x="8128" y="521"/>
                    <a:pt x="7922" y="250"/>
                    <a:pt x="7690" y="250"/>
                  </a:cubicBezTo>
                  <a:cubicBezTo>
                    <a:pt x="7633" y="250"/>
                    <a:pt x="7575" y="266"/>
                    <a:pt x="7519" y="302"/>
                  </a:cubicBezTo>
                  <a:cubicBezTo>
                    <a:pt x="7235" y="486"/>
                    <a:pt x="6851" y="1455"/>
                    <a:pt x="6918" y="2658"/>
                  </a:cubicBezTo>
                  <a:cubicBezTo>
                    <a:pt x="6942" y="3010"/>
                    <a:pt x="6853" y="3143"/>
                    <a:pt x="6704" y="3143"/>
                  </a:cubicBezTo>
                  <a:cubicBezTo>
                    <a:pt x="6335" y="3143"/>
                    <a:pt x="5596" y="2330"/>
                    <a:pt x="5263" y="1973"/>
                  </a:cubicBezTo>
                  <a:cubicBezTo>
                    <a:pt x="4801" y="1461"/>
                    <a:pt x="3309" y="1"/>
                    <a:pt x="3017"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6"/>
            <p:cNvSpPr/>
            <p:nvPr/>
          </p:nvSpPr>
          <p:spPr>
            <a:xfrm>
              <a:off x="1568625" y="1845957"/>
              <a:ext cx="767405" cy="788077"/>
            </a:xfrm>
            <a:custGeom>
              <a:rect b="b" l="l" r="r" t="t"/>
              <a:pathLst>
                <a:path extrusionOk="0" h="24589" w="23944">
                  <a:moveTo>
                    <a:pt x="19178" y="0"/>
                  </a:moveTo>
                  <a:cubicBezTo>
                    <a:pt x="17434" y="0"/>
                    <a:pt x="16311" y="1026"/>
                    <a:pt x="15974" y="3944"/>
                  </a:cubicBezTo>
                  <a:cubicBezTo>
                    <a:pt x="15372" y="9241"/>
                    <a:pt x="16458" y="14604"/>
                    <a:pt x="15757" y="15239"/>
                  </a:cubicBezTo>
                  <a:cubicBezTo>
                    <a:pt x="15748" y="15246"/>
                    <a:pt x="15737" y="15250"/>
                    <a:pt x="15722" y="15250"/>
                  </a:cubicBezTo>
                  <a:cubicBezTo>
                    <a:pt x="14905" y="15250"/>
                    <a:pt x="4244" y="4412"/>
                    <a:pt x="4244" y="4412"/>
                  </a:cubicBezTo>
                  <a:lnTo>
                    <a:pt x="0" y="8940"/>
                  </a:lnTo>
                  <a:cubicBezTo>
                    <a:pt x="0" y="8940"/>
                    <a:pt x="9491" y="20118"/>
                    <a:pt x="14854" y="23577"/>
                  </a:cubicBezTo>
                  <a:cubicBezTo>
                    <a:pt x="15946" y="24286"/>
                    <a:pt x="17132" y="24588"/>
                    <a:pt x="18215" y="24588"/>
                  </a:cubicBezTo>
                  <a:cubicBezTo>
                    <a:pt x="19022" y="24588"/>
                    <a:pt x="19772" y="24421"/>
                    <a:pt x="20385" y="24128"/>
                  </a:cubicBezTo>
                  <a:cubicBezTo>
                    <a:pt x="23576" y="22574"/>
                    <a:pt x="23944" y="12215"/>
                    <a:pt x="23910" y="7553"/>
                  </a:cubicBezTo>
                  <a:cubicBezTo>
                    <a:pt x="23860" y="1672"/>
                    <a:pt x="21270" y="335"/>
                    <a:pt x="20836" y="235"/>
                  </a:cubicBezTo>
                  <a:cubicBezTo>
                    <a:pt x="20234" y="86"/>
                    <a:pt x="19680" y="0"/>
                    <a:pt x="191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6"/>
            <p:cNvSpPr/>
            <p:nvPr/>
          </p:nvSpPr>
          <p:spPr>
            <a:xfrm>
              <a:off x="1569683" y="1992714"/>
              <a:ext cx="765290" cy="631289"/>
            </a:xfrm>
            <a:custGeom>
              <a:rect b="b" l="l" r="r" t="t"/>
              <a:pathLst>
                <a:path extrusionOk="0" h="19697" w="23878">
                  <a:moveTo>
                    <a:pt x="4211" y="0"/>
                  </a:moveTo>
                  <a:lnTo>
                    <a:pt x="4211" y="0"/>
                  </a:lnTo>
                  <a:cubicBezTo>
                    <a:pt x="4178" y="17"/>
                    <a:pt x="4145" y="50"/>
                    <a:pt x="4128" y="67"/>
                  </a:cubicBezTo>
                  <a:cubicBezTo>
                    <a:pt x="4061" y="117"/>
                    <a:pt x="3977" y="184"/>
                    <a:pt x="3894" y="284"/>
                  </a:cubicBezTo>
                  <a:cubicBezTo>
                    <a:pt x="3677" y="468"/>
                    <a:pt x="3376" y="752"/>
                    <a:pt x="2992" y="1120"/>
                  </a:cubicBezTo>
                  <a:cubicBezTo>
                    <a:pt x="1906" y="2206"/>
                    <a:pt x="920" y="3359"/>
                    <a:pt x="34" y="4612"/>
                  </a:cubicBezTo>
                  <a:lnTo>
                    <a:pt x="1" y="4645"/>
                  </a:lnTo>
                  <a:lnTo>
                    <a:pt x="34" y="4679"/>
                  </a:lnTo>
                  <a:cubicBezTo>
                    <a:pt x="3008" y="7753"/>
                    <a:pt x="7353" y="12231"/>
                    <a:pt x="12215" y="17177"/>
                  </a:cubicBezTo>
                  <a:cubicBezTo>
                    <a:pt x="13384" y="18296"/>
                    <a:pt x="14821" y="19098"/>
                    <a:pt x="16375" y="19516"/>
                  </a:cubicBezTo>
                  <a:cubicBezTo>
                    <a:pt x="16826" y="19636"/>
                    <a:pt x="17290" y="19696"/>
                    <a:pt x="17750" y="19696"/>
                  </a:cubicBezTo>
                  <a:cubicBezTo>
                    <a:pt x="18057" y="19696"/>
                    <a:pt x="18364" y="19669"/>
                    <a:pt x="18664" y="19616"/>
                  </a:cubicBezTo>
                  <a:cubicBezTo>
                    <a:pt x="19383" y="19449"/>
                    <a:pt x="20068" y="19115"/>
                    <a:pt x="20619" y="18614"/>
                  </a:cubicBezTo>
                  <a:cubicBezTo>
                    <a:pt x="21722" y="17678"/>
                    <a:pt x="22340" y="16408"/>
                    <a:pt x="22741" y="15205"/>
                  </a:cubicBezTo>
                  <a:cubicBezTo>
                    <a:pt x="23142" y="14002"/>
                    <a:pt x="23259" y="12816"/>
                    <a:pt x="23393" y="11763"/>
                  </a:cubicBezTo>
                  <a:cubicBezTo>
                    <a:pt x="23660" y="9641"/>
                    <a:pt x="23794" y="7903"/>
                    <a:pt x="23844" y="6700"/>
                  </a:cubicBezTo>
                  <a:cubicBezTo>
                    <a:pt x="23861" y="6099"/>
                    <a:pt x="23877" y="5648"/>
                    <a:pt x="23877" y="5330"/>
                  </a:cubicBezTo>
                  <a:cubicBezTo>
                    <a:pt x="23877" y="5180"/>
                    <a:pt x="23877" y="5063"/>
                    <a:pt x="23877" y="4963"/>
                  </a:cubicBezTo>
                  <a:cubicBezTo>
                    <a:pt x="23877" y="4929"/>
                    <a:pt x="23861" y="4879"/>
                    <a:pt x="23861" y="4846"/>
                  </a:cubicBezTo>
                  <a:cubicBezTo>
                    <a:pt x="23861" y="4879"/>
                    <a:pt x="23844" y="4929"/>
                    <a:pt x="23844" y="4963"/>
                  </a:cubicBezTo>
                  <a:cubicBezTo>
                    <a:pt x="23844" y="5063"/>
                    <a:pt x="23844" y="5180"/>
                    <a:pt x="23827" y="5330"/>
                  </a:cubicBezTo>
                  <a:cubicBezTo>
                    <a:pt x="23827" y="5631"/>
                    <a:pt x="23811" y="6099"/>
                    <a:pt x="23777" y="6700"/>
                  </a:cubicBezTo>
                  <a:cubicBezTo>
                    <a:pt x="23694" y="7903"/>
                    <a:pt x="23560" y="9624"/>
                    <a:pt x="23259" y="11746"/>
                  </a:cubicBezTo>
                  <a:cubicBezTo>
                    <a:pt x="23125" y="12799"/>
                    <a:pt x="22992" y="13969"/>
                    <a:pt x="22591" y="15155"/>
                  </a:cubicBezTo>
                  <a:cubicBezTo>
                    <a:pt x="22207" y="16341"/>
                    <a:pt x="21572" y="17578"/>
                    <a:pt x="20519" y="18497"/>
                  </a:cubicBezTo>
                  <a:cubicBezTo>
                    <a:pt x="19968" y="18964"/>
                    <a:pt x="19333" y="19282"/>
                    <a:pt x="18631" y="19449"/>
                  </a:cubicBezTo>
                  <a:cubicBezTo>
                    <a:pt x="18337" y="19502"/>
                    <a:pt x="18040" y="19529"/>
                    <a:pt x="17744" y="19529"/>
                  </a:cubicBezTo>
                  <a:cubicBezTo>
                    <a:pt x="17300" y="19529"/>
                    <a:pt x="16856" y="19469"/>
                    <a:pt x="16425" y="19349"/>
                  </a:cubicBezTo>
                  <a:cubicBezTo>
                    <a:pt x="14888" y="18931"/>
                    <a:pt x="13501" y="18129"/>
                    <a:pt x="12348" y="17043"/>
                  </a:cubicBezTo>
                  <a:lnTo>
                    <a:pt x="162" y="4640"/>
                  </a:lnTo>
                  <a:lnTo>
                    <a:pt x="162" y="4640"/>
                  </a:lnTo>
                  <a:cubicBezTo>
                    <a:pt x="1024" y="3417"/>
                    <a:pt x="2000" y="2245"/>
                    <a:pt x="3042" y="1170"/>
                  </a:cubicBezTo>
                  <a:cubicBezTo>
                    <a:pt x="3409" y="786"/>
                    <a:pt x="3710" y="501"/>
                    <a:pt x="3911" y="301"/>
                  </a:cubicBezTo>
                  <a:cubicBezTo>
                    <a:pt x="4011" y="201"/>
                    <a:pt x="4078" y="134"/>
                    <a:pt x="4145" y="84"/>
                  </a:cubicBezTo>
                  <a:cubicBezTo>
                    <a:pt x="4161" y="50"/>
                    <a:pt x="4195" y="34"/>
                    <a:pt x="42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6"/>
            <p:cNvSpPr/>
            <p:nvPr/>
          </p:nvSpPr>
          <p:spPr>
            <a:xfrm>
              <a:off x="1704646" y="1844771"/>
              <a:ext cx="531774" cy="492288"/>
            </a:xfrm>
            <a:custGeom>
              <a:rect b="b" l="l" r="r" t="t"/>
              <a:pathLst>
                <a:path extrusionOk="0" h="15360" w="16592">
                  <a:moveTo>
                    <a:pt x="15468" y="1"/>
                  </a:moveTo>
                  <a:cubicBezTo>
                    <a:pt x="15414" y="1"/>
                    <a:pt x="15360" y="2"/>
                    <a:pt x="15305" y="5"/>
                  </a:cubicBezTo>
                  <a:cubicBezTo>
                    <a:pt x="14787" y="55"/>
                    <a:pt x="14270" y="222"/>
                    <a:pt x="13835" y="506"/>
                  </a:cubicBezTo>
                  <a:cubicBezTo>
                    <a:pt x="13250" y="907"/>
                    <a:pt x="12799" y="1442"/>
                    <a:pt x="12482" y="2077"/>
                  </a:cubicBezTo>
                  <a:cubicBezTo>
                    <a:pt x="12114" y="2828"/>
                    <a:pt x="11880" y="3647"/>
                    <a:pt x="11797" y="4483"/>
                  </a:cubicBezTo>
                  <a:cubicBezTo>
                    <a:pt x="11696" y="5368"/>
                    <a:pt x="11680" y="6337"/>
                    <a:pt x="11613" y="7340"/>
                  </a:cubicBezTo>
                  <a:cubicBezTo>
                    <a:pt x="11479" y="9345"/>
                    <a:pt x="11362" y="11550"/>
                    <a:pt x="11212" y="13873"/>
                  </a:cubicBezTo>
                  <a:cubicBezTo>
                    <a:pt x="11198" y="14258"/>
                    <a:pt x="11171" y="14631"/>
                    <a:pt x="11153" y="14991"/>
                  </a:cubicBezTo>
                  <a:lnTo>
                    <a:pt x="11153" y="14991"/>
                  </a:lnTo>
                  <a:cubicBezTo>
                    <a:pt x="10366" y="14350"/>
                    <a:pt x="9637" y="13655"/>
                    <a:pt x="8923" y="13021"/>
                  </a:cubicBezTo>
                  <a:lnTo>
                    <a:pt x="6767" y="11032"/>
                  </a:lnTo>
                  <a:cubicBezTo>
                    <a:pt x="5414" y="9746"/>
                    <a:pt x="4194" y="8593"/>
                    <a:pt x="3192" y="7624"/>
                  </a:cubicBezTo>
                  <a:cubicBezTo>
                    <a:pt x="2206" y="6655"/>
                    <a:pt x="1404" y="5853"/>
                    <a:pt x="853" y="5301"/>
                  </a:cubicBezTo>
                  <a:cubicBezTo>
                    <a:pt x="585" y="5034"/>
                    <a:pt x="385" y="4817"/>
                    <a:pt x="234" y="4666"/>
                  </a:cubicBezTo>
                  <a:lnTo>
                    <a:pt x="67" y="4499"/>
                  </a:lnTo>
                  <a:cubicBezTo>
                    <a:pt x="51" y="4483"/>
                    <a:pt x="34" y="4466"/>
                    <a:pt x="0" y="4449"/>
                  </a:cubicBezTo>
                  <a:lnTo>
                    <a:pt x="0" y="4449"/>
                  </a:lnTo>
                  <a:cubicBezTo>
                    <a:pt x="17" y="4483"/>
                    <a:pt x="34" y="4499"/>
                    <a:pt x="51" y="4516"/>
                  </a:cubicBezTo>
                  <a:cubicBezTo>
                    <a:pt x="101" y="4566"/>
                    <a:pt x="151" y="4616"/>
                    <a:pt x="201" y="4683"/>
                  </a:cubicBezTo>
                  <a:cubicBezTo>
                    <a:pt x="351" y="4850"/>
                    <a:pt x="535" y="5067"/>
                    <a:pt x="802" y="5351"/>
                  </a:cubicBezTo>
                  <a:cubicBezTo>
                    <a:pt x="1337" y="5920"/>
                    <a:pt x="2122" y="6722"/>
                    <a:pt x="3108" y="7707"/>
                  </a:cubicBezTo>
                  <a:cubicBezTo>
                    <a:pt x="4111" y="8693"/>
                    <a:pt x="5297" y="9863"/>
                    <a:pt x="6650" y="11149"/>
                  </a:cubicBezTo>
                  <a:cubicBezTo>
                    <a:pt x="7335" y="11784"/>
                    <a:pt x="8054" y="12453"/>
                    <a:pt x="8806" y="13138"/>
                  </a:cubicBezTo>
                  <a:cubicBezTo>
                    <a:pt x="9558" y="13823"/>
                    <a:pt x="10326" y="14558"/>
                    <a:pt x="11178" y="15243"/>
                  </a:cubicBezTo>
                  <a:lnTo>
                    <a:pt x="11312" y="15360"/>
                  </a:lnTo>
                  <a:lnTo>
                    <a:pt x="11329" y="15176"/>
                  </a:lnTo>
                  <a:cubicBezTo>
                    <a:pt x="11346" y="14758"/>
                    <a:pt x="11379" y="14324"/>
                    <a:pt x="11396" y="13873"/>
                  </a:cubicBezTo>
                  <a:cubicBezTo>
                    <a:pt x="11529" y="11567"/>
                    <a:pt x="11663" y="9345"/>
                    <a:pt x="11780" y="7340"/>
                  </a:cubicBezTo>
                  <a:cubicBezTo>
                    <a:pt x="11847" y="6337"/>
                    <a:pt x="11847" y="5385"/>
                    <a:pt x="11964" y="4499"/>
                  </a:cubicBezTo>
                  <a:cubicBezTo>
                    <a:pt x="12031" y="3681"/>
                    <a:pt x="12248" y="2879"/>
                    <a:pt x="12599" y="2127"/>
                  </a:cubicBezTo>
                  <a:cubicBezTo>
                    <a:pt x="12899" y="1508"/>
                    <a:pt x="13334" y="990"/>
                    <a:pt x="13885" y="589"/>
                  </a:cubicBezTo>
                  <a:cubicBezTo>
                    <a:pt x="14320" y="305"/>
                    <a:pt x="14804" y="138"/>
                    <a:pt x="15322" y="72"/>
                  </a:cubicBezTo>
                  <a:cubicBezTo>
                    <a:pt x="15404" y="63"/>
                    <a:pt x="15486" y="59"/>
                    <a:pt x="15568" y="59"/>
                  </a:cubicBezTo>
                  <a:cubicBezTo>
                    <a:pt x="15804" y="59"/>
                    <a:pt x="16039" y="93"/>
                    <a:pt x="16275" y="155"/>
                  </a:cubicBezTo>
                  <a:cubicBezTo>
                    <a:pt x="16492" y="222"/>
                    <a:pt x="16592" y="272"/>
                    <a:pt x="16592" y="272"/>
                  </a:cubicBezTo>
                  <a:cubicBezTo>
                    <a:pt x="16492" y="205"/>
                    <a:pt x="16391" y="155"/>
                    <a:pt x="16291" y="122"/>
                  </a:cubicBezTo>
                  <a:cubicBezTo>
                    <a:pt x="16025" y="38"/>
                    <a:pt x="15748" y="1"/>
                    <a:pt x="154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6"/>
            <p:cNvSpPr/>
            <p:nvPr/>
          </p:nvSpPr>
          <p:spPr>
            <a:xfrm>
              <a:off x="1628591" y="2040917"/>
              <a:ext cx="132302" cy="152109"/>
            </a:xfrm>
            <a:custGeom>
              <a:rect b="b" l="l" r="r" t="t"/>
              <a:pathLst>
                <a:path extrusionOk="0" h="4746" w="4128">
                  <a:moveTo>
                    <a:pt x="4128" y="0"/>
                  </a:moveTo>
                  <a:lnTo>
                    <a:pt x="4128" y="0"/>
                  </a:lnTo>
                  <a:cubicBezTo>
                    <a:pt x="3877" y="184"/>
                    <a:pt x="3660" y="401"/>
                    <a:pt x="3459" y="635"/>
                  </a:cubicBezTo>
                  <a:cubicBezTo>
                    <a:pt x="3058" y="1036"/>
                    <a:pt x="2524" y="1621"/>
                    <a:pt x="1956" y="2272"/>
                  </a:cubicBezTo>
                  <a:cubicBezTo>
                    <a:pt x="1388" y="2924"/>
                    <a:pt x="886" y="3542"/>
                    <a:pt x="535" y="3977"/>
                  </a:cubicBezTo>
                  <a:cubicBezTo>
                    <a:pt x="342" y="4202"/>
                    <a:pt x="165" y="4443"/>
                    <a:pt x="17" y="4714"/>
                  </a:cubicBezTo>
                  <a:lnTo>
                    <a:pt x="17" y="4714"/>
                  </a:lnTo>
                  <a:cubicBezTo>
                    <a:pt x="245" y="4518"/>
                    <a:pt x="456" y="4305"/>
                    <a:pt x="636" y="4060"/>
                  </a:cubicBezTo>
                  <a:cubicBezTo>
                    <a:pt x="1053" y="3592"/>
                    <a:pt x="1555" y="3024"/>
                    <a:pt x="2106" y="2389"/>
                  </a:cubicBezTo>
                  <a:cubicBezTo>
                    <a:pt x="2641" y="1771"/>
                    <a:pt x="3142" y="1186"/>
                    <a:pt x="3560" y="718"/>
                  </a:cubicBezTo>
                  <a:cubicBezTo>
                    <a:pt x="3760" y="501"/>
                    <a:pt x="3961" y="251"/>
                    <a:pt x="4128" y="0"/>
                  </a:cubicBezTo>
                  <a:close/>
                  <a:moveTo>
                    <a:pt x="17" y="4714"/>
                  </a:moveTo>
                  <a:lnTo>
                    <a:pt x="17" y="4714"/>
                  </a:lnTo>
                  <a:cubicBezTo>
                    <a:pt x="12" y="4719"/>
                    <a:pt x="6" y="4724"/>
                    <a:pt x="1" y="4729"/>
                  </a:cubicBezTo>
                  <a:lnTo>
                    <a:pt x="1" y="4745"/>
                  </a:lnTo>
                  <a:cubicBezTo>
                    <a:pt x="6" y="4735"/>
                    <a:pt x="12" y="4725"/>
                    <a:pt x="17" y="4714"/>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6"/>
            <p:cNvSpPr/>
            <p:nvPr/>
          </p:nvSpPr>
          <p:spPr>
            <a:xfrm>
              <a:off x="2062901" y="2328983"/>
              <a:ext cx="35383" cy="86279"/>
            </a:xfrm>
            <a:custGeom>
              <a:rect b="b" l="l" r="r" t="t"/>
              <a:pathLst>
                <a:path extrusionOk="0" h="2692" w="1104">
                  <a:moveTo>
                    <a:pt x="53" y="1"/>
                  </a:moveTo>
                  <a:cubicBezTo>
                    <a:pt x="52" y="1"/>
                    <a:pt x="51" y="1"/>
                    <a:pt x="51" y="1"/>
                  </a:cubicBezTo>
                  <a:cubicBezTo>
                    <a:pt x="0" y="18"/>
                    <a:pt x="251" y="619"/>
                    <a:pt x="535" y="1355"/>
                  </a:cubicBezTo>
                  <a:cubicBezTo>
                    <a:pt x="799" y="2096"/>
                    <a:pt x="1014" y="2692"/>
                    <a:pt x="1068" y="2692"/>
                  </a:cubicBezTo>
                  <a:cubicBezTo>
                    <a:pt x="1068" y="2692"/>
                    <a:pt x="1069" y="2691"/>
                    <a:pt x="1070" y="2691"/>
                  </a:cubicBezTo>
                  <a:cubicBezTo>
                    <a:pt x="1103" y="2691"/>
                    <a:pt x="986" y="2040"/>
                    <a:pt x="702" y="1288"/>
                  </a:cubicBezTo>
                  <a:cubicBezTo>
                    <a:pt x="422" y="547"/>
                    <a:pt x="110" y="1"/>
                    <a:pt x="5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6"/>
            <p:cNvSpPr/>
            <p:nvPr/>
          </p:nvSpPr>
          <p:spPr>
            <a:xfrm>
              <a:off x="2058093" y="2328951"/>
              <a:ext cx="70702" cy="62818"/>
            </a:xfrm>
            <a:custGeom>
              <a:rect b="b" l="l" r="r" t="t"/>
              <a:pathLst>
                <a:path extrusionOk="0" h="1960" w="2206">
                  <a:moveTo>
                    <a:pt x="39" y="0"/>
                  </a:moveTo>
                  <a:cubicBezTo>
                    <a:pt x="37" y="0"/>
                    <a:pt x="35" y="1"/>
                    <a:pt x="33" y="2"/>
                  </a:cubicBezTo>
                  <a:cubicBezTo>
                    <a:pt x="0" y="36"/>
                    <a:pt x="451" y="503"/>
                    <a:pt x="1036" y="1038"/>
                  </a:cubicBezTo>
                  <a:cubicBezTo>
                    <a:pt x="1598" y="1568"/>
                    <a:pt x="2098" y="1959"/>
                    <a:pt x="2166" y="1959"/>
                  </a:cubicBezTo>
                  <a:cubicBezTo>
                    <a:pt x="2169" y="1959"/>
                    <a:pt x="2171" y="1958"/>
                    <a:pt x="2172" y="1957"/>
                  </a:cubicBezTo>
                  <a:cubicBezTo>
                    <a:pt x="2206" y="1907"/>
                    <a:pt x="1754" y="1439"/>
                    <a:pt x="1170" y="904"/>
                  </a:cubicBezTo>
                  <a:cubicBezTo>
                    <a:pt x="592" y="391"/>
                    <a:pt x="106" y="0"/>
                    <a:pt x="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3" name="Google Shape;1373;p36"/>
            <p:cNvGrpSpPr/>
            <p:nvPr/>
          </p:nvGrpSpPr>
          <p:grpSpPr>
            <a:xfrm rot="2919175">
              <a:off x="1257185" y="4609139"/>
              <a:ext cx="58938" cy="70187"/>
              <a:chOff x="2431855" y="4692737"/>
              <a:chExt cx="58940" cy="70189"/>
            </a:xfrm>
          </p:grpSpPr>
          <p:sp>
            <p:nvSpPr>
              <p:cNvPr id="1374" name="Google Shape;1374;p36"/>
              <p:cNvSpPr/>
              <p:nvPr/>
            </p:nvSpPr>
            <p:spPr>
              <a:xfrm>
                <a:off x="2431855" y="4692737"/>
                <a:ext cx="58940" cy="70189"/>
              </a:xfrm>
              <a:custGeom>
                <a:rect b="b" l="l" r="r" t="t"/>
                <a:pathLst>
                  <a:path extrusionOk="0" h="2190" w="1839">
                    <a:moveTo>
                      <a:pt x="1204" y="1"/>
                    </a:moveTo>
                    <a:cubicBezTo>
                      <a:pt x="786" y="168"/>
                      <a:pt x="452" y="485"/>
                      <a:pt x="251" y="886"/>
                    </a:cubicBezTo>
                    <a:cubicBezTo>
                      <a:pt x="51" y="1287"/>
                      <a:pt x="1" y="1755"/>
                      <a:pt x="118" y="2190"/>
                    </a:cubicBezTo>
                    <a:lnTo>
                      <a:pt x="1839" y="1337"/>
                    </a:lnTo>
                    <a:lnTo>
                      <a:pt x="120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6"/>
              <p:cNvSpPr/>
              <p:nvPr/>
            </p:nvSpPr>
            <p:spPr>
              <a:xfrm>
                <a:off x="2437753" y="4742992"/>
                <a:ext cx="2692" cy="10352"/>
              </a:xfrm>
              <a:custGeom>
                <a:rect b="b" l="l" r="r" t="t"/>
                <a:pathLst>
                  <a:path extrusionOk="0" h="323" w="84">
                    <a:moveTo>
                      <a:pt x="45" y="1"/>
                    </a:moveTo>
                    <a:cubicBezTo>
                      <a:pt x="27" y="1"/>
                      <a:pt x="0" y="64"/>
                      <a:pt x="0" y="154"/>
                    </a:cubicBezTo>
                    <a:cubicBezTo>
                      <a:pt x="0" y="245"/>
                      <a:pt x="42" y="323"/>
                      <a:pt x="62" y="323"/>
                    </a:cubicBezTo>
                    <a:cubicBezTo>
                      <a:pt x="64" y="323"/>
                      <a:pt x="66" y="322"/>
                      <a:pt x="67" y="321"/>
                    </a:cubicBezTo>
                    <a:cubicBezTo>
                      <a:pt x="84" y="321"/>
                      <a:pt x="67" y="254"/>
                      <a:pt x="67" y="154"/>
                    </a:cubicBezTo>
                    <a:cubicBezTo>
                      <a:pt x="67" y="70"/>
                      <a:pt x="67" y="3"/>
                      <a:pt x="51" y="3"/>
                    </a:cubicBezTo>
                    <a:cubicBezTo>
                      <a:pt x="49" y="2"/>
                      <a:pt x="47" y="1"/>
                      <a:pt x="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6"/>
              <p:cNvSpPr/>
              <p:nvPr/>
            </p:nvSpPr>
            <p:spPr>
              <a:xfrm>
                <a:off x="2440413" y="4723281"/>
                <a:ext cx="4327" cy="8686"/>
              </a:xfrm>
              <a:custGeom>
                <a:rect b="b" l="l" r="r" t="t"/>
                <a:pathLst>
                  <a:path extrusionOk="0" h="271" w="135">
                    <a:moveTo>
                      <a:pt x="118" y="0"/>
                    </a:moveTo>
                    <a:cubicBezTo>
                      <a:pt x="101" y="0"/>
                      <a:pt x="68" y="50"/>
                      <a:pt x="34" y="134"/>
                    </a:cubicBezTo>
                    <a:cubicBezTo>
                      <a:pt x="18" y="201"/>
                      <a:pt x="1" y="267"/>
                      <a:pt x="18" y="267"/>
                    </a:cubicBezTo>
                    <a:cubicBezTo>
                      <a:pt x="19" y="269"/>
                      <a:pt x="21" y="270"/>
                      <a:pt x="23" y="270"/>
                    </a:cubicBezTo>
                    <a:cubicBezTo>
                      <a:pt x="41" y="270"/>
                      <a:pt x="71" y="210"/>
                      <a:pt x="101" y="150"/>
                    </a:cubicBezTo>
                    <a:cubicBezTo>
                      <a:pt x="118" y="67"/>
                      <a:pt x="135" y="17"/>
                      <a:pt x="1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6"/>
              <p:cNvSpPr/>
              <p:nvPr/>
            </p:nvSpPr>
            <p:spPr>
              <a:xfrm>
                <a:off x="2449515" y="4709051"/>
                <a:ext cx="7532" cy="7275"/>
              </a:xfrm>
              <a:custGeom>
                <a:rect b="b" l="l" r="r" t="t"/>
                <a:pathLst>
                  <a:path extrusionOk="0" h="227" w="235">
                    <a:moveTo>
                      <a:pt x="211" y="0"/>
                    </a:moveTo>
                    <a:cubicBezTo>
                      <a:pt x="181" y="0"/>
                      <a:pt x="129" y="15"/>
                      <a:pt x="85" y="60"/>
                    </a:cubicBezTo>
                    <a:cubicBezTo>
                      <a:pt x="1" y="143"/>
                      <a:pt x="1" y="227"/>
                      <a:pt x="18" y="227"/>
                    </a:cubicBezTo>
                    <a:cubicBezTo>
                      <a:pt x="34" y="227"/>
                      <a:pt x="68" y="177"/>
                      <a:pt x="118" y="110"/>
                    </a:cubicBezTo>
                    <a:cubicBezTo>
                      <a:pt x="185" y="60"/>
                      <a:pt x="235" y="26"/>
                      <a:pt x="235" y="10"/>
                    </a:cubicBezTo>
                    <a:cubicBezTo>
                      <a:pt x="235" y="4"/>
                      <a:pt x="226" y="0"/>
                      <a:pt x="2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6"/>
              <p:cNvSpPr/>
              <p:nvPr/>
            </p:nvSpPr>
            <p:spPr>
              <a:xfrm>
                <a:off x="2462912" y="4700558"/>
                <a:ext cx="4872" cy="4199"/>
              </a:xfrm>
              <a:custGeom>
                <a:rect b="b" l="l" r="r" t="t"/>
                <a:pathLst>
                  <a:path extrusionOk="0" h="131" w="152">
                    <a:moveTo>
                      <a:pt x="118" y="1"/>
                    </a:moveTo>
                    <a:cubicBezTo>
                      <a:pt x="100" y="1"/>
                      <a:pt x="75" y="16"/>
                      <a:pt x="51" y="41"/>
                    </a:cubicBezTo>
                    <a:cubicBezTo>
                      <a:pt x="17" y="74"/>
                      <a:pt x="1" y="124"/>
                      <a:pt x="17" y="124"/>
                    </a:cubicBezTo>
                    <a:cubicBezTo>
                      <a:pt x="22" y="129"/>
                      <a:pt x="28" y="131"/>
                      <a:pt x="34" y="131"/>
                    </a:cubicBezTo>
                    <a:cubicBezTo>
                      <a:pt x="52" y="131"/>
                      <a:pt x="76" y="115"/>
                      <a:pt x="101" y="91"/>
                    </a:cubicBezTo>
                    <a:cubicBezTo>
                      <a:pt x="134" y="57"/>
                      <a:pt x="151" y="24"/>
                      <a:pt x="134" y="7"/>
                    </a:cubicBezTo>
                    <a:cubicBezTo>
                      <a:pt x="130" y="3"/>
                      <a:pt x="124" y="1"/>
                      <a:pt x="1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9" name="Google Shape;1379;p36"/>
            <p:cNvSpPr/>
            <p:nvPr/>
          </p:nvSpPr>
          <p:spPr>
            <a:xfrm>
              <a:off x="1244119" y="4622449"/>
              <a:ext cx="74997" cy="28012"/>
            </a:xfrm>
            <a:custGeom>
              <a:rect b="b" l="l" r="r" t="t"/>
              <a:pathLst>
                <a:path extrusionOk="0" h="874" w="2340">
                  <a:moveTo>
                    <a:pt x="1420" y="1"/>
                  </a:moveTo>
                  <a:cubicBezTo>
                    <a:pt x="973" y="1"/>
                    <a:pt x="533" y="188"/>
                    <a:pt x="217" y="539"/>
                  </a:cubicBezTo>
                  <a:cubicBezTo>
                    <a:pt x="150" y="606"/>
                    <a:pt x="100" y="690"/>
                    <a:pt x="50" y="773"/>
                  </a:cubicBezTo>
                  <a:cubicBezTo>
                    <a:pt x="33" y="807"/>
                    <a:pt x="17" y="840"/>
                    <a:pt x="0" y="874"/>
                  </a:cubicBezTo>
                  <a:cubicBezTo>
                    <a:pt x="17" y="874"/>
                    <a:pt x="84" y="740"/>
                    <a:pt x="251" y="573"/>
                  </a:cubicBezTo>
                  <a:cubicBezTo>
                    <a:pt x="571" y="241"/>
                    <a:pt x="1001" y="68"/>
                    <a:pt x="1439" y="68"/>
                  </a:cubicBezTo>
                  <a:cubicBezTo>
                    <a:pt x="1617" y="68"/>
                    <a:pt x="1797" y="97"/>
                    <a:pt x="1972" y="155"/>
                  </a:cubicBezTo>
                  <a:cubicBezTo>
                    <a:pt x="2206" y="222"/>
                    <a:pt x="2323" y="305"/>
                    <a:pt x="2339" y="305"/>
                  </a:cubicBezTo>
                  <a:cubicBezTo>
                    <a:pt x="2306" y="272"/>
                    <a:pt x="2272" y="255"/>
                    <a:pt x="2256" y="239"/>
                  </a:cubicBezTo>
                  <a:cubicBezTo>
                    <a:pt x="2172" y="189"/>
                    <a:pt x="2072" y="138"/>
                    <a:pt x="1988" y="105"/>
                  </a:cubicBezTo>
                  <a:cubicBezTo>
                    <a:pt x="1803" y="35"/>
                    <a:pt x="1611" y="1"/>
                    <a:pt x="14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6"/>
            <p:cNvSpPr/>
            <p:nvPr/>
          </p:nvSpPr>
          <p:spPr>
            <a:xfrm>
              <a:off x="1042204" y="4554567"/>
              <a:ext cx="260310" cy="121053"/>
            </a:xfrm>
            <a:custGeom>
              <a:rect b="b" l="l" r="r" t="t"/>
              <a:pathLst>
                <a:path extrusionOk="0" h="3777" w="8122">
                  <a:moveTo>
                    <a:pt x="1" y="1"/>
                  </a:moveTo>
                  <a:cubicBezTo>
                    <a:pt x="18" y="17"/>
                    <a:pt x="51" y="34"/>
                    <a:pt x="68" y="51"/>
                  </a:cubicBezTo>
                  <a:cubicBezTo>
                    <a:pt x="151" y="84"/>
                    <a:pt x="218" y="134"/>
                    <a:pt x="302" y="168"/>
                  </a:cubicBezTo>
                  <a:lnTo>
                    <a:pt x="1154" y="619"/>
                  </a:lnTo>
                  <a:cubicBezTo>
                    <a:pt x="1872" y="987"/>
                    <a:pt x="2891" y="1471"/>
                    <a:pt x="4011" y="2006"/>
                  </a:cubicBezTo>
                  <a:cubicBezTo>
                    <a:pt x="5130" y="2524"/>
                    <a:pt x="6150" y="2975"/>
                    <a:pt x="6902" y="3292"/>
                  </a:cubicBezTo>
                  <a:lnTo>
                    <a:pt x="7787" y="3660"/>
                  </a:lnTo>
                  <a:cubicBezTo>
                    <a:pt x="7887" y="3693"/>
                    <a:pt x="7954" y="3727"/>
                    <a:pt x="8038" y="3743"/>
                  </a:cubicBezTo>
                  <a:lnTo>
                    <a:pt x="7804" y="3627"/>
                  </a:lnTo>
                  <a:lnTo>
                    <a:pt x="6918" y="3242"/>
                  </a:lnTo>
                  <a:cubicBezTo>
                    <a:pt x="6183" y="2925"/>
                    <a:pt x="5164" y="2457"/>
                    <a:pt x="4028" y="1939"/>
                  </a:cubicBezTo>
                  <a:cubicBezTo>
                    <a:pt x="2908" y="1421"/>
                    <a:pt x="1906" y="936"/>
                    <a:pt x="1170" y="569"/>
                  </a:cubicBezTo>
                  <a:lnTo>
                    <a:pt x="318" y="151"/>
                  </a:lnTo>
                  <a:lnTo>
                    <a:pt x="84" y="34"/>
                  </a:lnTo>
                  <a:cubicBezTo>
                    <a:pt x="51" y="17"/>
                    <a:pt x="18" y="17"/>
                    <a:pt x="1" y="1"/>
                  </a:cubicBezTo>
                  <a:close/>
                  <a:moveTo>
                    <a:pt x="8038" y="3743"/>
                  </a:moveTo>
                  <a:cubicBezTo>
                    <a:pt x="8054" y="3760"/>
                    <a:pt x="8088" y="3777"/>
                    <a:pt x="8121" y="3777"/>
                  </a:cubicBezTo>
                  <a:cubicBezTo>
                    <a:pt x="8088" y="3760"/>
                    <a:pt x="8071" y="3743"/>
                    <a:pt x="8038" y="3743"/>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4" name="Shape 1384"/>
        <p:cNvGrpSpPr/>
        <p:nvPr/>
      </p:nvGrpSpPr>
      <p:grpSpPr>
        <a:xfrm>
          <a:off x="0" y="0"/>
          <a:ext cx="0" cy="0"/>
          <a:chOff x="0" y="0"/>
          <a:chExt cx="0" cy="0"/>
        </a:xfrm>
      </p:grpSpPr>
      <p:sp>
        <p:nvSpPr>
          <p:cNvPr id="1385" name="Google Shape;1385;p37"/>
          <p:cNvSpPr txBox="1"/>
          <p:nvPr>
            <p:ph type="title"/>
          </p:nvPr>
        </p:nvSpPr>
        <p:spPr>
          <a:xfrm>
            <a:off x="3656125" y="934450"/>
            <a:ext cx="3380400" cy="61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grpSp>
        <p:nvGrpSpPr>
          <p:cNvPr id="1386" name="Google Shape;1386;p37"/>
          <p:cNvGrpSpPr/>
          <p:nvPr/>
        </p:nvGrpSpPr>
        <p:grpSpPr>
          <a:xfrm>
            <a:off x="-393843" y="1145227"/>
            <a:ext cx="3521236" cy="3529918"/>
            <a:chOff x="-393843" y="1145227"/>
            <a:chExt cx="3521236" cy="3529918"/>
          </a:xfrm>
        </p:grpSpPr>
        <p:sp>
          <p:nvSpPr>
            <p:cNvPr id="1387" name="Google Shape;1387;p37"/>
            <p:cNvSpPr/>
            <p:nvPr/>
          </p:nvSpPr>
          <p:spPr>
            <a:xfrm>
              <a:off x="1073634" y="3148694"/>
              <a:ext cx="1095690" cy="212192"/>
            </a:xfrm>
            <a:custGeom>
              <a:rect b="b" l="l" r="r" t="t"/>
              <a:pathLst>
                <a:path extrusionOk="0" h="6354" w="32810">
                  <a:moveTo>
                    <a:pt x="1" y="0"/>
                  </a:moveTo>
                  <a:lnTo>
                    <a:pt x="1" y="6354"/>
                  </a:lnTo>
                  <a:lnTo>
                    <a:pt x="32810" y="6354"/>
                  </a:lnTo>
                  <a:lnTo>
                    <a:pt x="32810"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7"/>
            <p:cNvSpPr/>
            <p:nvPr/>
          </p:nvSpPr>
          <p:spPr>
            <a:xfrm>
              <a:off x="390539" y="2985826"/>
              <a:ext cx="648865" cy="31625"/>
            </a:xfrm>
            <a:custGeom>
              <a:rect b="b" l="l" r="r" t="t"/>
              <a:pathLst>
                <a:path extrusionOk="0" h="947" w="19430">
                  <a:moveTo>
                    <a:pt x="1" y="0"/>
                  </a:moveTo>
                  <a:lnTo>
                    <a:pt x="1" y="947"/>
                  </a:lnTo>
                  <a:lnTo>
                    <a:pt x="19429" y="947"/>
                  </a:lnTo>
                  <a:lnTo>
                    <a:pt x="1942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7"/>
            <p:cNvSpPr/>
            <p:nvPr/>
          </p:nvSpPr>
          <p:spPr>
            <a:xfrm>
              <a:off x="645042" y="2561476"/>
              <a:ext cx="616705" cy="455975"/>
            </a:xfrm>
            <a:custGeom>
              <a:rect b="b" l="l" r="r" t="t"/>
              <a:pathLst>
                <a:path extrusionOk="0" h="13654" w="18467">
                  <a:moveTo>
                    <a:pt x="3305" y="1"/>
                  </a:moveTo>
                  <a:lnTo>
                    <a:pt x="0" y="13654"/>
                  </a:lnTo>
                  <a:lnTo>
                    <a:pt x="14824" y="13654"/>
                  </a:lnTo>
                  <a:lnTo>
                    <a:pt x="18466"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7"/>
            <p:cNvSpPr/>
            <p:nvPr/>
          </p:nvSpPr>
          <p:spPr>
            <a:xfrm>
              <a:off x="675031" y="2582916"/>
              <a:ext cx="558298" cy="400272"/>
            </a:xfrm>
            <a:custGeom>
              <a:rect b="b" l="l" r="r" t="t"/>
              <a:pathLst>
                <a:path extrusionOk="0" h="11986" w="16718">
                  <a:moveTo>
                    <a:pt x="3097" y="1"/>
                  </a:moveTo>
                  <a:lnTo>
                    <a:pt x="1" y="11985"/>
                  </a:lnTo>
                  <a:lnTo>
                    <a:pt x="13557" y="11985"/>
                  </a:lnTo>
                  <a:lnTo>
                    <a:pt x="16718"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7"/>
            <p:cNvSpPr/>
            <p:nvPr/>
          </p:nvSpPr>
          <p:spPr>
            <a:xfrm>
              <a:off x="2152693" y="3111191"/>
              <a:ext cx="32727" cy="1563955"/>
            </a:xfrm>
            <a:custGeom>
              <a:rect b="b" l="l" r="r" t="t"/>
              <a:pathLst>
                <a:path extrusionOk="0" h="46832" w="980">
                  <a:moveTo>
                    <a:pt x="0" y="0"/>
                  </a:moveTo>
                  <a:lnTo>
                    <a:pt x="0" y="46831"/>
                  </a:lnTo>
                  <a:lnTo>
                    <a:pt x="979" y="46831"/>
                  </a:lnTo>
                  <a:lnTo>
                    <a:pt x="979"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7"/>
            <p:cNvSpPr/>
            <p:nvPr/>
          </p:nvSpPr>
          <p:spPr>
            <a:xfrm>
              <a:off x="2185387" y="3115466"/>
              <a:ext cx="32694" cy="1559680"/>
            </a:xfrm>
            <a:custGeom>
              <a:rect b="b" l="l" r="r" t="t"/>
              <a:pathLst>
                <a:path extrusionOk="0" h="46704" w="979">
                  <a:moveTo>
                    <a:pt x="0" y="1"/>
                  </a:moveTo>
                  <a:lnTo>
                    <a:pt x="0" y="46703"/>
                  </a:lnTo>
                  <a:lnTo>
                    <a:pt x="979" y="46703"/>
                  </a:lnTo>
                  <a:lnTo>
                    <a:pt x="97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7"/>
            <p:cNvSpPr/>
            <p:nvPr/>
          </p:nvSpPr>
          <p:spPr>
            <a:xfrm>
              <a:off x="-7529" y="3020123"/>
              <a:ext cx="2489230" cy="128604"/>
            </a:xfrm>
            <a:custGeom>
              <a:rect b="b" l="l" r="r" t="t"/>
              <a:pathLst>
                <a:path extrusionOk="0" h="3851" w="74539">
                  <a:moveTo>
                    <a:pt x="0" y="0"/>
                  </a:moveTo>
                  <a:lnTo>
                    <a:pt x="0" y="3850"/>
                  </a:lnTo>
                  <a:lnTo>
                    <a:pt x="74538" y="3850"/>
                  </a:lnTo>
                  <a:lnTo>
                    <a:pt x="7453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7"/>
            <p:cNvSpPr/>
            <p:nvPr/>
          </p:nvSpPr>
          <p:spPr>
            <a:xfrm>
              <a:off x="1613163" y="3215651"/>
              <a:ext cx="56838" cy="48823"/>
            </a:xfrm>
            <a:custGeom>
              <a:rect b="b" l="l" r="r" t="t"/>
              <a:pathLst>
                <a:path extrusionOk="0" h="1462" w="1702">
                  <a:moveTo>
                    <a:pt x="979" y="1"/>
                  </a:moveTo>
                  <a:cubicBezTo>
                    <a:pt x="322" y="1"/>
                    <a:pt x="1" y="787"/>
                    <a:pt x="450" y="1252"/>
                  </a:cubicBezTo>
                  <a:cubicBezTo>
                    <a:pt x="599" y="1396"/>
                    <a:pt x="781" y="1461"/>
                    <a:pt x="960" y="1461"/>
                  </a:cubicBezTo>
                  <a:cubicBezTo>
                    <a:pt x="1338" y="1461"/>
                    <a:pt x="1701" y="1170"/>
                    <a:pt x="1701" y="723"/>
                  </a:cubicBezTo>
                  <a:cubicBezTo>
                    <a:pt x="1701" y="322"/>
                    <a:pt x="1380" y="1"/>
                    <a:pt x="9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7"/>
            <p:cNvSpPr/>
            <p:nvPr/>
          </p:nvSpPr>
          <p:spPr>
            <a:xfrm>
              <a:off x="-390069" y="2671312"/>
              <a:ext cx="994403" cy="1114458"/>
            </a:xfrm>
            <a:custGeom>
              <a:rect b="b" l="l" r="r" t="t"/>
              <a:pathLst>
                <a:path extrusionOk="0" h="33372" w="29777">
                  <a:moveTo>
                    <a:pt x="3482" y="1"/>
                  </a:moveTo>
                  <a:cubicBezTo>
                    <a:pt x="1476" y="1"/>
                    <a:pt x="0" y="1894"/>
                    <a:pt x="482" y="3835"/>
                  </a:cubicBezTo>
                  <a:lnTo>
                    <a:pt x="7156" y="31013"/>
                  </a:lnTo>
                  <a:cubicBezTo>
                    <a:pt x="7490" y="32397"/>
                    <a:pt x="8740" y="33371"/>
                    <a:pt x="10153" y="33371"/>
                  </a:cubicBezTo>
                  <a:cubicBezTo>
                    <a:pt x="10165" y="33371"/>
                    <a:pt x="10176" y="33371"/>
                    <a:pt x="10188" y="33371"/>
                  </a:cubicBezTo>
                  <a:lnTo>
                    <a:pt x="26311" y="33211"/>
                  </a:lnTo>
                  <a:cubicBezTo>
                    <a:pt x="28333" y="33195"/>
                    <a:pt x="29777" y="31285"/>
                    <a:pt x="29280" y="29344"/>
                  </a:cubicBezTo>
                  <a:lnTo>
                    <a:pt x="22269" y="2327"/>
                  </a:lnTo>
                  <a:cubicBezTo>
                    <a:pt x="21900" y="963"/>
                    <a:pt x="20680" y="1"/>
                    <a:pt x="19268"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7"/>
            <p:cNvSpPr/>
            <p:nvPr/>
          </p:nvSpPr>
          <p:spPr>
            <a:xfrm>
              <a:off x="-393843" y="2671312"/>
              <a:ext cx="431330" cy="1114458"/>
            </a:xfrm>
            <a:custGeom>
              <a:rect b="b" l="l" r="r" t="t"/>
              <a:pathLst>
                <a:path extrusionOk="0" h="33372" w="12916">
                  <a:moveTo>
                    <a:pt x="3691" y="1"/>
                  </a:moveTo>
                  <a:cubicBezTo>
                    <a:pt x="1557" y="1"/>
                    <a:pt x="1" y="1990"/>
                    <a:pt x="498" y="4060"/>
                  </a:cubicBezTo>
                  <a:lnTo>
                    <a:pt x="7606" y="33371"/>
                  </a:lnTo>
                  <a:lnTo>
                    <a:pt x="12916" y="33371"/>
                  </a:lnTo>
                  <a:lnTo>
                    <a:pt x="3691"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7"/>
            <p:cNvSpPr/>
            <p:nvPr/>
          </p:nvSpPr>
          <p:spPr>
            <a:xfrm>
              <a:off x="104444" y="3502848"/>
              <a:ext cx="721699" cy="283457"/>
            </a:xfrm>
            <a:custGeom>
              <a:rect b="b" l="l" r="r" t="t"/>
              <a:pathLst>
                <a:path extrusionOk="0" h="8488" w="21611">
                  <a:moveTo>
                    <a:pt x="2968" y="0"/>
                  </a:moveTo>
                  <a:cubicBezTo>
                    <a:pt x="1332" y="0"/>
                    <a:pt x="0" y="1332"/>
                    <a:pt x="0" y="2968"/>
                  </a:cubicBezTo>
                  <a:lnTo>
                    <a:pt x="0" y="5519"/>
                  </a:lnTo>
                  <a:cubicBezTo>
                    <a:pt x="0" y="7156"/>
                    <a:pt x="1332" y="8487"/>
                    <a:pt x="2968" y="8487"/>
                  </a:cubicBezTo>
                  <a:lnTo>
                    <a:pt x="18643" y="8487"/>
                  </a:lnTo>
                  <a:cubicBezTo>
                    <a:pt x="20279" y="8487"/>
                    <a:pt x="21611" y="7156"/>
                    <a:pt x="21611" y="5519"/>
                  </a:cubicBezTo>
                  <a:lnTo>
                    <a:pt x="21611" y="2968"/>
                  </a:lnTo>
                  <a:cubicBezTo>
                    <a:pt x="21611" y="1332"/>
                    <a:pt x="20279" y="0"/>
                    <a:pt x="18643"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7"/>
            <p:cNvSpPr/>
            <p:nvPr/>
          </p:nvSpPr>
          <p:spPr>
            <a:xfrm>
              <a:off x="-393843" y="2670778"/>
              <a:ext cx="597437" cy="1115527"/>
            </a:xfrm>
            <a:custGeom>
              <a:rect b="b" l="l" r="r" t="t"/>
              <a:pathLst>
                <a:path extrusionOk="0" h="33404" w="17890">
                  <a:moveTo>
                    <a:pt x="3691" y="1"/>
                  </a:moveTo>
                  <a:cubicBezTo>
                    <a:pt x="1557" y="1"/>
                    <a:pt x="1" y="2006"/>
                    <a:pt x="498" y="4076"/>
                  </a:cubicBezTo>
                  <a:lnTo>
                    <a:pt x="7606" y="33387"/>
                  </a:lnTo>
                  <a:lnTo>
                    <a:pt x="7846" y="33387"/>
                  </a:lnTo>
                  <a:lnTo>
                    <a:pt x="7862" y="33403"/>
                  </a:lnTo>
                  <a:lnTo>
                    <a:pt x="17889" y="33403"/>
                  </a:lnTo>
                  <a:lnTo>
                    <a:pt x="15980" y="24900"/>
                  </a:lnTo>
                  <a:lnTo>
                    <a:pt x="10574" y="24900"/>
                  </a:lnTo>
                  <a:lnTo>
                    <a:pt x="3691" y="1"/>
                  </a:ln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7"/>
            <p:cNvSpPr/>
            <p:nvPr/>
          </p:nvSpPr>
          <p:spPr>
            <a:xfrm>
              <a:off x="-33778" y="3500143"/>
              <a:ext cx="665462" cy="5410"/>
            </a:xfrm>
            <a:custGeom>
              <a:rect b="b" l="l" r="r" t="t"/>
              <a:pathLst>
                <a:path extrusionOk="0" h="162" w="19927">
                  <a:moveTo>
                    <a:pt x="9963" y="1"/>
                  </a:moveTo>
                  <a:cubicBezTo>
                    <a:pt x="4460" y="1"/>
                    <a:pt x="0" y="33"/>
                    <a:pt x="0" y="81"/>
                  </a:cubicBezTo>
                  <a:cubicBezTo>
                    <a:pt x="0" y="113"/>
                    <a:pt x="4460" y="161"/>
                    <a:pt x="9963" y="161"/>
                  </a:cubicBezTo>
                  <a:cubicBezTo>
                    <a:pt x="15466" y="161"/>
                    <a:pt x="19926" y="113"/>
                    <a:pt x="19926" y="81"/>
                  </a:cubicBezTo>
                  <a:cubicBezTo>
                    <a:pt x="19926" y="33"/>
                    <a:pt x="15466" y="1"/>
                    <a:pt x="996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7"/>
            <p:cNvSpPr/>
            <p:nvPr/>
          </p:nvSpPr>
          <p:spPr>
            <a:xfrm>
              <a:off x="4259" y="3023663"/>
              <a:ext cx="48857" cy="43480"/>
            </a:xfrm>
            <a:custGeom>
              <a:rect b="b" l="l" r="r" t="t"/>
              <a:pathLst>
                <a:path extrusionOk="0" h="1302" w="1463">
                  <a:moveTo>
                    <a:pt x="634" y="1"/>
                  </a:moveTo>
                  <a:cubicBezTo>
                    <a:pt x="531" y="1"/>
                    <a:pt x="424" y="24"/>
                    <a:pt x="337" y="87"/>
                  </a:cubicBezTo>
                  <a:cubicBezTo>
                    <a:pt x="257" y="135"/>
                    <a:pt x="225" y="183"/>
                    <a:pt x="241" y="183"/>
                  </a:cubicBezTo>
                  <a:cubicBezTo>
                    <a:pt x="347" y="136"/>
                    <a:pt x="461" y="106"/>
                    <a:pt x="577" y="106"/>
                  </a:cubicBezTo>
                  <a:cubicBezTo>
                    <a:pt x="620" y="106"/>
                    <a:pt x="663" y="110"/>
                    <a:pt x="706" y="119"/>
                  </a:cubicBezTo>
                  <a:cubicBezTo>
                    <a:pt x="883" y="151"/>
                    <a:pt x="1027" y="247"/>
                    <a:pt x="1107" y="391"/>
                  </a:cubicBezTo>
                  <a:cubicBezTo>
                    <a:pt x="1252" y="767"/>
                    <a:pt x="979" y="1143"/>
                    <a:pt x="619" y="1143"/>
                  </a:cubicBezTo>
                  <a:cubicBezTo>
                    <a:pt x="579" y="1143"/>
                    <a:pt x="539" y="1139"/>
                    <a:pt x="498" y="1129"/>
                  </a:cubicBezTo>
                  <a:cubicBezTo>
                    <a:pt x="337" y="1081"/>
                    <a:pt x="209" y="953"/>
                    <a:pt x="145" y="793"/>
                  </a:cubicBezTo>
                  <a:cubicBezTo>
                    <a:pt x="96" y="632"/>
                    <a:pt x="80" y="472"/>
                    <a:pt x="129" y="311"/>
                  </a:cubicBezTo>
                  <a:lnTo>
                    <a:pt x="129" y="311"/>
                  </a:lnTo>
                  <a:cubicBezTo>
                    <a:pt x="129" y="311"/>
                    <a:pt x="80" y="343"/>
                    <a:pt x="48" y="424"/>
                  </a:cubicBezTo>
                  <a:cubicBezTo>
                    <a:pt x="0" y="552"/>
                    <a:pt x="0" y="696"/>
                    <a:pt x="32" y="825"/>
                  </a:cubicBezTo>
                  <a:cubicBezTo>
                    <a:pt x="96" y="1033"/>
                    <a:pt x="241" y="1194"/>
                    <a:pt x="449" y="1274"/>
                  </a:cubicBezTo>
                  <a:cubicBezTo>
                    <a:pt x="514" y="1292"/>
                    <a:pt x="578" y="1301"/>
                    <a:pt x="640" y="1301"/>
                  </a:cubicBezTo>
                  <a:cubicBezTo>
                    <a:pt x="1113" y="1301"/>
                    <a:pt x="1463" y="795"/>
                    <a:pt x="1236" y="327"/>
                  </a:cubicBezTo>
                  <a:cubicBezTo>
                    <a:pt x="1123" y="151"/>
                    <a:pt x="931" y="22"/>
                    <a:pt x="722" y="6"/>
                  </a:cubicBezTo>
                  <a:cubicBezTo>
                    <a:pt x="693" y="3"/>
                    <a:pt x="664" y="1"/>
                    <a:pt x="63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7"/>
            <p:cNvSpPr/>
            <p:nvPr/>
          </p:nvSpPr>
          <p:spPr>
            <a:xfrm>
              <a:off x="-9132" y="3057091"/>
              <a:ext cx="52530" cy="112007"/>
            </a:xfrm>
            <a:custGeom>
              <a:rect b="b" l="l" r="r" t="t"/>
              <a:pathLst>
                <a:path extrusionOk="0" h="3354" w="1573">
                  <a:moveTo>
                    <a:pt x="1556" y="0"/>
                  </a:moveTo>
                  <a:cubicBezTo>
                    <a:pt x="1364" y="64"/>
                    <a:pt x="1203" y="160"/>
                    <a:pt x="1075" y="305"/>
                  </a:cubicBezTo>
                  <a:cubicBezTo>
                    <a:pt x="353" y="915"/>
                    <a:pt x="0" y="1861"/>
                    <a:pt x="145" y="2808"/>
                  </a:cubicBezTo>
                  <a:cubicBezTo>
                    <a:pt x="161" y="3000"/>
                    <a:pt x="225" y="3177"/>
                    <a:pt x="321" y="3353"/>
                  </a:cubicBezTo>
                  <a:cubicBezTo>
                    <a:pt x="353" y="3337"/>
                    <a:pt x="289" y="3129"/>
                    <a:pt x="257" y="2792"/>
                  </a:cubicBezTo>
                  <a:cubicBezTo>
                    <a:pt x="177" y="1893"/>
                    <a:pt x="497" y="1011"/>
                    <a:pt x="1139" y="385"/>
                  </a:cubicBezTo>
                  <a:cubicBezTo>
                    <a:pt x="1380" y="144"/>
                    <a:pt x="1572" y="32"/>
                    <a:pt x="155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7"/>
            <p:cNvSpPr/>
            <p:nvPr/>
          </p:nvSpPr>
          <p:spPr>
            <a:xfrm>
              <a:off x="-41292" y="2958509"/>
              <a:ext cx="50393" cy="76742"/>
            </a:xfrm>
            <a:custGeom>
              <a:rect b="b" l="l" r="r" t="t"/>
              <a:pathLst>
                <a:path extrusionOk="0" h="2298" w="1509">
                  <a:moveTo>
                    <a:pt x="49" y="0"/>
                  </a:moveTo>
                  <a:cubicBezTo>
                    <a:pt x="1" y="144"/>
                    <a:pt x="1" y="289"/>
                    <a:pt x="33" y="433"/>
                  </a:cubicBezTo>
                  <a:cubicBezTo>
                    <a:pt x="145" y="1107"/>
                    <a:pt x="530" y="1717"/>
                    <a:pt x="1091" y="2118"/>
                  </a:cubicBezTo>
                  <a:cubicBezTo>
                    <a:pt x="1289" y="2245"/>
                    <a:pt x="1437" y="2297"/>
                    <a:pt x="1470" y="2297"/>
                  </a:cubicBezTo>
                  <a:cubicBezTo>
                    <a:pt x="1474" y="2297"/>
                    <a:pt x="1477" y="2296"/>
                    <a:pt x="1477" y="2294"/>
                  </a:cubicBezTo>
                  <a:cubicBezTo>
                    <a:pt x="1509" y="2246"/>
                    <a:pt x="931" y="1957"/>
                    <a:pt x="530" y="1300"/>
                  </a:cubicBezTo>
                  <a:cubicBezTo>
                    <a:pt x="113" y="642"/>
                    <a:pt x="97" y="0"/>
                    <a:pt x="4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7"/>
            <p:cNvSpPr/>
            <p:nvPr/>
          </p:nvSpPr>
          <p:spPr>
            <a:xfrm>
              <a:off x="-65937" y="3041462"/>
              <a:ext cx="70597" cy="18467"/>
            </a:xfrm>
            <a:custGeom>
              <a:rect b="b" l="l" r="r" t="t"/>
              <a:pathLst>
                <a:path extrusionOk="0" h="553" w="2114">
                  <a:moveTo>
                    <a:pt x="26" y="0"/>
                  </a:moveTo>
                  <a:cubicBezTo>
                    <a:pt x="22" y="0"/>
                    <a:pt x="18" y="1"/>
                    <a:pt x="17" y="3"/>
                  </a:cubicBezTo>
                  <a:cubicBezTo>
                    <a:pt x="1" y="35"/>
                    <a:pt x="402" y="372"/>
                    <a:pt x="1011" y="500"/>
                  </a:cubicBezTo>
                  <a:cubicBezTo>
                    <a:pt x="1193" y="538"/>
                    <a:pt x="1365" y="552"/>
                    <a:pt x="1516" y="552"/>
                  </a:cubicBezTo>
                  <a:cubicBezTo>
                    <a:pt x="1872" y="552"/>
                    <a:pt x="2113" y="475"/>
                    <a:pt x="2102" y="452"/>
                  </a:cubicBezTo>
                  <a:cubicBezTo>
                    <a:pt x="2102" y="404"/>
                    <a:pt x="1621" y="468"/>
                    <a:pt x="1043" y="340"/>
                  </a:cubicBezTo>
                  <a:cubicBezTo>
                    <a:pt x="499" y="234"/>
                    <a:pt x="98" y="0"/>
                    <a:pt x="2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7"/>
            <p:cNvSpPr/>
            <p:nvPr/>
          </p:nvSpPr>
          <p:spPr>
            <a:xfrm>
              <a:off x="279634" y="3023663"/>
              <a:ext cx="48924" cy="43480"/>
            </a:xfrm>
            <a:custGeom>
              <a:rect b="b" l="l" r="r" t="t"/>
              <a:pathLst>
                <a:path extrusionOk="0" h="1302" w="1465">
                  <a:moveTo>
                    <a:pt x="650" y="1"/>
                  </a:moveTo>
                  <a:cubicBezTo>
                    <a:pt x="547" y="1"/>
                    <a:pt x="441" y="24"/>
                    <a:pt x="353" y="87"/>
                  </a:cubicBezTo>
                  <a:cubicBezTo>
                    <a:pt x="273" y="135"/>
                    <a:pt x="241" y="183"/>
                    <a:pt x="241" y="183"/>
                  </a:cubicBezTo>
                  <a:cubicBezTo>
                    <a:pt x="359" y="136"/>
                    <a:pt x="476" y="106"/>
                    <a:pt x="594" y="106"/>
                  </a:cubicBezTo>
                  <a:cubicBezTo>
                    <a:pt x="637" y="106"/>
                    <a:pt x="680" y="110"/>
                    <a:pt x="722" y="119"/>
                  </a:cubicBezTo>
                  <a:cubicBezTo>
                    <a:pt x="883" y="151"/>
                    <a:pt x="1027" y="247"/>
                    <a:pt x="1124" y="391"/>
                  </a:cubicBezTo>
                  <a:cubicBezTo>
                    <a:pt x="1268" y="767"/>
                    <a:pt x="996" y="1143"/>
                    <a:pt x="623" y="1143"/>
                  </a:cubicBezTo>
                  <a:cubicBezTo>
                    <a:pt x="583" y="1143"/>
                    <a:pt x="541" y="1139"/>
                    <a:pt x="498" y="1129"/>
                  </a:cubicBezTo>
                  <a:cubicBezTo>
                    <a:pt x="337" y="1081"/>
                    <a:pt x="225" y="953"/>
                    <a:pt x="161" y="793"/>
                  </a:cubicBezTo>
                  <a:cubicBezTo>
                    <a:pt x="113" y="632"/>
                    <a:pt x="97" y="472"/>
                    <a:pt x="145" y="311"/>
                  </a:cubicBezTo>
                  <a:lnTo>
                    <a:pt x="145" y="311"/>
                  </a:lnTo>
                  <a:cubicBezTo>
                    <a:pt x="145" y="311"/>
                    <a:pt x="97" y="343"/>
                    <a:pt x="65" y="424"/>
                  </a:cubicBezTo>
                  <a:cubicBezTo>
                    <a:pt x="17" y="552"/>
                    <a:pt x="1" y="696"/>
                    <a:pt x="49" y="825"/>
                  </a:cubicBezTo>
                  <a:cubicBezTo>
                    <a:pt x="113" y="1033"/>
                    <a:pt x="257" y="1194"/>
                    <a:pt x="450" y="1274"/>
                  </a:cubicBezTo>
                  <a:cubicBezTo>
                    <a:pt x="515" y="1292"/>
                    <a:pt x="579" y="1301"/>
                    <a:pt x="641" y="1301"/>
                  </a:cubicBezTo>
                  <a:cubicBezTo>
                    <a:pt x="1113" y="1301"/>
                    <a:pt x="1465" y="795"/>
                    <a:pt x="1252" y="327"/>
                  </a:cubicBezTo>
                  <a:cubicBezTo>
                    <a:pt x="1140" y="151"/>
                    <a:pt x="947" y="22"/>
                    <a:pt x="739" y="6"/>
                  </a:cubicBezTo>
                  <a:cubicBezTo>
                    <a:pt x="710" y="3"/>
                    <a:pt x="680" y="1"/>
                    <a:pt x="65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7"/>
            <p:cNvSpPr/>
            <p:nvPr/>
          </p:nvSpPr>
          <p:spPr>
            <a:xfrm>
              <a:off x="266777" y="3057091"/>
              <a:ext cx="51996" cy="112007"/>
            </a:xfrm>
            <a:custGeom>
              <a:rect b="b" l="l" r="r" t="t"/>
              <a:pathLst>
                <a:path extrusionOk="0" h="3354" w="1557">
                  <a:moveTo>
                    <a:pt x="1557" y="0"/>
                  </a:moveTo>
                  <a:lnTo>
                    <a:pt x="1557" y="0"/>
                  </a:lnTo>
                  <a:cubicBezTo>
                    <a:pt x="1364" y="64"/>
                    <a:pt x="1204" y="160"/>
                    <a:pt x="1059" y="305"/>
                  </a:cubicBezTo>
                  <a:cubicBezTo>
                    <a:pt x="337" y="915"/>
                    <a:pt x="0" y="1861"/>
                    <a:pt x="145" y="2808"/>
                  </a:cubicBezTo>
                  <a:cubicBezTo>
                    <a:pt x="161" y="3000"/>
                    <a:pt x="209" y="3177"/>
                    <a:pt x="321" y="3353"/>
                  </a:cubicBezTo>
                  <a:cubicBezTo>
                    <a:pt x="337" y="3337"/>
                    <a:pt x="289" y="3129"/>
                    <a:pt x="257" y="2792"/>
                  </a:cubicBezTo>
                  <a:cubicBezTo>
                    <a:pt x="177" y="1893"/>
                    <a:pt x="498" y="1011"/>
                    <a:pt x="1140" y="385"/>
                  </a:cubicBezTo>
                  <a:cubicBezTo>
                    <a:pt x="1380" y="144"/>
                    <a:pt x="1557" y="32"/>
                    <a:pt x="155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7"/>
            <p:cNvSpPr/>
            <p:nvPr/>
          </p:nvSpPr>
          <p:spPr>
            <a:xfrm>
              <a:off x="234618" y="2958509"/>
              <a:ext cx="50393" cy="76742"/>
            </a:xfrm>
            <a:custGeom>
              <a:rect b="b" l="l" r="r" t="t"/>
              <a:pathLst>
                <a:path extrusionOk="0" h="2298" w="1509">
                  <a:moveTo>
                    <a:pt x="33" y="0"/>
                  </a:moveTo>
                  <a:cubicBezTo>
                    <a:pt x="1" y="144"/>
                    <a:pt x="1" y="289"/>
                    <a:pt x="33" y="433"/>
                  </a:cubicBezTo>
                  <a:cubicBezTo>
                    <a:pt x="145" y="1107"/>
                    <a:pt x="514" y="1717"/>
                    <a:pt x="1092" y="2118"/>
                  </a:cubicBezTo>
                  <a:cubicBezTo>
                    <a:pt x="1289" y="2245"/>
                    <a:pt x="1437" y="2297"/>
                    <a:pt x="1470" y="2297"/>
                  </a:cubicBezTo>
                  <a:cubicBezTo>
                    <a:pt x="1475" y="2297"/>
                    <a:pt x="1477" y="2296"/>
                    <a:pt x="1477" y="2294"/>
                  </a:cubicBezTo>
                  <a:cubicBezTo>
                    <a:pt x="1509" y="2246"/>
                    <a:pt x="931" y="1957"/>
                    <a:pt x="530" y="1300"/>
                  </a:cubicBezTo>
                  <a:cubicBezTo>
                    <a:pt x="113" y="642"/>
                    <a:pt x="97" y="0"/>
                    <a:pt x="3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7"/>
            <p:cNvSpPr/>
            <p:nvPr/>
          </p:nvSpPr>
          <p:spPr>
            <a:xfrm>
              <a:off x="209438" y="3041462"/>
              <a:ext cx="71131" cy="18467"/>
            </a:xfrm>
            <a:custGeom>
              <a:rect b="b" l="l" r="r" t="t"/>
              <a:pathLst>
                <a:path extrusionOk="0" h="553" w="2130">
                  <a:moveTo>
                    <a:pt x="42" y="0"/>
                  </a:moveTo>
                  <a:cubicBezTo>
                    <a:pt x="38" y="0"/>
                    <a:pt x="35" y="1"/>
                    <a:pt x="33" y="3"/>
                  </a:cubicBezTo>
                  <a:cubicBezTo>
                    <a:pt x="1" y="35"/>
                    <a:pt x="402" y="372"/>
                    <a:pt x="1028" y="500"/>
                  </a:cubicBezTo>
                  <a:cubicBezTo>
                    <a:pt x="1209" y="538"/>
                    <a:pt x="1381" y="552"/>
                    <a:pt x="1532" y="552"/>
                  </a:cubicBezTo>
                  <a:cubicBezTo>
                    <a:pt x="1888" y="552"/>
                    <a:pt x="2130" y="475"/>
                    <a:pt x="2119" y="452"/>
                  </a:cubicBezTo>
                  <a:cubicBezTo>
                    <a:pt x="2119" y="404"/>
                    <a:pt x="1637" y="468"/>
                    <a:pt x="1060" y="340"/>
                  </a:cubicBezTo>
                  <a:cubicBezTo>
                    <a:pt x="516" y="234"/>
                    <a:pt x="114" y="0"/>
                    <a:pt x="4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7"/>
            <p:cNvSpPr/>
            <p:nvPr/>
          </p:nvSpPr>
          <p:spPr>
            <a:xfrm>
              <a:off x="-130757" y="3782497"/>
              <a:ext cx="928515" cy="83621"/>
            </a:xfrm>
            <a:custGeom>
              <a:rect b="b" l="l" r="r" t="t"/>
              <a:pathLst>
                <a:path extrusionOk="0" h="2504" w="27804">
                  <a:moveTo>
                    <a:pt x="1220" y="1"/>
                  </a:moveTo>
                  <a:cubicBezTo>
                    <a:pt x="546" y="17"/>
                    <a:pt x="0" y="562"/>
                    <a:pt x="0" y="1252"/>
                  </a:cubicBezTo>
                  <a:cubicBezTo>
                    <a:pt x="0" y="1926"/>
                    <a:pt x="546" y="2488"/>
                    <a:pt x="1220" y="2504"/>
                  </a:cubicBezTo>
                  <a:lnTo>
                    <a:pt x="26568" y="2504"/>
                  </a:lnTo>
                  <a:cubicBezTo>
                    <a:pt x="27242" y="2488"/>
                    <a:pt x="27804" y="1926"/>
                    <a:pt x="27804" y="1252"/>
                  </a:cubicBezTo>
                  <a:cubicBezTo>
                    <a:pt x="27804" y="562"/>
                    <a:pt x="27242" y="17"/>
                    <a:pt x="265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7"/>
            <p:cNvSpPr/>
            <p:nvPr/>
          </p:nvSpPr>
          <p:spPr>
            <a:xfrm>
              <a:off x="-169862" y="3866085"/>
              <a:ext cx="221309" cy="809061"/>
            </a:xfrm>
            <a:custGeom>
              <a:rect b="b" l="l" r="r" t="t"/>
              <a:pathLst>
                <a:path extrusionOk="0" h="24227" w="6627">
                  <a:moveTo>
                    <a:pt x="4171" y="1"/>
                  </a:moveTo>
                  <a:lnTo>
                    <a:pt x="0" y="24226"/>
                  </a:lnTo>
                  <a:lnTo>
                    <a:pt x="1155" y="24226"/>
                  </a:lnTo>
                  <a:lnTo>
                    <a:pt x="6626"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7"/>
            <p:cNvSpPr/>
            <p:nvPr/>
          </p:nvSpPr>
          <p:spPr>
            <a:xfrm>
              <a:off x="149995" y="3866085"/>
              <a:ext cx="229858" cy="809061"/>
            </a:xfrm>
            <a:custGeom>
              <a:rect b="b" l="l" r="r" t="t"/>
              <a:pathLst>
                <a:path extrusionOk="0" h="24227" w="6883">
                  <a:moveTo>
                    <a:pt x="4428" y="1"/>
                  </a:moveTo>
                  <a:lnTo>
                    <a:pt x="0" y="24226"/>
                  </a:lnTo>
                  <a:lnTo>
                    <a:pt x="1139" y="24226"/>
                  </a:lnTo>
                  <a:lnTo>
                    <a:pt x="688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7"/>
            <p:cNvSpPr/>
            <p:nvPr/>
          </p:nvSpPr>
          <p:spPr>
            <a:xfrm>
              <a:off x="579121" y="3866085"/>
              <a:ext cx="247023" cy="809061"/>
            </a:xfrm>
            <a:custGeom>
              <a:rect b="b" l="l" r="r" t="t"/>
              <a:pathLst>
                <a:path extrusionOk="0" h="24227" w="7397">
                  <a:moveTo>
                    <a:pt x="1" y="1"/>
                  </a:moveTo>
                  <a:lnTo>
                    <a:pt x="6258" y="24226"/>
                  </a:lnTo>
                  <a:lnTo>
                    <a:pt x="7397" y="24226"/>
                  </a:lnTo>
                  <a:lnTo>
                    <a:pt x="245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7"/>
            <p:cNvSpPr/>
            <p:nvPr/>
          </p:nvSpPr>
          <p:spPr>
            <a:xfrm>
              <a:off x="1753556" y="1345631"/>
              <a:ext cx="301657" cy="686033"/>
            </a:xfrm>
            <a:custGeom>
              <a:rect b="b" l="l" r="r" t="t"/>
              <a:pathLst>
                <a:path extrusionOk="0" h="20543" w="9033">
                  <a:moveTo>
                    <a:pt x="8139" y="0"/>
                  </a:moveTo>
                  <a:cubicBezTo>
                    <a:pt x="5068" y="0"/>
                    <a:pt x="3381" y="2015"/>
                    <a:pt x="2647" y="3600"/>
                  </a:cubicBezTo>
                  <a:cubicBezTo>
                    <a:pt x="1845" y="5333"/>
                    <a:pt x="1653" y="7290"/>
                    <a:pt x="1540" y="9199"/>
                  </a:cubicBezTo>
                  <a:cubicBezTo>
                    <a:pt x="1428" y="11109"/>
                    <a:pt x="1412" y="13050"/>
                    <a:pt x="899" y="14895"/>
                  </a:cubicBezTo>
                  <a:cubicBezTo>
                    <a:pt x="642" y="15857"/>
                    <a:pt x="257" y="16788"/>
                    <a:pt x="128" y="17783"/>
                  </a:cubicBezTo>
                  <a:cubicBezTo>
                    <a:pt x="0" y="18761"/>
                    <a:pt x="193" y="19868"/>
                    <a:pt x="931" y="20542"/>
                  </a:cubicBezTo>
                  <a:lnTo>
                    <a:pt x="9033" y="55"/>
                  </a:lnTo>
                  <a:cubicBezTo>
                    <a:pt x="8722" y="18"/>
                    <a:pt x="8425" y="0"/>
                    <a:pt x="81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7"/>
            <p:cNvSpPr/>
            <p:nvPr/>
          </p:nvSpPr>
          <p:spPr>
            <a:xfrm>
              <a:off x="2061091" y="1410651"/>
              <a:ext cx="214863" cy="611362"/>
            </a:xfrm>
            <a:custGeom>
              <a:rect b="b" l="l" r="r" t="t"/>
              <a:pathLst>
                <a:path extrusionOk="0" h="18307" w="6434">
                  <a:moveTo>
                    <a:pt x="3369" y="1"/>
                  </a:moveTo>
                  <a:lnTo>
                    <a:pt x="915" y="274"/>
                  </a:lnTo>
                  <a:cubicBezTo>
                    <a:pt x="144" y="4557"/>
                    <a:pt x="80" y="8937"/>
                    <a:pt x="16" y="13285"/>
                  </a:cubicBezTo>
                  <a:cubicBezTo>
                    <a:pt x="0" y="14295"/>
                    <a:pt x="0" y="15338"/>
                    <a:pt x="401" y="16253"/>
                  </a:cubicBezTo>
                  <a:cubicBezTo>
                    <a:pt x="979" y="17472"/>
                    <a:pt x="2198" y="18274"/>
                    <a:pt x="3546" y="18306"/>
                  </a:cubicBezTo>
                  <a:cubicBezTo>
                    <a:pt x="4524" y="18306"/>
                    <a:pt x="5551" y="17841"/>
                    <a:pt x="6016" y="16959"/>
                  </a:cubicBezTo>
                  <a:cubicBezTo>
                    <a:pt x="6433" y="16156"/>
                    <a:pt x="6321" y="15194"/>
                    <a:pt x="6193" y="14279"/>
                  </a:cubicBezTo>
                  <a:cubicBezTo>
                    <a:pt x="5952" y="12499"/>
                    <a:pt x="5695" y="10686"/>
                    <a:pt x="5054" y="8985"/>
                  </a:cubicBezTo>
                  <a:cubicBezTo>
                    <a:pt x="4749" y="8151"/>
                    <a:pt x="4332" y="7333"/>
                    <a:pt x="4123" y="6450"/>
                  </a:cubicBezTo>
                  <a:cubicBezTo>
                    <a:pt x="3626" y="4332"/>
                    <a:pt x="4332" y="1958"/>
                    <a:pt x="33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7"/>
            <p:cNvSpPr/>
            <p:nvPr/>
          </p:nvSpPr>
          <p:spPr>
            <a:xfrm>
              <a:off x="2243227" y="1709937"/>
              <a:ext cx="501526" cy="651470"/>
            </a:xfrm>
            <a:custGeom>
              <a:rect b="b" l="l" r="r" t="t"/>
              <a:pathLst>
                <a:path extrusionOk="0" h="19508" w="15018">
                  <a:moveTo>
                    <a:pt x="12149" y="1"/>
                  </a:moveTo>
                  <a:cubicBezTo>
                    <a:pt x="11882" y="1"/>
                    <a:pt x="11642" y="191"/>
                    <a:pt x="11616" y="472"/>
                  </a:cubicBezTo>
                  <a:cubicBezTo>
                    <a:pt x="11561" y="938"/>
                    <a:pt x="11296" y="2072"/>
                    <a:pt x="10979" y="2072"/>
                  </a:cubicBezTo>
                  <a:cubicBezTo>
                    <a:pt x="10926" y="2072"/>
                    <a:pt x="10870" y="2039"/>
                    <a:pt x="10814" y="1964"/>
                  </a:cubicBezTo>
                  <a:cubicBezTo>
                    <a:pt x="10798" y="1948"/>
                    <a:pt x="10798" y="1948"/>
                    <a:pt x="10782" y="1932"/>
                  </a:cubicBezTo>
                  <a:cubicBezTo>
                    <a:pt x="10262" y="1192"/>
                    <a:pt x="9619" y="777"/>
                    <a:pt x="9338" y="777"/>
                  </a:cubicBezTo>
                  <a:cubicBezTo>
                    <a:pt x="9332" y="777"/>
                    <a:pt x="9327" y="777"/>
                    <a:pt x="9322" y="777"/>
                  </a:cubicBezTo>
                  <a:cubicBezTo>
                    <a:pt x="9065" y="809"/>
                    <a:pt x="8953" y="1130"/>
                    <a:pt x="9130" y="1323"/>
                  </a:cubicBezTo>
                  <a:cubicBezTo>
                    <a:pt x="9162" y="1355"/>
                    <a:pt x="9194" y="1387"/>
                    <a:pt x="9242" y="1403"/>
                  </a:cubicBezTo>
                  <a:cubicBezTo>
                    <a:pt x="9258" y="1419"/>
                    <a:pt x="9274" y="1435"/>
                    <a:pt x="9290" y="1451"/>
                  </a:cubicBezTo>
                  <a:cubicBezTo>
                    <a:pt x="9531" y="1659"/>
                    <a:pt x="9739" y="1916"/>
                    <a:pt x="9932" y="2173"/>
                  </a:cubicBezTo>
                  <a:cubicBezTo>
                    <a:pt x="10092" y="2397"/>
                    <a:pt x="10237" y="2670"/>
                    <a:pt x="10317" y="2943"/>
                  </a:cubicBezTo>
                  <a:cubicBezTo>
                    <a:pt x="10413" y="3248"/>
                    <a:pt x="10477" y="3521"/>
                    <a:pt x="10525" y="3745"/>
                  </a:cubicBezTo>
                  <a:lnTo>
                    <a:pt x="10397" y="5253"/>
                  </a:lnTo>
                  <a:lnTo>
                    <a:pt x="7605" y="12826"/>
                  </a:lnTo>
                  <a:lnTo>
                    <a:pt x="2712" y="7724"/>
                  </a:lnTo>
                  <a:cubicBezTo>
                    <a:pt x="2712" y="7724"/>
                    <a:pt x="97" y="13499"/>
                    <a:pt x="49" y="13692"/>
                  </a:cubicBezTo>
                  <a:cubicBezTo>
                    <a:pt x="1" y="13836"/>
                    <a:pt x="2488" y="16419"/>
                    <a:pt x="4124" y="18104"/>
                  </a:cubicBezTo>
                  <a:cubicBezTo>
                    <a:pt x="5061" y="19064"/>
                    <a:pt x="6253" y="19508"/>
                    <a:pt x="7428" y="19508"/>
                  </a:cubicBezTo>
                  <a:cubicBezTo>
                    <a:pt x="9452" y="19508"/>
                    <a:pt x="11425" y="18192"/>
                    <a:pt x="11953" y="15938"/>
                  </a:cubicBezTo>
                  <a:lnTo>
                    <a:pt x="14071" y="5285"/>
                  </a:lnTo>
                  <a:lnTo>
                    <a:pt x="14023" y="5285"/>
                  </a:lnTo>
                  <a:lnTo>
                    <a:pt x="14231" y="4515"/>
                  </a:lnTo>
                  <a:lnTo>
                    <a:pt x="14953" y="1547"/>
                  </a:lnTo>
                  <a:cubicBezTo>
                    <a:pt x="15017" y="1274"/>
                    <a:pt x="14873" y="1002"/>
                    <a:pt x="14616" y="905"/>
                  </a:cubicBezTo>
                  <a:lnTo>
                    <a:pt x="12354" y="39"/>
                  </a:lnTo>
                  <a:cubicBezTo>
                    <a:pt x="12286" y="13"/>
                    <a:pt x="12217" y="1"/>
                    <a:pt x="12149"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7"/>
            <p:cNvSpPr/>
            <p:nvPr/>
          </p:nvSpPr>
          <p:spPr>
            <a:xfrm>
              <a:off x="2238418" y="3987175"/>
              <a:ext cx="330076" cy="150545"/>
            </a:xfrm>
            <a:custGeom>
              <a:rect b="b" l="l" r="r" t="t"/>
              <a:pathLst>
                <a:path extrusionOk="0" h="4508" w="9884">
                  <a:moveTo>
                    <a:pt x="129" y="0"/>
                  </a:moveTo>
                  <a:lnTo>
                    <a:pt x="0" y="4156"/>
                  </a:lnTo>
                  <a:lnTo>
                    <a:pt x="337" y="4172"/>
                  </a:lnTo>
                  <a:cubicBezTo>
                    <a:pt x="1431" y="4268"/>
                    <a:pt x="5070" y="4508"/>
                    <a:pt x="7240" y="4508"/>
                  </a:cubicBezTo>
                  <a:cubicBezTo>
                    <a:pt x="7968" y="4508"/>
                    <a:pt x="8530" y="4481"/>
                    <a:pt x="8776" y="4412"/>
                  </a:cubicBezTo>
                  <a:cubicBezTo>
                    <a:pt x="9883" y="4107"/>
                    <a:pt x="5391" y="2968"/>
                    <a:pt x="5391" y="2968"/>
                  </a:cubicBezTo>
                  <a:lnTo>
                    <a:pt x="5439" y="129"/>
                  </a:lnTo>
                  <a:lnTo>
                    <a:pt x="129"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7"/>
            <p:cNvSpPr/>
            <p:nvPr/>
          </p:nvSpPr>
          <p:spPr>
            <a:xfrm>
              <a:off x="2238418" y="4073401"/>
              <a:ext cx="64319" cy="52564"/>
            </a:xfrm>
            <a:custGeom>
              <a:rect b="b" l="l" r="r" t="t"/>
              <a:pathLst>
                <a:path extrusionOk="0" h="1574" w="1926">
                  <a:moveTo>
                    <a:pt x="116" y="0"/>
                  </a:moveTo>
                  <a:cubicBezTo>
                    <a:pt x="94" y="0"/>
                    <a:pt x="71" y="1"/>
                    <a:pt x="49" y="1"/>
                  </a:cubicBezTo>
                  <a:lnTo>
                    <a:pt x="0" y="1493"/>
                  </a:lnTo>
                  <a:lnTo>
                    <a:pt x="1926" y="1574"/>
                  </a:lnTo>
                  <a:cubicBezTo>
                    <a:pt x="1861" y="1124"/>
                    <a:pt x="1637" y="707"/>
                    <a:pt x="1284" y="418"/>
                  </a:cubicBezTo>
                  <a:cubicBezTo>
                    <a:pt x="949" y="144"/>
                    <a:pt x="541" y="0"/>
                    <a:pt x="1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7"/>
            <p:cNvSpPr/>
            <p:nvPr/>
          </p:nvSpPr>
          <p:spPr>
            <a:xfrm>
              <a:off x="2238418" y="4107197"/>
              <a:ext cx="305965" cy="29488"/>
            </a:xfrm>
            <a:custGeom>
              <a:rect b="b" l="l" r="r" t="t"/>
              <a:pathLst>
                <a:path extrusionOk="0" h="883" w="9162">
                  <a:moveTo>
                    <a:pt x="7589" y="0"/>
                  </a:moveTo>
                  <a:cubicBezTo>
                    <a:pt x="7268" y="16"/>
                    <a:pt x="7092" y="674"/>
                    <a:pt x="7092" y="674"/>
                  </a:cubicBezTo>
                  <a:lnTo>
                    <a:pt x="16" y="433"/>
                  </a:lnTo>
                  <a:lnTo>
                    <a:pt x="0" y="546"/>
                  </a:lnTo>
                  <a:cubicBezTo>
                    <a:pt x="1750" y="745"/>
                    <a:pt x="4942" y="882"/>
                    <a:pt x="7006" y="882"/>
                  </a:cubicBezTo>
                  <a:cubicBezTo>
                    <a:pt x="8102" y="882"/>
                    <a:pt x="8880" y="843"/>
                    <a:pt x="8953" y="754"/>
                  </a:cubicBezTo>
                  <a:cubicBezTo>
                    <a:pt x="9161" y="497"/>
                    <a:pt x="7589" y="0"/>
                    <a:pt x="75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7"/>
            <p:cNvSpPr/>
            <p:nvPr/>
          </p:nvSpPr>
          <p:spPr>
            <a:xfrm>
              <a:off x="2236281" y="4121657"/>
              <a:ext cx="301123" cy="9484"/>
            </a:xfrm>
            <a:custGeom>
              <a:rect b="b" l="l" r="r" t="t"/>
              <a:pathLst>
                <a:path extrusionOk="0" h="284" w="9017">
                  <a:moveTo>
                    <a:pt x="0" y="0"/>
                  </a:moveTo>
                  <a:cubicBezTo>
                    <a:pt x="16" y="0"/>
                    <a:pt x="48" y="0"/>
                    <a:pt x="80" y="16"/>
                  </a:cubicBezTo>
                  <a:lnTo>
                    <a:pt x="353" y="32"/>
                  </a:lnTo>
                  <a:lnTo>
                    <a:pt x="1316" y="97"/>
                  </a:lnTo>
                  <a:cubicBezTo>
                    <a:pt x="2134" y="145"/>
                    <a:pt x="3257" y="209"/>
                    <a:pt x="4508" y="241"/>
                  </a:cubicBezTo>
                  <a:cubicBezTo>
                    <a:pt x="5744" y="273"/>
                    <a:pt x="6883" y="273"/>
                    <a:pt x="7701" y="273"/>
                  </a:cubicBezTo>
                  <a:cubicBezTo>
                    <a:pt x="8086" y="257"/>
                    <a:pt x="8407" y="257"/>
                    <a:pt x="8664" y="257"/>
                  </a:cubicBezTo>
                  <a:lnTo>
                    <a:pt x="8936" y="241"/>
                  </a:lnTo>
                  <a:cubicBezTo>
                    <a:pt x="8936" y="271"/>
                    <a:pt x="8954" y="283"/>
                    <a:pt x="8972" y="283"/>
                  </a:cubicBezTo>
                  <a:cubicBezTo>
                    <a:pt x="8994" y="283"/>
                    <a:pt x="9017" y="267"/>
                    <a:pt x="9017" y="241"/>
                  </a:cubicBezTo>
                  <a:cubicBezTo>
                    <a:pt x="9017" y="207"/>
                    <a:pt x="8994" y="191"/>
                    <a:pt x="8972" y="191"/>
                  </a:cubicBezTo>
                  <a:cubicBezTo>
                    <a:pt x="8954" y="191"/>
                    <a:pt x="8936" y="203"/>
                    <a:pt x="8936" y="225"/>
                  </a:cubicBezTo>
                  <a:lnTo>
                    <a:pt x="7701" y="225"/>
                  </a:lnTo>
                  <a:cubicBezTo>
                    <a:pt x="6883" y="225"/>
                    <a:pt x="5760" y="209"/>
                    <a:pt x="4508" y="177"/>
                  </a:cubicBezTo>
                  <a:cubicBezTo>
                    <a:pt x="3257" y="145"/>
                    <a:pt x="2134" y="97"/>
                    <a:pt x="1316" y="48"/>
                  </a:cubicBezTo>
                  <a:lnTo>
                    <a:pt x="35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7"/>
            <p:cNvSpPr/>
            <p:nvPr/>
          </p:nvSpPr>
          <p:spPr>
            <a:xfrm>
              <a:off x="2474688" y="4105561"/>
              <a:ext cx="18267" cy="27384"/>
            </a:xfrm>
            <a:custGeom>
              <a:rect b="b" l="l" r="r" t="t"/>
              <a:pathLst>
                <a:path extrusionOk="0" h="820" w="547">
                  <a:moveTo>
                    <a:pt x="546" y="1"/>
                  </a:moveTo>
                  <a:lnTo>
                    <a:pt x="546" y="1"/>
                  </a:lnTo>
                  <a:cubicBezTo>
                    <a:pt x="225" y="129"/>
                    <a:pt x="1" y="450"/>
                    <a:pt x="17" y="819"/>
                  </a:cubicBezTo>
                  <a:lnTo>
                    <a:pt x="17" y="803"/>
                  </a:lnTo>
                  <a:cubicBezTo>
                    <a:pt x="65" y="659"/>
                    <a:pt x="129" y="498"/>
                    <a:pt x="209" y="354"/>
                  </a:cubicBezTo>
                  <a:cubicBezTo>
                    <a:pt x="305" y="226"/>
                    <a:pt x="418" y="97"/>
                    <a:pt x="54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7"/>
            <p:cNvSpPr/>
            <p:nvPr/>
          </p:nvSpPr>
          <p:spPr>
            <a:xfrm>
              <a:off x="2423259" y="4090032"/>
              <a:ext cx="10753" cy="14560"/>
            </a:xfrm>
            <a:custGeom>
              <a:rect b="b" l="l" r="r" t="t"/>
              <a:pathLst>
                <a:path extrusionOk="0" h="436" w="322">
                  <a:moveTo>
                    <a:pt x="305" y="1"/>
                  </a:moveTo>
                  <a:cubicBezTo>
                    <a:pt x="289" y="1"/>
                    <a:pt x="209" y="81"/>
                    <a:pt x="129" y="209"/>
                  </a:cubicBezTo>
                  <a:cubicBezTo>
                    <a:pt x="49" y="322"/>
                    <a:pt x="0" y="434"/>
                    <a:pt x="0" y="434"/>
                  </a:cubicBezTo>
                  <a:lnTo>
                    <a:pt x="16" y="434"/>
                  </a:lnTo>
                  <a:cubicBezTo>
                    <a:pt x="16" y="435"/>
                    <a:pt x="17" y="436"/>
                    <a:pt x="18" y="436"/>
                  </a:cubicBezTo>
                  <a:cubicBezTo>
                    <a:pt x="28" y="436"/>
                    <a:pt x="103" y="345"/>
                    <a:pt x="177" y="241"/>
                  </a:cubicBezTo>
                  <a:cubicBezTo>
                    <a:pt x="257" y="113"/>
                    <a:pt x="321" y="17"/>
                    <a:pt x="30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7"/>
            <p:cNvSpPr/>
            <p:nvPr/>
          </p:nvSpPr>
          <p:spPr>
            <a:xfrm>
              <a:off x="2408799" y="4086826"/>
              <a:ext cx="12356" cy="9785"/>
            </a:xfrm>
            <a:custGeom>
              <a:rect b="b" l="l" r="r" t="t"/>
              <a:pathLst>
                <a:path extrusionOk="0" h="293" w="370">
                  <a:moveTo>
                    <a:pt x="353" y="0"/>
                  </a:moveTo>
                  <a:cubicBezTo>
                    <a:pt x="353" y="0"/>
                    <a:pt x="257" y="49"/>
                    <a:pt x="161" y="129"/>
                  </a:cubicBezTo>
                  <a:cubicBezTo>
                    <a:pt x="64" y="209"/>
                    <a:pt x="0" y="289"/>
                    <a:pt x="16" y="289"/>
                  </a:cubicBezTo>
                  <a:cubicBezTo>
                    <a:pt x="18" y="291"/>
                    <a:pt x="21" y="292"/>
                    <a:pt x="26" y="292"/>
                  </a:cubicBezTo>
                  <a:cubicBezTo>
                    <a:pt x="53" y="292"/>
                    <a:pt x="125" y="247"/>
                    <a:pt x="209" y="177"/>
                  </a:cubicBezTo>
                  <a:cubicBezTo>
                    <a:pt x="305" y="97"/>
                    <a:pt x="369" y="16"/>
                    <a:pt x="3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7"/>
            <p:cNvSpPr/>
            <p:nvPr/>
          </p:nvSpPr>
          <p:spPr>
            <a:xfrm>
              <a:off x="2398080" y="4068058"/>
              <a:ext cx="20939" cy="3173"/>
            </a:xfrm>
            <a:custGeom>
              <a:rect b="b" l="l" r="r" t="t"/>
              <a:pathLst>
                <a:path extrusionOk="0" h="95" w="627">
                  <a:moveTo>
                    <a:pt x="0" y="1"/>
                  </a:moveTo>
                  <a:cubicBezTo>
                    <a:pt x="118" y="60"/>
                    <a:pt x="247" y="95"/>
                    <a:pt x="378" y="95"/>
                  </a:cubicBezTo>
                  <a:cubicBezTo>
                    <a:pt x="461" y="95"/>
                    <a:pt x="545" y="80"/>
                    <a:pt x="626" y="49"/>
                  </a:cubicBezTo>
                  <a:cubicBezTo>
                    <a:pt x="417" y="33"/>
                    <a:pt x="209" y="17"/>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7"/>
            <p:cNvSpPr/>
            <p:nvPr/>
          </p:nvSpPr>
          <p:spPr>
            <a:xfrm>
              <a:off x="2429671" y="4074103"/>
              <a:ext cx="34330" cy="18634"/>
            </a:xfrm>
            <a:custGeom>
              <a:rect b="b" l="l" r="r" t="t"/>
              <a:pathLst>
                <a:path extrusionOk="0" h="558" w="1028">
                  <a:moveTo>
                    <a:pt x="658" y="61"/>
                  </a:moveTo>
                  <a:cubicBezTo>
                    <a:pt x="753" y="61"/>
                    <a:pt x="846" y="82"/>
                    <a:pt x="931" y="125"/>
                  </a:cubicBezTo>
                  <a:cubicBezTo>
                    <a:pt x="980" y="157"/>
                    <a:pt x="947" y="221"/>
                    <a:pt x="899" y="253"/>
                  </a:cubicBezTo>
                  <a:cubicBezTo>
                    <a:pt x="835" y="285"/>
                    <a:pt x="771" y="317"/>
                    <a:pt x="707" y="333"/>
                  </a:cubicBezTo>
                  <a:cubicBezTo>
                    <a:pt x="578" y="365"/>
                    <a:pt x="466" y="397"/>
                    <a:pt x="338" y="414"/>
                  </a:cubicBezTo>
                  <a:cubicBezTo>
                    <a:pt x="247" y="429"/>
                    <a:pt x="166" y="437"/>
                    <a:pt x="107" y="443"/>
                  </a:cubicBezTo>
                  <a:lnTo>
                    <a:pt x="107" y="443"/>
                  </a:lnTo>
                  <a:cubicBezTo>
                    <a:pt x="136" y="378"/>
                    <a:pt x="174" y="320"/>
                    <a:pt x="226" y="269"/>
                  </a:cubicBezTo>
                  <a:cubicBezTo>
                    <a:pt x="306" y="173"/>
                    <a:pt x="402" y="109"/>
                    <a:pt x="514" y="77"/>
                  </a:cubicBezTo>
                  <a:cubicBezTo>
                    <a:pt x="562" y="66"/>
                    <a:pt x="611" y="61"/>
                    <a:pt x="658" y="61"/>
                  </a:cubicBezTo>
                  <a:close/>
                  <a:moveTo>
                    <a:pt x="670" y="0"/>
                  </a:moveTo>
                  <a:cubicBezTo>
                    <a:pt x="487" y="0"/>
                    <a:pt x="307" y="82"/>
                    <a:pt x="193" y="237"/>
                  </a:cubicBezTo>
                  <a:cubicBezTo>
                    <a:pt x="133" y="297"/>
                    <a:pt x="101" y="371"/>
                    <a:pt x="71" y="446"/>
                  </a:cubicBezTo>
                  <a:lnTo>
                    <a:pt x="71" y="446"/>
                  </a:lnTo>
                  <a:cubicBezTo>
                    <a:pt x="27" y="451"/>
                    <a:pt x="1" y="455"/>
                    <a:pt x="1" y="462"/>
                  </a:cubicBezTo>
                  <a:lnTo>
                    <a:pt x="17" y="462"/>
                  </a:lnTo>
                  <a:cubicBezTo>
                    <a:pt x="33" y="464"/>
                    <a:pt x="49" y="466"/>
                    <a:pt x="65" y="468"/>
                  </a:cubicBezTo>
                  <a:lnTo>
                    <a:pt x="65" y="468"/>
                  </a:lnTo>
                  <a:cubicBezTo>
                    <a:pt x="63" y="498"/>
                    <a:pt x="50" y="528"/>
                    <a:pt x="65" y="558"/>
                  </a:cubicBezTo>
                  <a:cubicBezTo>
                    <a:pt x="74" y="528"/>
                    <a:pt x="84" y="498"/>
                    <a:pt x="95" y="470"/>
                  </a:cubicBezTo>
                  <a:lnTo>
                    <a:pt x="95" y="470"/>
                  </a:lnTo>
                  <a:cubicBezTo>
                    <a:pt x="125" y="473"/>
                    <a:pt x="155" y="474"/>
                    <a:pt x="185" y="474"/>
                  </a:cubicBezTo>
                  <a:cubicBezTo>
                    <a:pt x="242" y="474"/>
                    <a:pt x="298" y="470"/>
                    <a:pt x="354" y="462"/>
                  </a:cubicBezTo>
                  <a:cubicBezTo>
                    <a:pt x="482" y="446"/>
                    <a:pt x="595" y="430"/>
                    <a:pt x="723" y="397"/>
                  </a:cubicBezTo>
                  <a:cubicBezTo>
                    <a:pt x="787" y="381"/>
                    <a:pt x="867" y="349"/>
                    <a:pt x="931" y="317"/>
                  </a:cubicBezTo>
                  <a:cubicBezTo>
                    <a:pt x="964" y="285"/>
                    <a:pt x="996" y="253"/>
                    <a:pt x="1012" y="205"/>
                  </a:cubicBezTo>
                  <a:cubicBezTo>
                    <a:pt x="1028" y="157"/>
                    <a:pt x="1012" y="109"/>
                    <a:pt x="964" y="77"/>
                  </a:cubicBezTo>
                  <a:cubicBezTo>
                    <a:pt x="872" y="25"/>
                    <a:pt x="771" y="0"/>
                    <a:pt x="6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7"/>
            <p:cNvSpPr/>
            <p:nvPr/>
          </p:nvSpPr>
          <p:spPr>
            <a:xfrm>
              <a:off x="2417883" y="4067524"/>
              <a:ext cx="17198" cy="22542"/>
            </a:xfrm>
            <a:custGeom>
              <a:rect b="b" l="l" r="r" t="t"/>
              <a:pathLst>
                <a:path extrusionOk="0" h="675" w="515">
                  <a:moveTo>
                    <a:pt x="129" y="1"/>
                  </a:moveTo>
                  <a:cubicBezTo>
                    <a:pt x="49" y="17"/>
                    <a:pt x="1" y="81"/>
                    <a:pt x="17" y="161"/>
                  </a:cubicBezTo>
                  <a:cubicBezTo>
                    <a:pt x="33" y="209"/>
                    <a:pt x="49" y="258"/>
                    <a:pt x="65" y="306"/>
                  </a:cubicBezTo>
                  <a:cubicBezTo>
                    <a:pt x="113" y="386"/>
                    <a:pt x="161" y="466"/>
                    <a:pt x="226" y="530"/>
                  </a:cubicBezTo>
                  <a:cubicBezTo>
                    <a:pt x="274" y="578"/>
                    <a:pt x="338" y="643"/>
                    <a:pt x="418" y="659"/>
                  </a:cubicBezTo>
                  <a:cubicBezTo>
                    <a:pt x="434" y="659"/>
                    <a:pt x="354" y="611"/>
                    <a:pt x="258" y="498"/>
                  </a:cubicBezTo>
                  <a:cubicBezTo>
                    <a:pt x="210" y="434"/>
                    <a:pt x="161" y="354"/>
                    <a:pt x="129" y="290"/>
                  </a:cubicBezTo>
                  <a:cubicBezTo>
                    <a:pt x="81" y="209"/>
                    <a:pt x="49" y="81"/>
                    <a:pt x="129" y="65"/>
                  </a:cubicBezTo>
                  <a:cubicBezTo>
                    <a:pt x="226" y="65"/>
                    <a:pt x="306" y="145"/>
                    <a:pt x="354" y="209"/>
                  </a:cubicBezTo>
                  <a:cubicBezTo>
                    <a:pt x="402" y="290"/>
                    <a:pt x="434" y="354"/>
                    <a:pt x="450" y="450"/>
                  </a:cubicBezTo>
                  <a:cubicBezTo>
                    <a:pt x="450" y="514"/>
                    <a:pt x="450" y="594"/>
                    <a:pt x="450" y="675"/>
                  </a:cubicBezTo>
                  <a:cubicBezTo>
                    <a:pt x="498" y="594"/>
                    <a:pt x="514" y="514"/>
                    <a:pt x="498" y="434"/>
                  </a:cubicBezTo>
                  <a:cubicBezTo>
                    <a:pt x="482" y="354"/>
                    <a:pt x="450" y="258"/>
                    <a:pt x="402" y="177"/>
                  </a:cubicBezTo>
                  <a:cubicBezTo>
                    <a:pt x="354" y="81"/>
                    <a:pt x="242" y="17"/>
                    <a:pt x="1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7"/>
            <p:cNvSpPr/>
            <p:nvPr/>
          </p:nvSpPr>
          <p:spPr>
            <a:xfrm>
              <a:off x="2241090" y="4071965"/>
              <a:ext cx="61647" cy="52931"/>
            </a:xfrm>
            <a:custGeom>
              <a:rect b="b" l="l" r="r" t="t"/>
              <a:pathLst>
                <a:path extrusionOk="0" h="1585" w="1846">
                  <a:moveTo>
                    <a:pt x="241" y="0"/>
                  </a:moveTo>
                  <a:cubicBezTo>
                    <a:pt x="193" y="0"/>
                    <a:pt x="145" y="4"/>
                    <a:pt x="97" y="12"/>
                  </a:cubicBezTo>
                  <a:cubicBezTo>
                    <a:pt x="65" y="12"/>
                    <a:pt x="33" y="12"/>
                    <a:pt x="1" y="28"/>
                  </a:cubicBezTo>
                  <a:cubicBezTo>
                    <a:pt x="1" y="44"/>
                    <a:pt x="145" y="28"/>
                    <a:pt x="386" y="60"/>
                  </a:cubicBezTo>
                  <a:cubicBezTo>
                    <a:pt x="1027" y="141"/>
                    <a:pt x="1557" y="590"/>
                    <a:pt x="1749" y="1199"/>
                  </a:cubicBezTo>
                  <a:cubicBezTo>
                    <a:pt x="1830" y="1440"/>
                    <a:pt x="1830" y="1585"/>
                    <a:pt x="1846" y="1585"/>
                  </a:cubicBezTo>
                  <a:cubicBezTo>
                    <a:pt x="1846" y="1552"/>
                    <a:pt x="1846" y="1520"/>
                    <a:pt x="1846" y="1472"/>
                  </a:cubicBezTo>
                  <a:cubicBezTo>
                    <a:pt x="1846" y="1376"/>
                    <a:pt x="1830" y="1280"/>
                    <a:pt x="1798" y="1183"/>
                  </a:cubicBezTo>
                  <a:cubicBezTo>
                    <a:pt x="1621" y="542"/>
                    <a:pt x="1060" y="76"/>
                    <a:pt x="386" y="12"/>
                  </a:cubicBezTo>
                  <a:cubicBezTo>
                    <a:pt x="338" y="4"/>
                    <a:pt x="289" y="0"/>
                    <a:pt x="24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7"/>
            <p:cNvSpPr/>
            <p:nvPr/>
          </p:nvSpPr>
          <p:spPr>
            <a:xfrm>
              <a:off x="2257687" y="3999498"/>
              <a:ext cx="4341" cy="72901"/>
            </a:xfrm>
            <a:custGeom>
              <a:rect b="b" l="l" r="r" t="t"/>
              <a:pathLst>
                <a:path extrusionOk="0" h="2183" w="130">
                  <a:moveTo>
                    <a:pt x="113" y="0"/>
                  </a:moveTo>
                  <a:lnTo>
                    <a:pt x="113" y="0"/>
                  </a:lnTo>
                  <a:cubicBezTo>
                    <a:pt x="33" y="722"/>
                    <a:pt x="1" y="1460"/>
                    <a:pt x="17" y="2182"/>
                  </a:cubicBezTo>
                  <a:cubicBezTo>
                    <a:pt x="65" y="1829"/>
                    <a:pt x="97" y="1460"/>
                    <a:pt x="97" y="1091"/>
                  </a:cubicBezTo>
                  <a:cubicBezTo>
                    <a:pt x="129" y="738"/>
                    <a:pt x="129" y="369"/>
                    <a:pt x="1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7"/>
            <p:cNvSpPr/>
            <p:nvPr/>
          </p:nvSpPr>
          <p:spPr>
            <a:xfrm>
              <a:off x="2325746" y="4109167"/>
              <a:ext cx="51996" cy="3473"/>
            </a:xfrm>
            <a:custGeom>
              <a:rect b="b" l="l" r="r" t="t"/>
              <a:pathLst>
                <a:path extrusionOk="0" h="104" w="1557">
                  <a:moveTo>
                    <a:pt x="37" y="1"/>
                  </a:moveTo>
                  <a:cubicBezTo>
                    <a:pt x="13" y="1"/>
                    <a:pt x="1" y="2"/>
                    <a:pt x="1" y="5"/>
                  </a:cubicBezTo>
                  <a:cubicBezTo>
                    <a:pt x="300" y="71"/>
                    <a:pt x="605" y="104"/>
                    <a:pt x="909" y="104"/>
                  </a:cubicBezTo>
                  <a:cubicBezTo>
                    <a:pt x="1126" y="104"/>
                    <a:pt x="1343" y="87"/>
                    <a:pt x="1557" y="53"/>
                  </a:cubicBezTo>
                  <a:cubicBezTo>
                    <a:pt x="1557" y="45"/>
                    <a:pt x="1468" y="45"/>
                    <a:pt x="1326" y="45"/>
                  </a:cubicBezTo>
                  <a:cubicBezTo>
                    <a:pt x="1184" y="45"/>
                    <a:pt x="987" y="45"/>
                    <a:pt x="771" y="37"/>
                  </a:cubicBezTo>
                  <a:cubicBezTo>
                    <a:pt x="433" y="24"/>
                    <a:pt x="138" y="1"/>
                    <a:pt x="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7"/>
            <p:cNvSpPr/>
            <p:nvPr/>
          </p:nvSpPr>
          <p:spPr>
            <a:xfrm>
              <a:off x="2290381" y="4108165"/>
              <a:ext cx="5944" cy="10286"/>
            </a:xfrm>
            <a:custGeom>
              <a:rect b="b" l="l" r="r" t="t"/>
              <a:pathLst>
                <a:path extrusionOk="0" h="308" w="178">
                  <a:moveTo>
                    <a:pt x="25" y="0"/>
                  </a:moveTo>
                  <a:cubicBezTo>
                    <a:pt x="22" y="0"/>
                    <a:pt x="19" y="1"/>
                    <a:pt x="17" y="3"/>
                  </a:cubicBezTo>
                  <a:cubicBezTo>
                    <a:pt x="1" y="19"/>
                    <a:pt x="49" y="83"/>
                    <a:pt x="81" y="164"/>
                  </a:cubicBezTo>
                  <a:cubicBezTo>
                    <a:pt x="113" y="244"/>
                    <a:pt x="129" y="308"/>
                    <a:pt x="145" y="308"/>
                  </a:cubicBezTo>
                  <a:cubicBezTo>
                    <a:pt x="161" y="308"/>
                    <a:pt x="177" y="228"/>
                    <a:pt x="129" y="132"/>
                  </a:cubicBezTo>
                  <a:cubicBezTo>
                    <a:pt x="101" y="47"/>
                    <a:pt x="49" y="0"/>
                    <a:pt x="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7"/>
            <p:cNvSpPr/>
            <p:nvPr/>
          </p:nvSpPr>
          <p:spPr>
            <a:xfrm>
              <a:off x="2277524" y="4091501"/>
              <a:ext cx="7547" cy="7147"/>
            </a:xfrm>
            <a:custGeom>
              <a:rect b="b" l="l" r="r" t="t"/>
              <a:pathLst>
                <a:path extrusionOk="0" h="214" w="226">
                  <a:moveTo>
                    <a:pt x="28" y="1"/>
                  </a:moveTo>
                  <a:cubicBezTo>
                    <a:pt x="23" y="1"/>
                    <a:pt x="19" y="2"/>
                    <a:pt x="17" y="5"/>
                  </a:cubicBezTo>
                  <a:cubicBezTo>
                    <a:pt x="1" y="21"/>
                    <a:pt x="33" y="69"/>
                    <a:pt x="97" y="133"/>
                  </a:cubicBezTo>
                  <a:cubicBezTo>
                    <a:pt x="145" y="181"/>
                    <a:pt x="193" y="213"/>
                    <a:pt x="209" y="213"/>
                  </a:cubicBezTo>
                  <a:cubicBezTo>
                    <a:pt x="225" y="197"/>
                    <a:pt x="193" y="133"/>
                    <a:pt x="145" y="85"/>
                  </a:cubicBezTo>
                  <a:cubicBezTo>
                    <a:pt x="92" y="32"/>
                    <a:pt x="50" y="1"/>
                    <a:pt x="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7"/>
            <p:cNvSpPr/>
            <p:nvPr/>
          </p:nvSpPr>
          <p:spPr>
            <a:xfrm>
              <a:off x="2259490" y="4082618"/>
              <a:ext cx="10553" cy="4876"/>
            </a:xfrm>
            <a:custGeom>
              <a:rect b="b" l="l" r="r" t="t"/>
              <a:pathLst>
                <a:path extrusionOk="0" h="146" w="316">
                  <a:moveTo>
                    <a:pt x="89" y="0"/>
                  </a:moveTo>
                  <a:cubicBezTo>
                    <a:pt x="35" y="0"/>
                    <a:pt x="0" y="19"/>
                    <a:pt x="11" y="30"/>
                  </a:cubicBezTo>
                  <a:cubicBezTo>
                    <a:pt x="11" y="46"/>
                    <a:pt x="75" y="46"/>
                    <a:pt x="156" y="78"/>
                  </a:cubicBezTo>
                  <a:cubicBezTo>
                    <a:pt x="225" y="106"/>
                    <a:pt x="270" y="146"/>
                    <a:pt x="292" y="146"/>
                  </a:cubicBezTo>
                  <a:cubicBezTo>
                    <a:pt x="295" y="146"/>
                    <a:pt x="298" y="145"/>
                    <a:pt x="300" y="142"/>
                  </a:cubicBezTo>
                  <a:cubicBezTo>
                    <a:pt x="316" y="126"/>
                    <a:pt x="268" y="46"/>
                    <a:pt x="172" y="14"/>
                  </a:cubicBezTo>
                  <a:cubicBezTo>
                    <a:pt x="142" y="4"/>
                    <a:pt x="113" y="0"/>
                    <a:pt x="8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7"/>
            <p:cNvSpPr/>
            <p:nvPr/>
          </p:nvSpPr>
          <p:spPr>
            <a:xfrm>
              <a:off x="2245932" y="4079446"/>
              <a:ext cx="5911" cy="3006"/>
            </a:xfrm>
            <a:custGeom>
              <a:rect b="b" l="l" r="r" t="t"/>
              <a:pathLst>
                <a:path extrusionOk="0" h="90" w="177">
                  <a:moveTo>
                    <a:pt x="44" y="1"/>
                  </a:moveTo>
                  <a:cubicBezTo>
                    <a:pt x="28" y="1"/>
                    <a:pt x="16" y="5"/>
                    <a:pt x="16" y="13"/>
                  </a:cubicBezTo>
                  <a:cubicBezTo>
                    <a:pt x="0" y="29"/>
                    <a:pt x="32" y="61"/>
                    <a:pt x="80" y="77"/>
                  </a:cubicBezTo>
                  <a:cubicBezTo>
                    <a:pt x="104" y="85"/>
                    <a:pt x="124" y="89"/>
                    <a:pt x="140" y="89"/>
                  </a:cubicBezTo>
                  <a:cubicBezTo>
                    <a:pt x="156" y="89"/>
                    <a:pt x="168" y="85"/>
                    <a:pt x="177" y="77"/>
                  </a:cubicBezTo>
                  <a:cubicBezTo>
                    <a:pt x="177" y="61"/>
                    <a:pt x="144" y="29"/>
                    <a:pt x="96" y="13"/>
                  </a:cubicBezTo>
                  <a:cubicBezTo>
                    <a:pt x="80" y="5"/>
                    <a:pt x="60" y="1"/>
                    <a:pt x="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7"/>
            <p:cNvSpPr/>
            <p:nvPr/>
          </p:nvSpPr>
          <p:spPr>
            <a:xfrm>
              <a:off x="2722746" y="3417657"/>
              <a:ext cx="332314" cy="202006"/>
            </a:xfrm>
            <a:custGeom>
              <a:rect b="b" l="l" r="r" t="t"/>
              <a:pathLst>
                <a:path extrusionOk="0" h="6049" w="9951">
                  <a:moveTo>
                    <a:pt x="4814" y="0"/>
                  </a:moveTo>
                  <a:lnTo>
                    <a:pt x="1" y="2294"/>
                  </a:lnTo>
                  <a:lnTo>
                    <a:pt x="1765" y="6049"/>
                  </a:lnTo>
                  <a:lnTo>
                    <a:pt x="2070" y="5936"/>
                  </a:lnTo>
                  <a:cubicBezTo>
                    <a:pt x="3434" y="5375"/>
                    <a:pt x="8953" y="3000"/>
                    <a:pt x="9723" y="2311"/>
                  </a:cubicBezTo>
                  <a:cubicBezTo>
                    <a:pt x="9951" y="2100"/>
                    <a:pt x="9781" y="2024"/>
                    <a:pt x="9413" y="2024"/>
                  </a:cubicBezTo>
                  <a:cubicBezTo>
                    <a:pt x="8434" y="2024"/>
                    <a:pt x="6049" y="2567"/>
                    <a:pt x="6049" y="2567"/>
                  </a:cubicBezTo>
                  <a:lnTo>
                    <a:pt x="4814"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7"/>
            <p:cNvSpPr/>
            <p:nvPr/>
          </p:nvSpPr>
          <p:spPr>
            <a:xfrm>
              <a:off x="2759714" y="3564795"/>
              <a:ext cx="79881" cy="52731"/>
            </a:xfrm>
            <a:custGeom>
              <a:rect b="b" l="l" r="r" t="t"/>
              <a:pathLst>
                <a:path extrusionOk="0" h="1579" w="2392">
                  <a:moveTo>
                    <a:pt x="858" y="0"/>
                  </a:moveTo>
                  <a:cubicBezTo>
                    <a:pt x="559" y="0"/>
                    <a:pt x="261" y="79"/>
                    <a:pt x="1" y="231"/>
                  </a:cubicBezTo>
                  <a:lnTo>
                    <a:pt x="642" y="1578"/>
                  </a:lnTo>
                  <a:lnTo>
                    <a:pt x="2391" y="776"/>
                  </a:lnTo>
                  <a:cubicBezTo>
                    <a:pt x="2118" y="407"/>
                    <a:pt x="1733" y="151"/>
                    <a:pt x="1284" y="54"/>
                  </a:cubicBezTo>
                  <a:cubicBezTo>
                    <a:pt x="1144" y="18"/>
                    <a:pt x="1001" y="0"/>
                    <a:pt x="8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7"/>
            <p:cNvSpPr/>
            <p:nvPr/>
          </p:nvSpPr>
          <p:spPr>
            <a:xfrm>
              <a:off x="2780619" y="3485282"/>
              <a:ext cx="271935" cy="134381"/>
            </a:xfrm>
            <a:custGeom>
              <a:rect b="b" l="l" r="r" t="t"/>
              <a:pathLst>
                <a:path extrusionOk="0" h="4024" w="8143">
                  <a:moveTo>
                    <a:pt x="7659" y="1"/>
                  </a:moveTo>
                  <a:cubicBezTo>
                    <a:pt x="7195" y="1"/>
                    <a:pt x="6546" y="109"/>
                    <a:pt x="6546" y="109"/>
                  </a:cubicBezTo>
                  <a:cubicBezTo>
                    <a:pt x="6273" y="253"/>
                    <a:pt x="6418" y="927"/>
                    <a:pt x="6418" y="927"/>
                  </a:cubicBezTo>
                  <a:lnTo>
                    <a:pt x="0" y="3911"/>
                  </a:lnTo>
                  <a:lnTo>
                    <a:pt x="32" y="4024"/>
                  </a:lnTo>
                  <a:cubicBezTo>
                    <a:pt x="2551" y="3093"/>
                    <a:pt x="8054" y="478"/>
                    <a:pt x="8118" y="157"/>
                  </a:cubicBezTo>
                  <a:cubicBezTo>
                    <a:pt x="8142" y="38"/>
                    <a:pt x="7933" y="1"/>
                    <a:pt x="76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7"/>
            <p:cNvSpPr/>
            <p:nvPr/>
          </p:nvSpPr>
          <p:spPr>
            <a:xfrm>
              <a:off x="2777948" y="3487820"/>
              <a:ext cx="272203" cy="129172"/>
            </a:xfrm>
            <a:custGeom>
              <a:rect b="b" l="l" r="r" t="t"/>
              <a:pathLst>
                <a:path extrusionOk="0" h="3868" w="8151">
                  <a:moveTo>
                    <a:pt x="8150" y="1"/>
                  </a:moveTo>
                  <a:cubicBezTo>
                    <a:pt x="8134" y="17"/>
                    <a:pt x="8102" y="17"/>
                    <a:pt x="8070" y="33"/>
                  </a:cubicBezTo>
                  <a:cubicBezTo>
                    <a:pt x="8006" y="81"/>
                    <a:pt x="7926" y="113"/>
                    <a:pt x="7829" y="161"/>
                  </a:cubicBezTo>
                  <a:cubicBezTo>
                    <a:pt x="7605" y="274"/>
                    <a:pt x="7316" y="418"/>
                    <a:pt x="6963" y="595"/>
                  </a:cubicBezTo>
                  <a:cubicBezTo>
                    <a:pt x="6241" y="948"/>
                    <a:pt x="5230" y="1461"/>
                    <a:pt x="4107" y="1990"/>
                  </a:cubicBezTo>
                  <a:cubicBezTo>
                    <a:pt x="2968" y="2520"/>
                    <a:pt x="1941" y="2985"/>
                    <a:pt x="1203" y="3322"/>
                  </a:cubicBezTo>
                  <a:cubicBezTo>
                    <a:pt x="850" y="3482"/>
                    <a:pt x="562" y="3611"/>
                    <a:pt x="321" y="3723"/>
                  </a:cubicBezTo>
                  <a:lnTo>
                    <a:pt x="80" y="3835"/>
                  </a:lnTo>
                  <a:cubicBezTo>
                    <a:pt x="161" y="3819"/>
                    <a:pt x="241" y="3787"/>
                    <a:pt x="321" y="3739"/>
                  </a:cubicBezTo>
                  <a:cubicBezTo>
                    <a:pt x="578" y="3643"/>
                    <a:pt x="867" y="3514"/>
                    <a:pt x="1219" y="3370"/>
                  </a:cubicBezTo>
                  <a:cubicBezTo>
                    <a:pt x="1974" y="3049"/>
                    <a:pt x="3000" y="2584"/>
                    <a:pt x="4123" y="2054"/>
                  </a:cubicBezTo>
                  <a:cubicBezTo>
                    <a:pt x="5246" y="1509"/>
                    <a:pt x="6257" y="1012"/>
                    <a:pt x="6995" y="627"/>
                  </a:cubicBezTo>
                  <a:cubicBezTo>
                    <a:pt x="7332" y="450"/>
                    <a:pt x="7621" y="306"/>
                    <a:pt x="7845" y="177"/>
                  </a:cubicBezTo>
                  <a:cubicBezTo>
                    <a:pt x="7926" y="129"/>
                    <a:pt x="8006" y="97"/>
                    <a:pt x="8086" y="49"/>
                  </a:cubicBezTo>
                  <a:cubicBezTo>
                    <a:pt x="8102" y="33"/>
                    <a:pt x="8134" y="17"/>
                    <a:pt x="8150" y="1"/>
                  </a:cubicBezTo>
                  <a:close/>
                  <a:moveTo>
                    <a:pt x="80" y="3835"/>
                  </a:moveTo>
                  <a:cubicBezTo>
                    <a:pt x="48" y="3835"/>
                    <a:pt x="16" y="3851"/>
                    <a:pt x="0" y="3867"/>
                  </a:cubicBezTo>
                  <a:cubicBezTo>
                    <a:pt x="32" y="3867"/>
                    <a:pt x="48" y="3851"/>
                    <a:pt x="80" y="3835"/>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7"/>
            <p:cNvSpPr/>
            <p:nvPr/>
          </p:nvSpPr>
          <p:spPr>
            <a:xfrm>
              <a:off x="2990640" y="3486217"/>
              <a:ext cx="9150" cy="32727"/>
            </a:xfrm>
            <a:custGeom>
              <a:rect b="b" l="l" r="r" t="t"/>
              <a:pathLst>
                <a:path extrusionOk="0" h="980" w="274">
                  <a:moveTo>
                    <a:pt x="273" y="1"/>
                  </a:moveTo>
                  <a:cubicBezTo>
                    <a:pt x="33" y="274"/>
                    <a:pt x="0" y="659"/>
                    <a:pt x="161" y="979"/>
                  </a:cubicBezTo>
                  <a:cubicBezTo>
                    <a:pt x="81" y="643"/>
                    <a:pt x="129" y="306"/>
                    <a:pt x="27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7"/>
            <p:cNvSpPr/>
            <p:nvPr/>
          </p:nvSpPr>
          <p:spPr>
            <a:xfrm>
              <a:off x="2936540" y="3499608"/>
              <a:ext cx="3774" cy="17733"/>
            </a:xfrm>
            <a:custGeom>
              <a:rect b="b" l="l" r="r" t="t"/>
              <a:pathLst>
                <a:path extrusionOk="0" h="531" w="113">
                  <a:moveTo>
                    <a:pt x="96" y="1"/>
                  </a:moveTo>
                  <a:cubicBezTo>
                    <a:pt x="48" y="81"/>
                    <a:pt x="32" y="177"/>
                    <a:pt x="32" y="258"/>
                  </a:cubicBezTo>
                  <a:cubicBezTo>
                    <a:pt x="0" y="354"/>
                    <a:pt x="0" y="434"/>
                    <a:pt x="32" y="530"/>
                  </a:cubicBezTo>
                  <a:cubicBezTo>
                    <a:pt x="96" y="370"/>
                    <a:pt x="112" y="177"/>
                    <a:pt x="9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7"/>
            <p:cNvSpPr/>
            <p:nvPr/>
          </p:nvSpPr>
          <p:spPr>
            <a:xfrm>
              <a:off x="2920444" y="3502848"/>
              <a:ext cx="7013" cy="13959"/>
            </a:xfrm>
            <a:custGeom>
              <a:rect b="b" l="l" r="r" t="t"/>
              <a:pathLst>
                <a:path extrusionOk="0" h="418" w="210">
                  <a:moveTo>
                    <a:pt x="193" y="0"/>
                  </a:moveTo>
                  <a:cubicBezTo>
                    <a:pt x="177" y="0"/>
                    <a:pt x="129" y="80"/>
                    <a:pt x="81" y="193"/>
                  </a:cubicBezTo>
                  <a:cubicBezTo>
                    <a:pt x="33" y="305"/>
                    <a:pt x="1" y="401"/>
                    <a:pt x="17" y="417"/>
                  </a:cubicBezTo>
                  <a:cubicBezTo>
                    <a:pt x="33" y="417"/>
                    <a:pt x="97" y="337"/>
                    <a:pt x="145" y="225"/>
                  </a:cubicBezTo>
                  <a:cubicBezTo>
                    <a:pt x="177" y="96"/>
                    <a:pt x="209" y="0"/>
                    <a:pt x="19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7"/>
            <p:cNvSpPr/>
            <p:nvPr/>
          </p:nvSpPr>
          <p:spPr>
            <a:xfrm>
              <a:off x="2905450" y="3497471"/>
              <a:ext cx="17165" cy="8082"/>
            </a:xfrm>
            <a:custGeom>
              <a:rect b="b" l="l" r="r" t="t"/>
              <a:pathLst>
                <a:path extrusionOk="0" h="242" w="514">
                  <a:moveTo>
                    <a:pt x="514" y="1"/>
                  </a:moveTo>
                  <a:lnTo>
                    <a:pt x="514" y="1"/>
                  </a:lnTo>
                  <a:cubicBezTo>
                    <a:pt x="418" y="17"/>
                    <a:pt x="321" y="49"/>
                    <a:pt x="241" y="97"/>
                  </a:cubicBezTo>
                  <a:cubicBezTo>
                    <a:pt x="113" y="161"/>
                    <a:pt x="1" y="225"/>
                    <a:pt x="17" y="241"/>
                  </a:cubicBezTo>
                  <a:cubicBezTo>
                    <a:pt x="97" y="225"/>
                    <a:pt x="193" y="193"/>
                    <a:pt x="273" y="145"/>
                  </a:cubicBezTo>
                  <a:cubicBezTo>
                    <a:pt x="418" y="81"/>
                    <a:pt x="514" y="17"/>
                    <a:pt x="5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7"/>
            <p:cNvSpPr/>
            <p:nvPr/>
          </p:nvSpPr>
          <p:spPr>
            <a:xfrm>
              <a:off x="2897936" y="3488354"/>
              <a:ext cx="19336" cy="7614"/>
            </a:xfrm>
            <a:custGeom>
              <a:rect b="b" l="l" r="r" t="t"/>
              <a:pathLst>
                <a:path extrusionOk="0" h="228" w="579">
                  <a:moveTo>
                    <a:pt x="578" y="1"/>
                  </a:moveTo>
                  <a:lnTo>
                    <a:pt x="578" y="1"/>
                  </a:lnTo>
                  <a:cubicBezTo>
                    <a:pt x="386" y="81"/>
                    <a:pt x="193" y="161"/>
                    <a:pt x="1" y="226"/>
                  </a:cubicBezTo>
                  <a:cubicBezTo>
                    <a:pt x="18" y="227"/>
                    <a:pt x="36" y="228"/>
                    <a:pt x="54" y="228"/>
                  </a:cubicBezTo>
                  <a:cubicBezTo>
                    <a:pt x="247" y="228"/>
                    <a:pt x="446" y="148"/>
                    <a:pt x="57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7"/>
            <p:cNvSpPr/>
            <p:nvPr/>
          </p:nvSpPr>
          <p:spPr>
            <a:xfrm>
              <a:off x="2935973" y="3474429"/>
              <a:ext cx="26850" cy="28453"/>
            </a:xfrm>
            <a:custGeom>
              <a:rect b="b" l="l" r="r" t="t"/>
              <a:pathLst>
                <a:path extrusionOk="0" h="852" w="804">
                  <a:moveTo>
                    <a:pt x="675" y="65"/>
                  </a:moveTo>
                  <a:cubicBezTo>
                    <a:pt x="739" y="81"/>
                    <a:pt x="755" y="145"/>
                    <a:pt x="707" y="209"/>
                  </a:cubicBezTo>
                  <a:cubicBezTo>
                    <a:pt x="675" y="274"/>
                    <a:pt x="627" y="322"/>
                    <a:pt x="563" y="370"/>
                  </a:cubicBezTo>
                  <a:cubicBezTo>
                    <a:pt x="482" y="450"/>
                    <a:pt x="386" y="530"/>
                    <a:pt x="290" y="594"/>
                  </a:cubicBezTo>
                  <a:cubicBezTo>
                    <a:pt x="206" y="655"/>
                    <a:pt x="137" y="698"/>
                    <a:pt x="87" y="728"/>
                  </a:cubicBezTo>
                  <a:lnTo>
                    <a:pt x="87" y="728"/>
                  </a:lnTo>
                  <a:cubicBezTo>
                    <a:pt x="85" y="657"/>
                    <a:pt x="93" y="586"/>
                    <a:pt x="113" y="514"/>
                  </a:cubicBezTo>
                  <a:cubicBezTo>
                    <a:pt x="145" y="402"/>
                    <a:pt x="210" y="306"/>
                    <a:pt x="290" y="225"/>
                  </a:cubicBezTo>
                  <a:cubicBezTo>
                    <a:pt x="386" y="129"/>
                    <a:pt x="530" y="65"/>
                    <a:pt x="675" y="65"/>
                  </a:cubicBezTo>
                  <a:close/>
                  <a:moveTo>
                    <a:pt x="691" y="1"/>
                  </a:moveTo>
                  <a:cubicBezTo>
                    <a:pt x="386" y="1"/>
                    <a:pt x="129" y="209"/>
                    <a:pt x="65" y="514"/>
                  </a:cubicBezTo>
                  <a:cubicBezTo>
                    <a:pt x="50" y="590"/>
                    <a:pt x="49" y="667"/>
                    <a:pt x="63" y="743"/>
                  </a:cubicBezTo>
                  <a:lnTo>
                    <a:pt x="63" y="743"/>
                  </a:lnTo>
                  <a:cubicBezTo>
                    <a:pt x="23" y="766"/>
                    <a:pt x="1" y="780"/>
                    <a:pt x="1" y="787"/>
                  </a:cubicBezTo>
                  <a:cubicBezTo>
                    <a:pt x="23" y="781"/>
                    <a:pt x="44" y="774"/>
                    <a:pt x="66" y="767"/>
                  </a:cubicBezTo>
                  <a:lnTo>
                    <a:pt x="66" y="767"/>
                  </a:lnTo>
                  <a:cubicBezTo>
                    <a:pt x="69" y="795"/>
                    <a:pt x="83" y="823"/>
                    <a:pt x="97" y="851"/>
                  </a:cubicBezTo>
                  <a:cubicBezTo>
                    <a:pt x="93" y="820"/>
                    <a:pt x="90" y="790"/>
                    <a:pt x="88" y="759"/>
                  </a:cubicBezTo>
                  <a:lnTo>
                    <a:pt x="88" y="759"/>
                  </a:lnTo>
                  <a:cubicBezTo>
                    <a:pt x="170" y="729"/>
                    <a:pt x="251" y="690"/>
                    <a:pt x="322" y="643"/>
                  </a:cubicBezTo>
                  <a:cubicBezTo>
                    <a:pt x="418" y="578"/>
                    <a:pt x="514" y="498"/>
                    <a:pt x="611" y="402"/>
                  </a:cubicBezTo>
                  <a:cubicBezTo>
                    <a:pt x="659" y="354"/>
                    <a:pt x="723" y="306"/>
                    <a:pt x="755" y="242"/>
                  </a:cubicBezTo>
                  <a:cubicBezTo>
                    <a:pt x="787" y="209"/>
                    <a:pt x="803" y="161"/>
                    <a:pt x="787" y="113"/>
                  </a:cubicBezTo>
                  <a:cubicBezTo>
                    <a:pt x="787" y="65"/>
                    <a:pt x="739" y="17"/>
                    <a:pt x="6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7"/>
            <p:cNvSpPr/>
            <p:nvPr/>
          </p:nvSpPr>
          <p:spPr>
            <a:xfrm>
              <a:off x="2917238" y="3483679"/>
              <a:ext cx="22007" cy="16497"/>
            </a:xfrm>
            <a:custGeom>
              <a:rect b="b" l="l" r="r" t="t"/>
              <a:pathLst>
                <a:path extrusionOk="0" h="494" w="659">
                  <a:moveTo>
                    <a:pt x="202" y="1"/>
                  </a:moveTo>
                  <a:cubicBezTo>
                    <a:pt x="156" y="1"/>
                    <a:pt x="109" y="10"/>
                    <a:pt x="65" y="29"/>
                  </a:cubicBezTo>
                  <a:cubicBezTo>
                    <a:pt x="0" y="77"/>
                    <a:pt x="0" y="157"/>
                    <a:pt x="33" y="221"/>
                  </a:cubicBezTo>
                  <a:cubicBezTo>
                    <a:pt x="65" y="269"/>
                    <a:pt x="113" y="301"/>
                    <a:pt x="161" y="334"/>
                  </a:cubicBezTo>
                  <a:cubicBezTo>
                    <a:pt x="225" y="382"/>
                    <a:pt x="305" y="430"/>
                    <a:pt x="386" y="446"/>
                  </a:cubicBezTo>
                  <a:cubicBezTo>
                    <a:pt x="466" y="478"/>
                    <a:pt x="546" y="494"/>
                    <a:pt x="626" y="494"/>
                  </a:cubicBezTo>
                  <a:cubicBezTo>
                    <a:pt x="626" y="478"/>
                    <a:pt x="546" y="462"/>
                    <a:pt x="402" y="414"/>
                  </a:cubicBezTo>
                  <a:cubicBezTo>
                    <a:pt x="337" y="382"/>
                    <a:pt x="257" y="334"/>
                    <a:pt x="193" y="285"/>
                  </a:cubicBezTo>
                  <a:cubicBezTo>
                    <a:pt x="113" y="237"/>
                    <a:pt x="33" y="141"/>
                    <a:pt x="97" y="93"/>
                  </a:cubicBezTo>
                  <a:cubicBezTo>
                    <a:pt x="137" y="80"/>
                    <a:pt x="176" y="72"/>
                    <a:pt x="215" y="72"/>
                  </a:cubicBezTo>
                  <a:cubicBezTo>
                    <a:pt x="270" y="72"/>
                    <a:pt x="322" y="87"/>
                    <a:pt x="369" y="125"/>
                  </a:cubicBezTo>
                  <a:cubicBezTo>
                    <a:pt x="434" y="157"/>
                    <a:pt x="498" y="221"/>
                    <a:pt x="546" y="285"/>
                  </a:cubicBezTo>
                  <a:cubicBezTo>
                    <a:pt x="594" y="350"/>
                    <a:pt x="626" y="414"/>
                    <a:pt x="658" y="478"/>
                  </a:cubicBezTo>
                  <a:cubicBezTo>
                    <a:pt x="658" y="398"/>
                    <a:pt x="642" y="317"/>
                    <a:pt x="594" y="253"/>
                  </a:cubicBezTo>
                  <a:cubicBezTo>
                    <a:pt x="546" y="173"/>
                    <a:pt x="482" y="109"/>
                    <a:pt x="402" y="61"/>
                  </a:cubicBezTo>
                  <a:cubicBezTo>
                    <a:pt x="343" y="22"/>
                    <a:pt x="273" y="1"/>
                    <a:pt x="2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7"/>
            <p:cNvSpPr/>
            <p:nvPr/>
          </p:nvSpPr>
          <p:spPr>
            <a:xfrm>
              <a:off x="2760248" y="3561322"/>
              <a:ext cx="78812" cy="28887"/>
            </a:xfrm>
            <a:custGeom>
              <a:rect b="b" l="l" r="r" t="t"/>
              <a:pathLst>
                <a:path extrusionOk="0" h="865" w="2360">
                  <a:moveTo>
                    <a:pt x="932" y="0"/>
                  </a:moveTo>
                  <a:cubicBezTo>
                    <a:pt x="732" y="0"/>
                    <a:pt x="530" y="36"/>
                    <a:pt x="338" y="110"/>
                  </a:cubicBezTo>
                  <a:cubicBezTo>
                    <a:pt x="257" y="142"/>
                    <a:pt x="161" y="190"/>
                    <a:pt x="81" y="239"/>
                  </a:cubicBezTo>
                  <a:cubicBezTo>
                    <a:pt x="33" y="287"/>
                    <a:pt x="1" y="303"/>
                    <a:pt x="1" y="303"/>
                  </a:cubicBezTo>
                  <a:cubicBezTo>
                    <a:pt x="1" y="304"/>
                    <a:pt x="2" y="305"/>
                    <a:pt x="4" y="305"/>
                  </a:cubicBezTo>
                  <a:cubicBezTo>
                    <a:pt x="24" y="305"/>
                    <a:pt x="149" y="232"/>
                    <a:pt x="354" y="158"/>
                  </a:cubicBezTo>
                  <a:cubicBezTo>
                    <a:pt x="536" y="96"/>
                    <a:pt x="726" y="65"/>
                    <a:pt x="915" y="65"/>
                  </a:cubicBezTo>
                  <a:cubicBezTo>
                    <a:pt x="1355" y="65"/>
                    <a:pt x="1788" y="234"/>
                    <a:pt x="2102" y="559"/>
                  </a:cubicBezTo>
                  <a:cubicBezTo>
                    <a:pt x="2263" y="736"/>
                    <a:pt x="2343" y="864"/>
                    <a:pt x="2359" y="864"/>
                  </a:cubicBezTo>
                  <a:cubicBezTo>
                    <a:pt x="2343" y="816"/>
                    <a:pt x="2327" y="784"/>
                    <a:pt x="2311" y="768"/>
                  </a:cubicBezTo>
                  <a:cubicBezTo>
                    <a:pt x="2263" y="672"/>
                    <a:pt x="2199" y="591"/>
                    <a:pt x="2135" y="527"/>
                  </a:cubicBezTo>
                  <a:cubicBezTo>
                    <a:pt x="1823" y="183"/>
                    <a:pt x="1382" y="0"/>
                    <a:pt x="93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7"/>
            <p:cNvSpPr/>
            <p:nvPr/>
          </p:nvSpPr>
          <p:spPr>
            <a:xfrm>
              <a:off x="2745254" y="3496937"/>
              <a:ext cx="30556" cy="66489"/>
            </a:xfrm>
            <a:custGeom>
              <a:rect b="b" l="l" r="r" t="t"/>
              <a:pathLst>
                <a:path extrusionOk="0" h="1991" w="915">
                  <a:moveTo>
                    <a:pt x="1" y="1"/>
                  </a:moveTo>
                  <a:lnTo>
                    <a:pt x="1" y="1"/>
                  </a:lnTo>
                  <a:cubicBezTo>
                    <a:pt x="257" y="675"/>
                    <a:pt x="562" y="1348"/>
                    <a:pt x="915" y="1990"/>
                  </a:cubicBezTo>
                  <a:cubicBezTo>
                    <a:pt x="787" y="1637"/>
                    <a:pt x="642" y="1300"/>
                    <a:pt x="482" y="979"/>
                  </a:cubicBezTo>
                  <a:cubicBezTo>
                    <a:pt x="337" y="642"/>
                    <a:pt x="177" y="322"/>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7"/>
            <p:cNvSpPr/>
            <p:nvPr/>
          </p:nvSpPr>
          <p:spPr>
            <a:xfrm>
              <a:off x="2851884" y="3543523"/>
              <a:ext cx="47721" cy="22041"/>
            </a:xfrm>
            <a:custGeom>
              <a:rect b="b" l="l" r="r" t="t"/>
              <a:pathLst>
                <a:path extrusionOk="0" h="660" w="1429">
                  <a:moveTo>
                    <a:pt x="1424" y="0"/>
                  </a:moveTo>
                  <a:cubicBezTo>
                    <a:pt x="1386" y="0"/>
                    <a:pt x="1091" y="169"/>
                    <a:pt x="722" y="338"/>
                  </a:cubicBezTo>
                  <a:cubicBezTo>
                    <a:pt x="321" y="515"/>
                    <a:pt x="0" y="643"/>
                    <a:pt x="16" y="659"/>
                  </a:cubicBezTo>
                  <a:cubicBezTo>
                    <a:pt x="514" y="531"/>
                    <a:pt x="995" y="306"/>
                    <a:pt x="1428" y="1"/>
                  </a:cubicBezTo>
                  <a:cubicBezTo>
                    <a:pt x="1427" y="1"/>
                    <a:pt x="1426" y="0"/>
                    <a:pt x="142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7"/>
            <p:cNvSpPr/>
            <p:nvPr/>
          </p:nvSpPr>
          <p:spPr>
            <a:xfrm>
              <a:off x="2820259" y="3580324"/>
              <a:ext cx="9685" cy="7280"/>
            </a:xfrm>
            <a:custGeom>
              <a:rect b="b" l="l" r="r" t="t"/>
              <a:pathLst>
                <a:path extrusionOk="0" h="218" w="290">
                  <a:moveTo>
                    <a:pt x="29" y="1"/>
                  </a:moveTo>
                  <a:cubicBezTo>
                    <a:pt x="21" y="1"/>
                    <a:pt x="17" y="3"/>
                    <a:pt x="17" y="6"/>
                  </a:cubicBezTo>
                  <a:cubicBezTo>
                    <a:pt x="1" y="22"/>
                    <a:pt x="65" y="55"/>
                    <a:pt x="145" y="119"/>
                  </a:cubicBezTo>
                  <a:cubicBezTo>
                    <a:pt x="202" y="162"/>
                    <a:pt x="247" y="218"/>
                    <a:pt x="267" y="218"/>
                  </a:cubicBezTo>
                  <a:cubicBezTo>
                    <a:pt x="270" y="218"/>
                    <a:pt x="272" y="217"/>
                    <a:pt x="273" y="215"/>
                  </a:cubicBezTo>
                  <a:cubicBezTo>
                    <a:pt x="289" y="215"/>
                    <a:pt x="257" y="135"/>
                    <a:pt x="177" y="71"/>
                  </a:cubicBezTo>
                  <a:cubicBezTo>
                    <a:pt x="116" y="22"/>
                    <a:pt x="55" y="1"/>
                    <a:pt x="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7"/>
            <p:cNvSpPr/>
            <p:nvPr/>
          </p:nvSpPr>
          <p:spPr>
            <a:xfrm>
              <a:off x="2801524" y="3571074"/>
              <a:ext cx="9651" cy="3807"/>
            </a:xfrm>
            <a:custGeom>
              <a:rect b="b" l="l" r="r" t="t"/>
              <a:pathLst>
                <a:path extrusionOk="0" h="114" w="289">
                  <a:moveTo>
                    <a:pt x="46" y="0"/>
                  </a:moveTo>
                  <a:cubicBezTo>
                    <a:pt x="27" y="0"/>
                    <a:pt x="16" y="4"/>
                    <a:pt x="16" y="11"/>
                  </a:cubicBezTo>
                  <a:cubicBezTo>
                    <a:pt x="0" y="27"/>
                    <a:pt x="64" y="59"/>
                    <a:pt x="128" y="91"/>
                  </a:cubicBezTo>
                  <a:cubicBezTo>
                    <a:pt x="185" y="102"/>
                    <a:pt x="234" y="114"/>
                    <a:pt x="258" y="114"/>
                  </a:cubicBezTo>
                  <a:cubicBezTo>
                    <a:pt x="267" y="114"/>
                    <a:pt x="273" y="112"/>
                    <a:pt x="273" y="107"/>
                  </a:cubicBezTo>
                  <a:cubicBezTo>
                    <a:pt x="289" y="91"/>
                    <a:pt x="225" y="59"/>
                    <a:pt x="161" y="27"/>
                  </a:cubicBezTo>
                  <a:cubicBezTo>
                    <a:pt x="114" y="8"/>
                    <a:pt x="72" y="0"/>
                    <a:pt x="4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7"/>
            <p:cNvSpPr/>
            <p:nvPr/>
          </p:nvSpPr>
          <p:spPr>
            <a:xfrm>
              <a:off x="2781154" y="3569704"/>
              <a:ext cx="11288" cy="2972"/>
            </a:xfrm>
            <a:custGeom>
              <a:rect b="b" l="l" r="r" t="t"/>
              <a:pathLst>
                <a:path extrusionOk="0" h="89" w="338">
                  <a:moveTo>
                    <a:pt x="205" y="0"/>
                  </a:moveTo>
                  <a:cubicBezTo>
                    <a:pt x="191" y="0"/>
                    <a:pt x="177" y="1"/>
                    <a:pt x="161" y="4"/>
                  </a:cubicBezTo>
                  <a:cubicBezTo>
                    <a:pt x="65" y="4"/>
                    <a:pt x="0" y="84"/>
                    <a:pt x="16" y="84"/>
                  </a:cubicBezTo>
                  <a:cubicBezTo>
                    <a:pt x="20" y="87"/>
                    <a:pt x="25" y="88"/>
                    <a:pt x="32" y="88"/>
                  </a:cubicBezTo>
                  <a:cubicBezTo>
                    <a:pt x="59" y="88"/>
                    <a:pt x="113" y="68"/>
                    <a:pt x="177" y="68"/>
                  </a:cubicBezTo>
                  <a:cubicBezTo>
                    <a:pt x="217" y="60"/>
                    <a:pt x="253" y="60"/>
                    <a:pt x="281" y="60"/>
                  </a:cubicBezTo>
                  <a:cubicBezTo>
                    <a:pt x="309" y="60"/>
                    <a:pt x="329" y="60"/>
                    <a:pt x="337" y="52"/>
                  </a:cubicBezTo>
                  <a:cubicBezTo>
                    <a:pt x="337" y="38"/>
                    <a:pt x="290" y="0"/>
                    <a:pt x="2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7"/>
            <p:cNvSpPr/>
            <p:nvPr/>
          </p:nvSpPr>
          <p:spPr>
            <a:xfrm>
              <a:off x="2768296" y="3573879"/>
              <a:ext cx="5377" cy="2404"/>
            </a:xfrm>
            <a:custGeom>
              <a:rect b="b" l="l" r="r" t="t"/>
              <a:pathLst>
                <a:path extrusionOk="0" h="72" w="161">
                  <a:moveTo>
                    <a:pt x="118" y="0"/>
                  </a:moveTo>
                  <a:cubicBezTo>
                    <a:pt x="107" y="0"/>
                    <a:pt x="95" y="2"/>
                    <a:pt x="81" y="7"/>
                  </a:cubicBezTo>
                  <a:cubicBezTo>
                    <a:pt x="32" y="7"/>
                    <a:pt x="0" y="23"/>
                    <a:pt x="0" y="39"/>
                  </a:cubicBezTo>
                  <a:cubicBezTo>
                    <a:pt x="0" y="55"/>
                    <a:pt x="32" y="71"/>
                    <a:pt x="81" y="71"/>
                  </a:cubicBezTo>
                  <a:cubicBezTo>
                    <a:pt x="129" y="55"/>
                    <a:pt x="161" y="39"/>
                    <a:pt x="161" y="23"/>
                  </a:cubicBezTo>
                  <a:cubicBezTo>
                    <a:pt x="161" y="12"/>
                    <a:pt x="145" y="0"/>
                    <a:pt x="1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7"/>
            <p:cNvSpPr/>
            <p:nvPr/>
          </p:nvSpPr>
          <p:spPr>
            <a:xfrm>
              <a:off x="1611560" y="1851799"/>
              <a:ext cx="843324" cy="909045"/>
            </a:xfrm>
            <a:custGeom>
              <a:rect b="b" l="l" r="r" t="t"/>
              <a:pathLst>
                <a:path extrusionOk="0" h="27221" w="25253">
                  <a:moveTo>
                    <a:pt x="15521" y="0"/>
                  </a:moveTo>
                  <a:cubicBezTo>
                    <a:pt x="15012" y="0"/>
                    <a:pt x="14696" y="43"/>
                    <a:pt x="14696" y="43"/>
                  </a:cubicBezTo>
                  <a:lnTo>
                    <a:pt x="9193" y="139"/>
                  </a:lnTo>
                  <a:cubicBezTo>
                    <a:pt x="9193" y="139"/>
                    <a:pt x="1990" y="652"/>
                    <a:pt x="1092" y="5642"/>
                  </a:cubicBezTo>
                  <a:lnTo>
                    <a:pt x="1" y="10952"/>
                  </a:lnTo>
                  <a:lnTo>
                    <a:pt x="5215" y="11883"/>
                  </a:lnTo>
                  <a:lnTo>
                    <a:pt x="3867" y="19952"/>
                  </a:lnTo>
                  <a:cubicBezTo>
                    <a:pt x="2503" y="22118"/>
                    <a:pt x="2728" y="24332"/>
                    <a:pt x="2375" y="27220"/>
                  </a:cubicBezTo>
                  <a:lnTo>
                    <a:pt x="19638" y="23402"/>
                  </a:lnTo>
                  <a:lnTo>
                    <a:pt x="17520" y="19375"/>
                  </a:lnTo>
                  <a:lnTo>
                    <a:pt x="17953" y="15252"/>
                  </a:lnTo>
                  <a:cubicBezTo>
                    <a:pt x="17953" y="15252"/>
                    <a:pt x="19654" y="14498"/>
                    <a:pt x="19638" y="12861"/>
                  </a:cubicBezTo>
                  <a:cubicBezTo>
                    <a:pt x="19622" y="11899"/>
                    <a:pt x="19349" y="10936"/>
                    <a:pt x="18868" y="10102"/>
                  </a:cubicBezTo>
                  <a:lnTo>
                    <a:pt x="18868" y="10102"/>
                  </a:lnTo>
                  <a:lnTo>
                    <a:pt x="21451" y="12765"/>
                  </a:lnTo>
                  <a:lnTo>
                    <a:pt x="25253" y="6717"/>
                  </a:lnTo>
                  <a:cubicBezTo>
                    <a:pt x="25253" y="6717"/>
                    <a:pt x="23889" y="5257"/>
                    <a:pt x="21274" y="2321"/>
                  </a:cubicBezTo>
                  <a:cubicBezTo>
                    <a:pt x="19457" y="284"/>
                    <a:pt x="16839" y="0"/>
                    <a:pt x="15521"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7"/>
            <p:cNvSpPr/>
            <p:nvPr/>
          </p:nvSpPr>
          <p:spPr>
            <a:xfrm>
              <a:off x="1658714" y="2554263"/>
              <a:ext cx="1294991" cy="1003787"/>
            </a:xfrm>
            <a:custGeom>
              <a:rect b="b" l="l" r="r" t="t"/>
              <a:pathLst>
                <a:path extrusionOk="0" h="30058" w="38778">
                  <a:moveTo>
                    <a:pt x="26704" y="0"/>
                  </a:moveTo>
                  <a:cubicBezTo>
                    <a:pt x="22033" y="0"/>
                    <a:pt x="867" y="6169"/>
                    <a:pt x="867" y="6169"/>
                  </a:cubicBezTo>
                  <a:cubicBezTo>
                    <a:pt x="867" y="6169"/>
                    <a:pt x="0" y="13902"/>
                    <a:pt x="2776" y="14480"/>
                  </a:cubicBezTo>
                  <a:cubicBezTo>
                    <a:pt x="2888" y="14502"/>
                    <a:pt x="3022" y="14513"/>
                    <a:pt x="3179" y="14513"/>
                  </a:cubicBezTo>
                  <a:cubicBezTo>
                    <a:pt x="6925" y="14513"/>
                    <a:pt x="22878" y="8303"/>
                    <a:pt x="22878" y="8303"/>
                  </a:cubicBezTo>
                  <a:lnTo>
                    <a:pt x="31782" y="30058"/>
                  </a:lnTo>
                  <a:lnTo>
                    <a:pt x="38777" y="26656"/>
                  </a:lnTo>
                  <a:cubicBezTo>
                    <a:pt x="38777" y="26656"/>
                    <a:pt x="29665" y="1147"/>
                    <a:pt x="27451" y="105"/>
                  </a:cubicBezTo>
                  <a:cubicBezTo>
                    <a:pt x="27301" y="33"/>
                    <a:pt x="27047" y="0"/>
                    <a:pt x="267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7"/>
            <p:cNvSpPr/>
            <p:nvPr/>
          </p:nvSpPr>
          <p:spPr>
            <a:xfrm>
              <a:off x="1747111" y="2736700"/>
              <a:ext cx="804218" cy="1325514"/>
            </a:xfrm>
            <a:custGeom>
              <a:rect b="b" l="l" r="r" t="t"/>
              <a:pathLst>
                <a:path extrusionOk="0" h="39692" w="24082">
                  <a:moveTo>
                    <a:pt x="8520" y="0"/>
                  </a:moveTo>
                  <a:lnTo>
                    <a:pt x="1" y="9033"/>
                  </a:lnTo>
                  <a:lnTo>
                    <a:pt x="14632" y="9402"/>
                  </a:lnTo>
                  <a:lnTo>
                    <a:pt x="14135" y="39691"/>
                  </a:lnTo>
                  <a:lnTo>
                    <a:pt x="22317" y="38841"/>
                  </a:lnTo>
                  <a:cubicBezTo>
                    <a:pt x="22317" y="38841"/>
                    <a:pt x="24082" y="7942"/>
                    <a:pt x="23151" y="6209"/>
                  </a:cubicBezTo>
                  <a:cubicBezTo>
                    <a:pt x="22237" y="4492"/>
                    <a:pt x="8857" y="112"/>
                    <a:pt x="85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7"/>
            <p:cNvSpPr/>
            <p:nvPr/>
          </p:nvSpPr>
          <p:spPr>
            <a:xfrm>
              <a:off x="1744439" y="2831508"/>
              <a:ext cx="678319" cy="206849"/>
            </a:xfrm>
            <a:custGeom>
              <a:rect b="b" l="l" r="r" t="t"/>
              <a:pathLst>
                <a:path extrusionOk="0" h="6194" w="20312">
                  <a:moveTo>
                    <a:pt x="20311" y="1"/>
                  </a:moveTo>
                  <a:lnTo>
                    <a:pt x="20311" y="1"/>
                  </a:lnTo>
                  <a:cubicBezTo>
                    <a:pt x="20247" y="17"/>
                    <a:pt x="20183" y="49"/>
                    <a:pt x="20119" y="81"/>
                  </a:cubicBezTo>
                  <a:lnTo>
                    <a:pt x="19541" y="322"/>
                  </a:lnTo>
                  <a:cubicBezTo>
                    <a:pt x="19301" y="434"/>
                    <a:pt x="18996" y="562"/>
                    <a:pt x="18643" y="723"/>
                  </a:cubicBezTo>
                  <a:cubicBezTo>
                    <a:pt x="18290" y="867"/>
                    <a:pt x="17889" y="1044"/>
                    <a:pt x="17440" y="1204"/>
                  </a:cubicBezTo>
                  <a:cubicBezTo>
                    <a:pt x="16557" y="1573"/>
                    <a:pt x="15482" y="1958"/>
                    <a:pt x="14279" y="2391"/>
                  </a:cubicBezTo>
                  <a:cubicBezTo>
                    <a:pt x="13076" y="2792"/>
                    <a:pt x="11728" y="3209"/>
                    <a:pt x="10332" y="3627"/>
                  </a:cubicBezTo>
                  <a:cubicBezTo>
                    <a:pt x="7509" y="4445"/>
                    <a:pt x="4910" y="5054"/>
                    <a:pt x="3033" y="5488"/>
                  </a:cubicBezTo>
                  <a:cubicBezTo>
                    <a:pt x="2118" y="5696"/>
                    <a:pt x="1364" y="5873"/>
                    <a:pt x="819" y="6001"/>
                  </a:cubicBezTo>
                  <a:lnTo>
                    <a:pt x="209" y="6129"/>
                  </a:lnTo>
                  <a:cubicBezTo>
                    <a:pt x="129" y="6145"/>
                    <a:pt x="65" y="6161"/>
                    <a:pt x="0" y="6194"/>
                  </a:cubicBezTo>
                  <a:cubicBezTo>
                    <a:pt x="65" y="6194"/>
                    <a:pt x="145" y="6194"/>
                    <a:pt x="209" y="6178"/>
                  </a:cubicBezTo>
                  <a:cubicBezTo>
                    <a:pt x="369" y="6145"/>
                    <a:pt x="578" y="6113"/>
                    <a:pt x="819" y="6065"/>
                  </a:cubicBezTo>
                  <a:cubicBezTo>
                    <a:pt x="1348" y="5969"/>
                    <a:pt x="2118" y="5809"/>
                    <a:pt x="3065" y="5616"/>
                  </a:cubicBezTo>
                  <a:cubicBezTo>
                    <a:pt x="4942" y="5215"/>
                    <a:pt x="7541" y="4605"/>
                    <a:pt x="10380" y="3787"/>
                  </a:cubicBezTo>
                  <a:cubicBezTo>
                    <a:pt x="11792" y="3386"/>
                    <a:pt x="13124" y="2953"/>
                    <a:pt x="14327" y="2536"/>
                  </a:cubicBezTo>
                  <a:cubicBezTo>
                    <a:pt x="15530" y="2102"/>
                    <a:pt x="16605" y="1701"/>
                    <a:pt x="17488" y="1332"/>
                  </a:cubicBezTo>
                  <a:cubicBezTo>
                    <a:pt x="17937" y="1140"/>
                    <a:pt x="18338" y="963"/>
                    <a:pt x="18691" y="803"/>
                  </a:cubicBezTo>
                  <a:cubicBezTo>
                    <a:pt x="19028" y="643"/>
                    <a:pt x="19333" y="514"/>
                    <a:pt x="19573" y="386"/>
                  </a:cubicBezTo>
                  <a:lnTo>
                    <a:pt x="20135" y="113"/>
                  </a:lnTo>
                  <a:cubicBezTo>
                    <a:pt x="20199" y="81"/>
                    <a:pt x="20263" y="33"/>
                    <a:pt x="2031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7"/>
            <p:cNvSpPr/>
            <p:nvPr/>
          </p:nvSpPr>
          <p:spPr>
            <a:xfrm>
              <a:off x="2400751" y="2875456"/>
              <a:ext cx="143098" cy="297917"/>
            </a:xfrm>
            <a:custGeom>
              <a:rect b="b" l="l" r="r" t="t"/>
              <a:pathLst>
                <a:path extrusionOk="0" h="8921" w="4285">
                  <a:moveTo>
                    <a:pt x="17" y="0"/>
                  </a:moveTo>
                  <a:lnTo>
                    <a:pt x="17" y="0"/>
                  </a:lnTo>
                  <a:cubicBezTo>
                    <a:pt x="1" y="32"/>
                    <a:pt x="594" y="225"/>
                    <a:pt x="1493" y="658"/>
                  </a:cubicBezTo>
                  <a:cubicBezTo>
                    <a:pt x="2022" y="915"/>
                    <a:pt x="2503" y="1236"/>
                    <a:pt x="2937" y="1621"/>
                  </a:cubicBezTo>
                  <a:cubicBezTo>
                    <a:pt x="3466" y="2102"/>
                    <a:pt x="3835" y="2728"/>
                    <a:pt x="3963" y="3418"/>
                  </a:cubicBezTo>
                  <a:cubicBezTo>
                    <a:pt x="4108" y="4156"/>
                    <a:pt x="4027" y="4878"/>
                    <a:pt x="3979" y="5535"/>
                  </a:cubicBezTo>
                  <a:cubicBezTo>
                    <a:pt x="3931" y="6193"/>
                    <a:pt x="3899" y="6787"/>
                    <a:pt x="3851" y="7300"/>
                  </a:cubicBezTo>
                  <a:cubicBezTo>
                    <a:pt x="3835" y="7765"/>
                    <a:pt x="3803" y="8166"/>
                    <a:pt x="3787" y="8487"/>
                  </a:cubicBezTo>
                  <a:cubicBezTo>
                    <a:pt x="3771" y="8632"/>
                    <a:pt x="3771" y="8776"/>
                    <a:pt x="3787" y="8920"/>
                  </a:cubicBezTo>
                  <a:cubicBezTo>
                    <a:pt x="3819" y="8776"/>
                    <a:pt x="3851" y="8632"/>
                    <a:pt x="3851" y="8487"/>
                  </a:cubicBezTo>
                  <a:cubicBezTo>
                    <a:pt x="3883" y="8182"/>
                    <a:pt x="3931" y="7781"/>
                    <a:pt x="3979" y="7300"/>
                  </a:cubicBezTo>
                  <a:cubicBezTo>
                    <a:pt x="4027" y="6803"/>
                    <a:pt x="4076" y="6209"/>
                    <a:pt x="4140" y="5551"/>
                  </a:cubicBezTo>
                  <a:cubicBezTo>
                    <a:pt x="4188" y="4894"/>
                    <a:pt x="4284" y="4156"/>
                    <a:pt x="4140" y="3386"/>
                  </a:cubicBezTo>
                  <a:cubicBezTo>
                    <a:pt x="3995" y="2664"/>
                    <a:pt x="3610" y="1990"/>
                    <a:pt x="3049" y="1508"/>
                  </a:cubicBezTo>
                  <a:cubicBezTo>
                    <a:pt x="2600" y="1107"/>
                    <a:pt x="2102" y="786"/>
                    <a:pt x="1557" y="546"/>
                  </a:cubicBezTo>
                  <a:cubicBezTo>
                    <a:pt x="1188" y="385"/>
                    <a:pt x="819" y="241"/>
                    <a:pt x="434" y="113"/>
                  </a:cubicBezTo>
                  <a:cubicBezTo>
                    <a:pt x="305" y="65"/>
                    <a:pt x="161" y="16"/>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7"/>
            <p:cNvSpPr/>
            <p:nvPr/>
          </p:nvSpPr>
          <p:spPr>
            <a:xfrm>
              <a:off x="2556672" y="1145227"/>
              <a:ext cx="570721" cy="467463"/>
            </a:xfrm>
            <a:custGeom>
              <a:rect b="b" l="l" r="r" t="t"/>
              <a:pathLst>
                <a:path extrusionOk="0" h="13998" w="17090">
                  <a:moveTo>
                    <a:pt x="9987" y="0"/>
                  </a:moveTo>
                  <a:cubicBezTo>
                    <a:pt x="9895" y="0"/>
                    <a:pt x="9823" y="9"/>
                    <a:pt x="9769" y="9"/>
                  </a:cubicBezTo>
                  <a:cubicBezTo>
                    <a:pt x="9758" y="9"/>
                    <a:pt x="9748" y="8"/>
                    <a:pt x="9739" y="7"/>
                  </a:cubicBezTo>
                  <a:cubicBezTo>
                    <a:pt x="9738" y="7"/>
                    <a:pt x="9737" y="7"/>
                    <a:pt x="9736" y="7"/>
                  </a:cubicBezTo>
                  <a:cubicBezTo>
                    <a:pt x="9395" y="7"/>
                    <a:pt x="7935" y="3607"/>
                    <a:pt x="5006" y="6280"/>
                  </a:cubicBezTo>
                  <a:cubicBezTo>
                    <a:pt x="2054" y="8960"/>
                    <a:pt x="0" y="9345"/>
                    <a:pt x="0" y="9345"/>
                  </a:cubicBezTo>
                  <a:lnTo>
                    <a:pt x="2728" y="13997"/>
                  </a:lnTo>
                  <a:cubicBezTo>
                    <a:pt x="2728" y="13997"/>
                    <a:pt x="5920" y="12810"/>
                    <a:pt x="8391" y="12601"/>
                  </a:cubicBezTo>
                  <a:cubicBezTo>
                    <a:pt x="8588" y="12585"/>
                    <a:pt x="8794" y="12577"/>
                    <a:pt x="9006" y="12577"/>
                  </a:cubicBezTo>
                  <a:cubicBezTo>
                    <a:pt x="11462" y="12577"/>
                    <a:pt x="14808" y="13599"/>
                    <a:pt x="15354" y="13628"/>
                  </a:cubicBezTo>
                  <a:cubicBezTo>
                    <a:pt x="15360" y="13628"/>
                    <a:pt x="15366" y="13629"/>
                    <a:pt x="15373" y="13629"/>
                  </a:cubicBezTo>
                  <a:cubicBezTo>
                    <a:pt x="15956" y="13629"/>
                    <a:pt x="17089" y="12147"/>
                    <a:pt x="14375" y="5799"/>
                  </a:cubicBezTo>
                  <a:cubicBezTo>
                    <a:pt x="12068" y="357"/>
                    <a:pt x="10599" y="0"/>
                    <a:pt x="998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7"/>
            <p:cNvSpPr/>
            <p:nvPr/>
          </p:nvSpPr>
          <p:spPr>
            <a:xfrm>
              <a:off x="2394874" y="1418165"/>
              <a:ext cx="267360" cy="247724"/>
            </a:xfrm>
            <a:custGeom>
              <a:rect b="b" l="l" r="r" t="t"/>
              <a:pathLst>
                <a:path extrusionOk="0" h="7418" w="8006">
                  <a:moveTo>
                    <a:pt x="5631" y="0"/>
                  </a:moveTo>
                  <a:lnTo>
                    <a:pt x="1203" y="2198"/>
                  </a:lnTo>
                  <a:cubicBezTo>
                    <a:pt x="353" y="2631"/>
                    <a:pt x="0" y="3658"/>
                    <a:pt x="417" y="4509"/>
                  </a:cubicBezTo>
                  <a:lnTo>
                    <a:pt x="433" y="4509"/>
                  </a:lnTo>
                  <a:lnTo>
                    <a:pt x="1091" y="5856"/>
                  </a:lnTo>
                  <a:lnTo>
                    <a:pt x="1380" y="6450"/>
                  </a:lnTo>
                  <a:cubicBezTo>
                    <a:pt x="1678" y="7058"/>
                    <a:pt x="2295" y="7418"/>
                    <a:pt x="2941" y="7418"/>
                  </a:cubicBezTo>
                  <a:cubicBezTo>
                    <a:pt x="3165" y="7418"/>
                    <a:pt x="3391" y="7375"/>
                    <a:pt x="3610" y="7284"/>
                  </a:cubicBezTo>
                  <a:lnTo>
                    <a:pt x="8006" y="5888"/>
                  </a:lnTo>
                  <a:lnTo>
                    <a:pt x="563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7"/>
            <p:cNvSpPr/>
            <p:nvPr/>
          </p:nvSpPr>
          <p:spPr>
            <a:xfrm>
              <a:off x="2491285" y="1612123"/>
              <a:ext cx="260448" cy="243784"/>
            </a:xfrm>
            <a:custGeom>
              <a:rect b="b" l="l" r="r" t="t"/>
              <a:pathLst>
                <a:path extrusionOk="0" h="7300" w="7799">
                  <a:moveTo>
                    <a:pt x="3563" y="0"/>
                  </a:moveTo>
                  <a:lnTo>
                    <a:pt x="1" y="882"/>
                  </a:lnTo>
                  <a:lnTo>
                    <a:pt x="1316" y="3658"/>
                  </a:lnTo>
                  <a:lnTo>
                    <a:pt x="2006" y="3481"/>
                  </a:lnTo>
                  <a:lnTo>
                    <a:pt x="6450" y="7300"/>
                  </a:lnTo>
                  <a:lnTo>
                    <a:pt x="7798" y="4861"/>
                  </a:lnTo>
                  <a:cubicBezTo>
                    <a:pt x="7798" y="4861"/>
                    <a:pt x="5135" y="3626"/>
                    <a:pt x="4670" y="2647"/>
                  </a:cubicBezTo>
                  <a:cubicBezTo>
                    <a:pt x="4204" y="1685"/>
                    <a:pt x="4782" y="1476"/>
                    <a:pt x="4782" y="1476"/>
                  </a:cubicBezTo>
                  <a:lnTo>
                    <a:pt x="356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7"/>
            <p:cNvSpPr/>
            <p:nvPr/>
          </p:nvSpPr>
          <p:spPr>
            <a:xfrm>
              <a:off x="2869550" y="1150437"/>
              <a:ext cx="226652" cy="422413"/>
            </a:xfrm>
            <a:custGeom>
              <a:rect b="b" l="l" r="r" t="t"/>
              <a:pathLst>
                <a:path extrusionOk="0" h="12649" w="6787">
                  <a:moveTo>
                    <a:pt x="895" y="1"/>
                  </a:moveTo>
                  <a:cubicBezTo>
                    <a:pt x="845" y="1"/>
                    <a:pt x="798" y="10"/>
                    <a:pt x="755" y="28"/>
                  </a:cubicBezTo>
                  <a:cubicBezTo>
                    <a:pt x="1" y="349"/>
                    <a:pt x="546" y="3429"/>
                    <a:pt x="2006" y="6910"/>
                  </a:cubicBezTo>
                  <a:cubicBezTo>
                    <a:pt x="3383" y="10179"/>
                    <a:pt x="5060" y="12649"/>
                    <a:pt x="5879" y="12649"/>
                  </a:cubicBezTo>
                  <a:cubicBezTo>
                    <a:pt x="5928" y="12649"/>
                    <a:pt x="5974" y="12640"/>
                    <a:pt x="6017" y="12622"/>
                  </a:cubicBezTo>
                  <a:cubicBezTo>
                    <a:pt x="6787" y="12301"/>
                    <a:pt x="6225" y="9221"/>
                    <a:pt x="4782" y="5739"/>
                  </a:cubicBezTo>
                  <a:cubicBezTo>
                    <a:pt x="3404" y="2470"/>
                    <a:pt x="1727" y="1"/>
                    <a:pt x="89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7"/>
            <p:cNvSpPr/>
            <p:nvPr/>
          </p:nvSpPr>
          <p:spPr>
            <a:xfrm>
              <a:off x="2381482" y="1573518"/>
              <a:ext cx="53065" cy="58441"/>
            </a:xfrm>
            <a:custGeom>
              <a:rect b="b" l="l" r="r" t="t"/>
              <a:pathLst>
                <a:path extrusionOk="0" h="1750" w="1589">
                  <a:moveTo>
                    <a:pt x="898" y="1"/>
                  </a:moveTo>
                  <a:lnTo>
                    <a:pt x="0" y="530"/>
                  </a:lnTo>
                  <a:lnTo>
                    <a:pt x="401" y="1750"/>
                  </a:lnTo>
                  <a:lnTo>
                    <a:pt x="1588" y="1413"/>
                  </a:lnTo>
                  <a:lnTo>
                    <a:pt x="89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7"/>
            <p:cNvSpPr/>
            <p:nvPr/>
          </p:nvSpPr>
          <p:spPr>
            <a:xfrm>
              <a:off x="2503608" y="1629255"/>
              <a:ext cx="120589" cy="64853"/>
            </a:xfrm>
            <a:custGeom>
              <a:rect b="b" l="l" r="r" t="t"/>
              <a:pathLst>
                <a:path extrusionOk="0" h="1942" w="3611">
                  <a:moveTo>
                    <a:pt x="3611" y="0"/>
                  </a:moveTo>
                  <a:lnTo>
                    <a:pt x="1" y="1156"/>
                  </a:lnTo>
                  <a:lnTo>
                    <a:pt x="370" y="1942"/>
                  </a:lnTo>
                  <a:lnTo>
                    <a:pt x="3611"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7"/>
            <p:cNvSpPr/>
            <p:nvPr/>
          </p:nvSpPr>
          <p:spPr>
            <a:xfrm>
              <a:off x="2407731" y="1573518"/>
              <a:ext cx="26816" cy="49859"/>
            </a:xfrm>
            <a:custGeom>
              <a:rect b="b" l="l" r="r" t="t"/>
              <a:pathLst>
                <a:path extrusionOk="0" h="1493" w="803">
                  <a:moveTo>
                    <a:pt x="112" y="1"/>
                  </a:moveTo>
                  <a:lnTo>
                    <a:pt x="0" y="65"/>
                  </a:lnTo>
                  <a:lnTo>
                    <a:pt x="562" y="1493"/>
                  </a:lnTo>
                  <a:lnTo>
                    <a:pt x="802" y="1413"/>
                  </a:lnTo>
                  <a:lnTo>
                    <a:pt x="112"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7"/>
            <p:cNvSpPr/>
            <p:nvPr/>
          </p:nvSpPr>
          <p:spPr>
            <a:xfrm>
              <a:off x="2656323" y="1590683"/>
              <a:ext cx="27885" cy="9150"/>
            </a:xfrm>
            <a:custGeom>
              <a:rect b="b" l="l" r="r" t="t"/>
              <a:pathLst>
                <a:path extrusionOk="0" h="274" w="835">
                  <a:moveTo>
                    <a:pt x="819" y="0"/>
                  </a:moveTo>
                  <a:lnTo>
                    <a:pt x="0" y="273"/>
                  </a:lnTo>
                  <a:cubicBezTo>
                    <a:pt x="0" y="273"/>
                    <a:pt x="835" y="0"/>
                    <a:pt x="8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7"/>
            <p:cNvSpPr/>
            <p:nvPr/>
          </p:nvSpPr>
          <p:spPr>
            <a:xfrm>
              <a:off x="2437719" y="1548672"/>
              <a:ext cx="88430" cy="36801"/>
            </a:xfrm>
            <a:custGeom>
              <a:rect b="b" l="l" r="r" t="t"/>
              <a:pathLst>
                <a:path extrusionOk="0" h="1102" w="2648">
                  <a:moveTo>
                    <a:pt x="2613" y="0"/>
                  </a:moveTo>
                  <a:cubicBezTo>
                    <a:pt x="2506" y="0"/>
                    <a:pt x="1956" y="210"/>
                    <a:pt x="1300" y="472"/>
                  </a:cubicBezTo>
                  <a:cubicBezTo>
                    <a:pt x="578" y="777"/>
                    <a:pt x="1" y="1050"/>
                    <a:pt x="17" y="1098"/>
                  </a:cubicBezTo>
                  <a:cubicBezTo>
                    <a:pt x="18" y="1100"/>
                    <a:pt x="21" y="1101"/>
                    <a:pt x="28" y="1101"/>
                  </a:cubicBezTo>
                  <a:cubicBezTo>
                    <a:pt x="114" y="1101"/>
                    <a:pt x="675" y="901"/>
                    <a:pt x="1348" y="617"/>
                  </a:cubicBezTo>
                  <a:cubicBezTo>
                    <a:pt x="2070" y="312"/>
                    <a:pt x="2648" y="39"/>
                    <a:pt x="2632" y="7"/>
                  </a:cubicBezTo>
                  <a:cubicBezTo>
                    <a:pt x="2630" y="3"/>
                    <a:pt x="2624" y="0"/>
                    <a:pt x="261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7"/>
            <p:cNvSpPr/>
            <p:nvPr/>
          </p:nvSpPr>
          <p:spPr>
            <a:xfrm>
              <a:off x="2426465" y="1520921"/>
              <a:ext cx="79881" cy="36267"/>
            </a:xfrm>
            <a:custGeom>
              <a:rect b="b" l="l" r="r" t="t"/>
              <a:pathLst>
                <a:path extrusionOk="0" h="1086" w="2392">
                  <a:moveTo>
                    <a:pt x="2365" y="0"/>
                  </a:moveTo>
                  <a:cubicBezTo>
                    <a:pt x="2284" y="0"/>
                    <a:pt x="1769" y="201"/>
                    <a:pt x="1156" y="485"/>
                  </a:cubicBezTo>
                  <a:cubicBezTo>
                    <a:pt x="514" y="774"/>
                    <a:pt x="1" y="1047"/>
                    <a:pt x="17" y="1079"/>
                  </a:cubicBezTo>
                  <a:cubicBezTo>
                    <a:pt x="18" y="1083"/>
                    <a:pt x="25" y="1086"/>
                    <a:pt x="36" y="1086"/>
                  </a:cubicBezTo>
                  <a:cubicBezTo>
                    <a:pt x="139" y="1086"/>
                    <a:pt x="640" y="889"/>
                    <a:pt x="1220" y="613"/>
                  </a:cubicBezTo>
                  <a:cubicBezTo>
                    <a:pt x="1878" y="325"/>
                    <a:pt x="2391" y="52"/>
                    <a:pt x="2375" y="4"/>
                  </a:cubicBezTo>
                  <a:cubicBezTo>
                    <a:pt x="2374" y="2"/>
                    <a:pt x="2370" y="0"/>
                    <a:pt x="236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7"/>
            <p:cNvSpPr/>
            <p:nvPr/>
          </p:nvSpPr>
          <p:spPr>
            <a:xfrm>
              <a:off x="2452714" y="1581900"/>
              <a:ext cx="79881" cy="33061"/>
            </a:xfrm>
            <a:custGeom>
              <a:rect b="b" l="l" r="r" t="t"/>
              <a:pathLst>
                <a:path extrusionOk="0" h="990" w="2392">
                  <a:moveTo>
                    <a:pt x="2370" y="0"/>
                  </a:moveTo>
                  <a:cubicBezTo>
                    <a:pt x="2261" y="0"/>
                    <a:pt x="1771" y="208"/>
                    <a:pt x="1188" y="456"/>
                  </a:cubicBezTo>
                  <a:cubicBezTo>
                    <a:pt x="1012" y="536"/>
                    <a:pt x="867" y="600"/>
                    <a:pt x="723" y="664"/>
                  </a:cubicBezTo>
                  <a:cubicBezTo>
                    <a:pt x="578" y="713"/>
                    <a:pt x="450" y="761"/>
                    <a:pt x="338" y="809"/>
                  </a:cubicBezTo>
                  <a:cubicBezTo>
                    <a:pt x="129" y="889"/>
                    <a:pt x="1" y="953"/>
                    <a:pt x="1" y="985"/>
                  </a:cubicBezTo>
                  <a:cubicBezTo>
                    <a:pt x="4" y="988"/>
                    <a:pt x="10" y="989"/>
                    <a:pt x="20" y="989"/>
                  </a:cubicBezTo>
                  <a:cubicBezTo>
                    <a:pt x="69" y="989"/>
                    <a:pt x="200" y="958"/>
                    <a:pt x="386" y="905"/>
                  </a:cubicBezTo>
                  <a:cubicBezTo>
                    <a:pt x="498" y="873"/>
                    <a:pt x="626" y="841"/>
                    <a:pt x="771" y="793"/>
                  </a:cubicBezTo>
                  <a:cubicBezTo>
                    <a:pt x="931" y="745"/>
                    <a:pt x="1076" y="664"/>
                    <a:pt x="1236" y="600"/>
                  </a:cubicBezTo>
                  <a:cubicBezTo>
                    <a:pt x="1894" y="328"/>
                    <a:pt x="2391" y="39"/>
                    <a:pt x="2391" y="7"/>
                  </a:cubicBezTo>
                  <a:cubicBezTo>
                    <a:pt x="2388" y="2"/>
                    <a:pt x="2381" y="0"/>
                    <a:pt x="237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7"/>
            <p:cNvSpPr/>
            <p:nvPr/>
          </p:nvSpPr>
          <p:spPr>
            <a:xfrm>
              <a:off x="2924218" y="1306225"/>
              <a:ext cx="120022" cy="145736"/>
            </a:xfrm>
            <a:custGeom>
              <a:rect b="b" l="l" r="r" t="t"/>
              <a:pathLst>
                <a:path extrusionOk="0" h="4364" w="3594">
                  <a:moveTo>
                    <a:pt x="887" y="1"/>
                  </a:moveTo>
                  <a:cubicBezTo>
                    <a:pt x="385" y="1"/>
                    <a:pt x="0" y="224"/>
                    <a:pt x="0" y="224"/>
                  </a:cubicBezTo>
                  <a:cubicBezTo>
                    <a:pt x="369" y="1684"/>
                    <a:pt x="963" y="3064"/>
                    <a:pt x="1733" y="4363"/>
                  </a:cubicBezTo>
                  <a:cubicBezTo>
                    <a:pt x="1733" y="4363"/>
                    <a:pt x="3594" y="4026"/>
                    <a:pt x="2695" y="1604"/>
                  </a:cubicBezTo>
                  <a:cubicBezTo>
                    <a:pt x="2213" y="302"/>
                    <a:pt x="1470" y="1"/>
                    <a:pt x="88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7"/>
            <p:cNvSpPr/>
            <p:nvPr/>
          </p:nvSpPr>
          <p:spPr>
            <a:xfrm>
              <a:off x="2863673" y="1216726"/>
              <a:ext cx="159695" cy="353620"/>
            </a:xfrm>
            <a:custGeom>
              <a:rect b="b" l="l" r="r" t="t"/>
              <a:pathLst>
                <a:path extrusionOk="0" h="10589" w="4782">
                  <a:moveTo>
                    <a:pt x="0" y="0"/>
                  </a:moveTo>
                  <a:cubicBezTo>
                    <a:pt x="6" y="13"/>
                    <a:pt x="11" y="26"/>
                    <a:pt x="16" y="39"/>
                  </a:cubicBezTo>
                  <a:lnTo>
                    <a:pt x="16" y="39"/>
                  </a:lnTo>
                  <a:cubicBezTo>
                    <a:pt x="16" y="26"/>
                    <a:pt x="16" y="13"/>
                    <a:pt x="16" y="0"/>
                  </a:cubicBezTo>
                  <a:close/>
                  <a:moveTo>
                    <a:pt x="16" y="39"/>
                  </a:moveTo>
                  <a:cubicBezTo>
                    <a:pt x="19" y="184"/>
                    <a:pt x="35" y="318"/>
                    <a:pt x="64" y="465"/>
                  </a:cubicBezTo>
                  <a:cubicBezTo>
                    <a:pt x="112" y="754"/>
                    <a:pt x="177" y="1187"/>
                    <a:pt x="273" y="1701"/>
                  </a:cubicBezTo>
                  <a:cubicBezTo>
                    <a:pt x="353" y="1973"/>
                    <a:pt x="417" y="2246"/>
                    <a:pt x="497" y="2551"/>
                  </a:cubicBezTo>
                  <a:cubicBezTo>
                    <a:pt x="546" y="2711"/>
                    <a:pt x="578" y="2856"/>
                    <a:pt x="626" y="3016"/>
                  </a:cubicBezTo>
                  <a:cubicBezTo>
                    <a:pt x="642" y="3096"/>
                    <a:pt x="674" y="3177"/>
                    <a:pt x="690" y="3273"/>
                  </a:cubicBezTo>
                  <a:cubicBezTo>
                    <a:pt x="706" y="3353"/>
                    <a:pt x="738" y="3433"/>
                    <a:pt x="770" y="3514"/>
                  </a:cubicBezTo>
                  <a:lnTo>
                    <a:pt x="1139" y="4556"/>
                  </a:lnTo>
                  <a:cubicBezTo>
                    <a:pt x="1171" y="4653"/>
                    <a:pt x="1203" y="4733"/>
                    <a:pt x="1235" y="4829"/>
                  </a:cubicBezTo>
                  <a:cubicBezTo>
                    <a:pt x="1268" y="4925"/>
                    <a:pt x="1316" y="5006"/>
                    <a:pt x="1364" y="5102"/>
                  </a:cubicBezTo>
                  <a:cubicBezTo>
                    <a:pt x="1444" y="5278"/>
                    <a:pt x="1524" y="5471"/>
                    <a:pt x="1604" y="5647"/>
                  </a:cubicBezTo>
                  <a:cubicBezTo>
                    <a:pt x="1685" y="5840"/>
                    <a:pt x="1765" y="6016"/>
                    <a:pt x="1861" y="6209"/>
                  </a:cubicBezTo>
                  <a:cubicBezTo>
                    <a:pt x="1893" y="6289"/>
                    <a:pt x="1925" y="6385"/>
                    <a:pt x="1973" y="6466"/>
                  </a:cubicBezTo>
                  <a:cubicBezTo>
                    <a:pt x="2022" y="6546"/>
                    <a:pt x="2070" y="6642"/>
                    <a:pt x="2118" y="6722"/>
                  </a:cubicBezTo>
                  <a:lnTo>
                    <a:pt x="2663" y="7685"/>
                  </a:lnTo>
                  <a:cubicBezTo>
                    <a:pt x="2695" y="7765"/>
                    <a:pt x="2744" y="7845"/>
                    <a:pt x="2792" y="7926"/>
                  </a:cubicBezTo>
                  <a:cubicBezTo>
                    <a:pt x="2840" y="7990"/>
                    <a:pt x="2888" y="8054"/>
                    <a:pt x="2920" y="8134"/>
                  </a:cubicBezTo>
                  <a:lnTo>
                    <a:pt x="3193" y="8535"/>
                  </a:lnTo>
                  <a:cubicBezTo>
                    <a:pt x="3369" y="8792"/>
                    <a:pt x="3530" y="9032"/>
                    <a:pt x="3690" y="9257"/>
                  </a:cubicBezTo>
                  <a:cubicBezTo>
                    <a:pt x="4011" y="9674"/>
                    <a:pt x="4284" y="10011"/>
                    <a:pt x="4476" y="10236"/>
                  </a:cubicBezTo>
                  <a:cubicBezTo>
                    <a:pt x="4573" y="10364"/>
                    <a:pt x="4669" y="10476"/>
                    <a:pt x="4781" y="10589"/>
                  </a:cubicBezTo>
                  <a:cubicBezTo>
                    <a:pt x="4701" y="10460"/>
                    <a:pt x="4621" y="10332"/>
                    <a:pt x="4524" y="10204"/>
                  </a:cubicBezTo>
                  <a:cubicBezTo>
                    <a:pt x="4332" y="9963"/>
                    <a:pt x="4091" y="9610"/>
                    <a:pt x="3770" y="9193"/>
                  </a:cubicBezTo>
                  <a:lnTo>
                    <a:pt x="3305" y="8471"/>
                  </a:lnTo>
                  <a:cubicBezTo>
                    <a:pt x="3225" y="8343"/>
                    <a:pt x="3129" y="8198"/>
                    <a:pt x="3032" y="8054"/>
                  </a:cubicBezTo>
                  <a:cubicBezTo>
                    <a:pt x="3000" y="7990"/>
                    <a:pt x="2952" y="7926"/>
                    <a:pt x="2904" y="7845"/>
                  </a:cubicBezTo>
                  <a:cubicBezTo>
                    <a:pt x="2856" y="7781"/>
                    <a:pt x="2824" y="7701"/>
                    <a:pt x="2776" y="7621"/>
                  </a:cubicBezTo>
                  <a:cubicBezTo>
                    <a:pt x="2615" y="7316"/>
                    <a:pt x="2439" y="6995"/>
                    <a:pt x="2246" y="6658"/>
                  </a:cubicBezTo>
                  <a:cubicBezTo>
                    <a:pt x="2198" y="6578"/>
                    <a:pt x="2166" y="6482"/>
                    <a:pt x="2118" y="6401"/>
                  </a:cubicBezTo>
                  <a:cubicBezTo>
                    <a:pt x="2070" y="6321"/>
                    <a:pt x="2038" y="6225"/>
                    <a:pt x="1990" y="6145"/>
                  </a:cubicBezTo>
                  <a:cubicBezTo>
                    <a:pt x="1909" y="5952"/>
                    <a:pt x="1829" y="5776"/>
                    <a:pt x="1749" y="5583"/>
                  </a:cubicBezTo>
                  <a:cubicBezTo>
                    <a:pt x="1653" y="5407"/>
                    <a:pt x="1572" y="5230"/>
                    <a:pt x="1492" y="5038"/>
                  </a:cubicBezTo>
                  <a:cubicBezTo>
                    <a:pt x="1460" y="4957"/>
                    <a:pt x="1412" y="4861"/>
                    <a:pt x="1380" y="4781"/>
                  </a:cubicBezTo>
                  <a:cubicBezTo>
                    <a:pt x="1348" y="4685"/>
                    <a:pt x="1316" y="4588"/>
                    <a:pt x="1284" y="4508"/>
                  </a:cubicBezTo>
                  <a:cubicBezTo>
                    <a:pt x="1155" y="4139"/>
                    <a:pt x="1027" y="3802"/>
                    <a:pt x="899" y="3465"/>
                  </a:cubicBezTo>
                  <a:cubicBezTo>
                    <a:pt x="883" y="3385"/>
                    <a:pt x="834" y="3305"/>
                    <a:pt x="818" y="3225"/>
                  </a:cubicBezTo>
                  <a:cubicBezTo>
                    <a:pt x="786" y="3145"/>
                    <a:pt x="770" y="3064"/>
                    <a:pt x="754" y="2984"/>
                  </a:cubicBezTo>
                  <a:lnTo>
                    <a:pt x="626" y="2519"/>
                  </a:lnTo>
                  <a:cubicBezTo>
                    <a:pt x="530" y="2214"/>
                    <a:pt x="449" y="1941"/>
                    <a:pt x="385" y="1685"/>
                  </a:cubicBezTo>
                  <a:cubicBezTo>
                    <a:pt x="273" y="1171"/>
                    <a:pt x="177" y="754"/>
                    <a:pt x="112" y="449"/>
                  </a:cubicBezTo>
                  <a:cubicBezTo>
                    <a:pt x="98" y="318"/>
                    <a:pt x="70" y="173"/>
                    <a:pt x="16" y="39"/>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7"/>
            <p:cNvSpPr/>
            <p:nvPr/>
          </p:nvSpPr>
          <p:spPr>
            <a:xfrm>
              <a:off x="2655254" y="1716048"/>
              <a:ext cx="79313" cy="92170"/>
            </a:xfrm>
            <a:custGeom>
              <a:rect b="b" l="l" r="r" t="t"/>
              <a:pathLst>
                <a:path extrusionOk="0" h="2760" w="2375">
                  <a:moveTo>
                    <a:pt x="64" y="0"/>
                  </a:moveTo>
                  <a:lnTo>
                    <a:pt x="64" y="0"/>
                  </a:lnTo>
                  <a:cubicBezTo>
                    <a:pt x="0" y="402"/>
                    <a:pt x="16" y="819"/>
                    <a:pt x="113" y="1220"/>
                  </a:cubicBezTo>
                  <a:cubicBezTo>
                    <a:pt x="143" y="1357"/>
                    <a:pt x="232" y="1510"/>
                    <a:pt x="365" y="1510"/>
                  </a:cubicBezTo>
                  <a:cubicBezTo>
                    <a:pt x="372" y="1510"/>
                    <a:pt x="379" y="1509"/>
                    <a:pt x="385" y="1509"/>
                  </a:cubicBezTo>
                  <a:cubicBezTo>
                    <a:pt x="449" y="1476"/>
                    <a:pt x="514" y="1428"/>
                    <a:pt x="546" y="1364"/>
                  </a:cubicBezTo>
                  <a:cubicBezTo>
                    <a:pt x="653" y="1209"/>
                    <a:pt x="725" y="1027"/>
                    <a:pt x="761" y="845"/>
                  </a:cubicBezTo>
                  <a:lnTo>
                    <a:pt x="761" y="845"/>
                  </a:lnTo>
                  <a:cubicBezTo>
                    <a:pt x="735" y="1144"/>
                    <a:pt x="771" y="1458"/>
                    <a:pt x="851" y="1749"/>
                  </a:cubicBezTo>
                  <a:cubicBezTo>
                    <a:pt x="899" y="1910"/>
                    <a:pt x="1011" y="2086"/>
                    <a:pt x="1171" y="2102"/>
                  </a:cubicBezTo>
                  <a:cubicBezTo>
                    <a:pt x="1178" y="2103"/>
                    <a:pt x="1185" y="2103"/>
                    <a:pt x="1192" y="2103"/>
                  </a:cubicBezTo>
                  <a:cubicBezTo>
                    <a:pt x="1373" y="2103"/>
                    <a:pt x="1493" y="1903"/>
                    <a:pt x="1524" y="1717"/>
                  </a:cubicBezTo>
                  <a:cubicBezTo>
                    <a:pt x="1508" y="1525"/>
                    <a:pt x="1540" y="1348"/>
                    <a:pt x="1572" y="1156"/>
                  </a:cubicBezTo>
                  <a:lnTo>
                    <a:pt x="1572" y="1156"/>
                  </a:lnTo>
                  <a:cubicBezTo>
                    <a:pt x="1540" y="1525"/>
                    <a:pt x="1524" y="1894"/>
                    <a:pt x="1556" y="2247"/>
                  </a:cubicBezTo>
                  <a:cubicBezTo>
                    <a:pt x="1572" y="2359"/>
                    <a:pt x="1589" y="2471"/>
                    <a:pt x="1637" y="2583"/>
                  </a:cubicBezTo>
                  <a:cubicBezTo>
                    <a:pt x="1685" y="2680"/>
                    <a:pt x="1781" y="2744"/>
                    <a:pt x="1893" y="2760"/>
                  </a:cubicBezTo>
                  <a:cubicBezTo>
                    <a:pt x="2022" y="2760"/>
                    <a:pt x="2134" y="2696"/>
                    <a:pt x="2182" y="2583"/>
                  </a:cubicBezTo>
                  <a:cubicBezTo>
                    <a:pt x="2246" y="2471"/>
                    <a:pt x="2278" y="2359"/>
                    <a:pt x="2278" y="2231"/>
                  </a:cubicBezTo>
                  <a:cubicBezTo>
                    <a:pt x="2327" y="1829"/>
                    <a:pt x="2359" y="1428"/>
                    <a:pt x="2375" y="1027"/>
                  </a:cubicBezTo>
                  <a:lnTo>
                    <a:pt x="64"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7"/>
            <p:cNvSpPr/>
            <p:nvPr/>
          </p:nvSpPr>
          <p:spPr>
            <a:xfrm>
              <a:off x="2168222" y="1442777"/>
              <a:ext cx="140960" cy="426721"/>
            </a:xfrm>
            <a:custGeom>
              <a:rect b="b" l="l" r="r" t="t"/>
              <a:pathLst>
                <a:path extrusionOk="0" h="12778" w="4221">
                  <a:moveTo>
                    <a:pt x="508" y="0"/>
                  </a:moveTo>
                  <a:cubicBezTo>
                    <a:pt x="457" y="0"/>
                    <a:pt x="349" y="192"/>
                    <a:pt x="241" y="547"/>
                  </a:cubicBezTo>
                  <a:cubicBezTo>
                    <a:pt x="81" y="1076"/>
                    <a:pt x="1" y="1622"/>
                    <a:pt x="33" y="2167"/>
                  </a:cubicBezTo>
                  <a:cubicBezTo>
                    <a:pt x="65" y="3001"/>
                    <a:pt x="273" y="3804"/>
                    <a:pt x="642" y="4542"/>
                  </a:cubicBezTo>
                  <a:cubicBezTo>
                    <a:pt x="1044" y="5392"/>
                    <a:pt x="1653" y="6178"/>
                    <a:pt x="2215" y="6996"/>
                  </a:cubicBezTo>
                  <a:cubicBezTo>
                    <a:pt x="2776" y="7798"/>
                    <a:pt x="3225" y="8617"/>
                    <a:pt x="3402" y="9403"/>
                  </a:cubicBezTo>
                  <a:cubicBezTo>
                    <a:pt x="3498" y="9772"/>
                    <a:pt x="3514" y="10157"/>
                    <a:pt x="3482" y="10526"/>
                  </a:cubicBezTo>
                  <a:cubicBezTo>
                    <a:pt x="3434" y="10847"/>
                    <a:pt x="3338" y="11152"/>
                    <a:pt x="3177" y="11440"/>
                  </a:cubicBezTo>
                  <a:cubicBezTo>
                    <a:pt x="2953" y="11873"/>
                    <a:pt x="2616" y="12226"/>
                    <a:pt x="2183" y="12451"/>
                  </a:cubicBezTo>
                  <a:cubicBezTo>
                    <a:pt x="1878" y="12611"/>
                    <a:pt x="1669" y="12644"/>
                    <a:pt x="1669" y="12708"/>
                  </a:cubicBezTo>
                  <a:cubicBezTo>
                    <a:pt x="1669" y="12739"/>
                    <a:pt x="1766" y="12778"/>
                    <a:pt x="1946" y="12778"/>
                  </a:cubicBezTo>
                  <a:cubicBezTo>
                    <a:pt x="2040" y="12778"/>
                    <a:pt x="2157" y="12767"/>
                    <a:pt x="2295" y="12740"/>
                  </a:cubicBezTo>
                  <a:cubicBezTo>
                    <a:pt x="2856" y="12595"/>
                    <a:pt x="3354" y="12226"/>
                    <a:pt x="3659" y="11745"/>
                  </a:cubicBezTo>
                  <a:cubicBezTo>
                    <a:pt x="3899" y="11408"/>
                    <a:pt x="4060" y="11039"/>
                    <a:pt x="4140" y="10638"/>
                  </a:cubicBezTo>
                  <a:cubicBezTo>
                    <a:pt x="4220" y="10189"/>
                    <a:pt x="4220" y="9724"/>
                    <a:pt x="4140" y="9258"/>
                  </a:cubicBezTo>
                  <a:cubicBezTo>
                    <a:pt x="3963" y="8312"/>
                    <a:pt x="3466" y="7381"/>
                    <a:pt x="2873" y="6531"/>
                  </a:cubicBezTo>
                  <a:cubicBezTo>
                    <a:pt x="2279" y="5681"/>
                    <a:pt x="1685" y="4943"/>
                    <a:pt x="1300" y="4205"/>
                  </a:cubicBezTo>
                  <a:cubicBezTo>
                    <a:pt x="947" y="3563"/>
                    <a:pt x="707" y="2857"/>
                    <a:pt x="594" y="2119"/>
                  </a:cubicBezTo>
                  <a:cubicBezTo>
                    <a:pt x="530" y="1622"/>
                    <a:pt x="514" y="1108"/>
                    <a:pt x="546" y="595"/>
                  </a:cubicBezTo>
                  <a:cubicBezTo>
                    <a:pt x="562" y="226"/>
                    <a:pt x="578" y="17"/>
                    <a:pt x="514" y="1"/>
                  </a:cubicBezTo>
                  <a:cubicBezTo>
                    <a:pt x="512" y="1"/>
                    <a:pt x="510" y="0"/>
                    <a:pt x="5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7"/>
            <p:cNvSpPr/>
            <p:nvPr/>
          </p:nvSpPr>
          <p:spPr>
            <a:xfrm>
              <a:off x="1904101" y="1359757"/>
              <a:ext cx="276477" cy="584045"/>
            </a:xfrm>
            <a:custGeom>
              <a:rect b="b" l="l" r="r" t="t"/>
              <a:pathLst>
                <a:path extrusionOk="0" h="17489" w="8279">
                  <a:moveTo>
                    <a:pt x="3771" y="1"/>
                  </a:moveTo>
                  <a:lnTo>
                    <a:pt x="48" y="4252"/>
                  </a:lnTo>
                  <a:lnTo>
                    <a:pt x="0" y="14632"/>
                  </a:lnTo>
                  <a:cubicBezTo>
                    <a:pt x="0" y="16188"/>
                    <a:pt x="1236" y="17456"/>
                    <a:pt x="2792" y="17488"/>
                  </a:cubicBezTo>
                  <a:cubicBezTo>
                    <a:pt x="2812" y="17488"/>
                    <a:pt x="2831" y="17489"/>
                    <a:pt x="2851" y="17489"/>
                  </a:cubicBezTo>
                  <a:cubicBezTo>
                    <a:pt x="4381" y="17489"/>
                    <a:pt x="5632" y="16265"/>
                    <a:pt x="5680" y="14745"/>
                  </a:cubicBezTo>
                  <a:cubicBezTo>
                    <a:pt x="5728" y="13589"/>
                    <a:pt x="5776" y="12531"/>
                    <a:pt x="5776" y="12531"/>
                  </a:cubicBezTo>
                  <a:cubicBezTo>
                    <a:pt x="5776" y="12531"/>
                    <a:pt x="8086" y="12226"/>
                    <a:pt x="8182" y="9867"/>
                  </a:cubicBezTo>
                  <a:cubicBezTo>
                    <a:pt x="8279" y="7493"/>
                    <a:pt x="8038" y="2054"/>
                    <a:pt x="8038" y="2054"/>
                  </a:cubicBezTo>
                  <a:lnTo>
                    <a:pt x="3771"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7"/>
            <p:cNvSpPr/>
            <p:nvPr/>
          </p:nvSpPr>
          <p:spPr>
            <a:xfrm>
              <a:off x="2132322" y="1552112"/>
              <a:ext cx="23076" cy="19903"/>
            </a:xfrm>
            <a:custGeom>
              <a:rect b="b" l="l" r="r" t="t"/>
              <a:pathLst>
                <a:path extrusionOk="0" h="596" w="691">
                  <a:moveTo>
                    <a:pt x="386" y="0"/>
                  </a:moveTo>
                  <a:cubicBezTo>
                    <a:pt x="129" y="16"/>
                    <a:pt x="1" y="321"/>
                    <a:pt x="193" y="514"/>
                  </a:cubicBezTo>
                  <a:cubicBezTo>
                    <a:pt x="250" y="570"/>
                    <a:pt x="321" y="595"/>
                    <a:pt x="391" y="595"/>
                  </a:cubicBezTo>
                  <a:cubicBezTo>
                    <a:pt x="542" y="595"/>
                    <a:pt x="691" y="480"/>
                    <a:pt x="691" y="305"/>
                  </a:cubicBezTo>
                  <a:cubicBezTo>
                    <a:pt x="691" y="145"/>
                    <a:pt x="562" y="0"/>
                    <a:pt x="3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7"/>
            <p:cNvSpPr/>
            <p:nvPr/>
          </p:nvSpPr>
          <p:spPr>
            <a:xfrm>
              <a:off x="2129650" y="1538019"/>
              <a:ext cx="39673" cy="12089"/>
            </a:xfrm>
            <a:custGeom>
              <a:rect b="b" l="l" r="r" t="t"/>
              <a:pathLst>
                <a:path extrusionOk="0" h="362" w="1188">
                  <a:moveTo>
                    <a:pt x="568" y="0"/>
                  </a:moveTo>
                  <a:cubicBezTo>
                    <a:pt x="416" y="0"/>
                    <a:pt x="262" y="45"/>
                    <a:pt x="129" y="133"/>
                  </a:cubicBezTo>
                  <a:cubicBezTo>
                    <a:pt x="33" y="214"/>
                    <a:pt x="1" y="294"/>
                    <a:pt x="17" y="310"/>
                  </a:cubicBezTo>
                  <a:cubicBezTo>
                    <a:pt x="20" y="313"/>
                    <a:pt x="24" y="314"/>
                    <a:pt x="30" y="314"/>
                  </a:cubicBezTo>
                  <a:cubicBezTo>
                    <a:pt x="87" y="314"/>
                    <a:pt x="281" y="196"/>
                    <a:pt x="549" y="196"/>
                  </a:cubicBezTo>
                  <a:cubicBezTo>
                    <a:pt x="564" y="196"/>
                    <a:pt x="579" y="197"/>
                    <a:pt x="594" y="198"/>
                  </a:cubicBezTo>
                  <a:cubicBezTo>
                    <a:pt x="888" y="212"/>
                    <a:pt x="1102" y="362"/>
                    <a:pt x="1160" y="362"/>
                  </a:cubicBezTo>
                  <a:cubicBezTo>
                    <a:pt x="1165" y="362"/>
                    <a:pt x="1169" y="361"/>
                    <a:pt x="1172" y="358"/>
                  </a:cubicBezTo>
                  <a:cubicBezTo>
                    <a:pt x="1188" y="342"/>
                    <a:pt x="1156" y="262"/>
                    <a:pt x="1059" y="182"/>
                  </a:cubicBezTo>
                  <a:cubicBezTo>
                    <a:pt x="921" y="61"/>
                    <a:pt x="746" y="0"/>
                    <a:pt x="5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7"/>
            <p:cNvSpPr/>
            <p:nvPr/>
          </p:nvSpPr>
          <p:spPr>
            <a:xfrm>
              <a:off x="2018746" y="1552112"/>
              <a:ext cx="23076" cy="19903"/>
            </a:xfrm>
            <a:custGeom>
              <a:rect b="b" l="l" r="r" t="t"/>
              <a:pathLst>
                <a:path extrusionOk="0" h="596" w="691">
                  <a:moveTo>
                    <a:pt x="386" y="0"/>
                  </a:moveTo>
                  <a:cubicBezTo>
                    <a:pt x="129" y="16"/>
                    <a:pt x="1" y="321"/>
                    <a:pt x="193" y="514"/>
                  </a:cubicBezTo>
                  <a:cubicBezTo>
                    <a:pt x="249" y="570"/>
                    <a:pt x="320" y="595"/>
                    <a:pt x="391" y="595"/>
                  </a:cubicBezTo>
                  <a:cubicBezTo>
                    <a:pt x="542" y="595"/>
                    <a:pt x="690" y="480"/>
                    <a:pt x="690" y="305"/>
                  </a:cubicBezTo>
                  <a:cubicBezTo>
                    <a:pt x="690" y="145"/>
                    <a:pt x="546" y="0"/>
                    <a:pt x="3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7"/>
            <p:cNvSpPr/>
            <p:nvPr/>
          </p:nvSpPr>
          <p:spPr>
            <a:xfrm>
              <a:off x="2011800" y="1540157"/>
              <a:ext cx="40208" cy="12223"/>
            </a:xfrm>
            <a:custGeom>
              <a:rect b="b" l="l" r="r" t="t"/>
              <a:pathLst>
                <a:path extrusionOk="0" h="366" w="1204">
                  <a:moveTo>
                    <a:pt x="578" y="0"/>
                  </a:moveTo>
                  <a:cubicBezTo>
                    <a:pt x="428" y="0"/>
                    <a:pt x="278" y="45"/>
                    <a:pt x="144" y="134"/>
                  </a:cubicBezTo>
                  <a:cubicBezTo>
                    <a:pt x="48" y="214"/>
                    <a:pt x="0" y="294"/>
                    <a:pt x="16" y="310"/>
                  </a:cubicBezTo>
                  <a:cubicBezTo>
                    <a:pt x="20" y="316"/>
                    <a:pt x="27" y="318"/>
                    <a:pt x="37" y="318"/>
                  </a:cubicBezTo>
                  <a:cubicBezTo>
                    <a:pt x="104" y="318"/>
                    <a:pt x="306" y="197"/>
                    <a:pt x="568" y="197"/>
                  </a:cubicBezTo>
                  <a:cubicBezTo>
                    <a:pt x="582" y="197"/>
                    <a:pt x="596" y="197"/>
                    <a:pt x="610" y="198"/>
                  </a:cubicBezTo>
                  <a:cubicBezTo>
                    <a:pt x="895" y="212"/>
                    <a:pt x="1092" y="366"/>
                    <a:pt x="1165" y="366"/>
                  </a:cubicBezTo>
                  <a:cubicBezTo>
                    <a:pt x="1175" y="366"/>
                    <a:pt x="1182" y="364"/>
                    <a:pt x="1187" y="358"/>
                  </a:cubicBezTo>
                  <a:cubicBezTo>
                    <a:pt x="1203" y="342"/>
                    <a:pt x="1171" y="262"/>
                    <a:pt x="1075" y="182"/>
                  </a:cubicBezTo>
                  <a:cubicBezTo>
                    <a:pt x="928" y="61"/>
                    <a:pt x="753" y="0"/>
                    <a:pt x="57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7"/>
            <p:cNvSpPr/>
            <p:nvPr/>
          </p:nvSpPr>
          <p:spPr>
            <a:xfrm>
              <a:off x="2086805" y="1548339"/>
              <a:ext cx="32159" cy="95777"/>
            </a:xfrm>
            <a:custGeom>
              <a:rect b="b" l="l" r="r" t="t"/>
              <a:pathLst>
                <a:path extrusionOk="0" h="2868" w="963">
                  <a:moveTo>
                    <a:pt x="33" y="1"/>
                  </a:moveTo>
                  <a:cubicBezTo>
                    <a:pt x="33" y="1"/>
                    <a:pt x="33" y="1"/>
                    <a:pt x="32" y="1"/>
                  </a:cubicBezTo>
                  <a:cubicBezTo>
                    <a:pt x="0" y="17"/>
                    <a:pt x="225" y="803"/>
                    <a:pt x="546" y="1750"/>
                  </a:cubicBezTo>
                  <a:cubicBezTo>
                    <a:pt x="626" y="1990"/>
                    <a:pt x="706" y="2215"/>
                    <a:pt x="770" y="2423"/>
                  </a:cubicBezTo>
                  <a:cubicBezTo>
                    <a:pt x="818" y="2504"/>
                    <a:pt x="834" y="2600"/>
                    <a:pt x="818" y="2680"/>
                  </a:cubicBezTo>
                  <a:cubicBezTo>
                    <a:pt x="818" y="2744"/>
                    <a:pt x="738" y="2760"/>
                    <a:pt x="658" y="2760"/>
                  </a:cubicBezTo>
                  <a:cubicBezTo>
                    <a:pt x="481" y="2760"/>
                    <a:pt x="305" y="2792"/>
                    <a:pt x="128" y="2841"/>
                  </a:cubicBezTo>
                  <a:cubicBezTo>
                    <a:pt x="232" y="2859"/>
                    <a:pt x="335" y="2867"/>
                    <a:pt x="439" y="2867"/>
                  </a:cubicBezTo>
                  <a:cubicBezTo>
                    <a:pt x="512" y="2867"/>
                    <a:pt x="585" y="2863"/>
                    <a:pt x="658" y="2857"/>
                  </a:cubicBezTo>
                  <a:cubicBezTo>
                    <a:pt x="706" y="2857"/>
                    <a:pt x="754" y="2857"/>
                    <a:pt x="802" y="2841"/>
                  </a:cubicBezTo>
                  <a:cubicBezTo>
                    <a:pt x="850" y="2825"/>
                    <a:pt x="915" y="2792"/>
                    <a:pt x="931" y="2728"/>
                  </a:cubicBezTo>
                  <a:cubicBezTo>
                    <a:pt x="963" y="2616"/>
                    <a:pt x="947" y="2488"/>
                    <a:pt x="899" y="2391"/>
                  </a:cubicBezTo>
                  <a:cubicBezTo>
                    <a:pt x="818" y="2167"/>
                    <a:pt x="754" y="1942"/>
                    <a:pt x="674" y="1702"/>
                  </a:cubicBezTo>
                  <a:cubicBezTo>
                    <a:pt x="356" y="765"/>
                    <a:pt x="70" y="1"/>
                    <a:pt x="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7"/>
            <p:cNvSpPr/>
            <p:nvPr/>
          </p:nvSpPr>
          <p:spPr>
            <a:xfrm>
              <a:off x="1994100" y="1744434"/>
              <a:ext cx="102890" cy="53365"/>
            </a:xfrm>
            <a:custGeom>
              <a:rect b="b" l="l" r="r" t="t"/>
              <a:pathLst>
                <a:path extrusionOk="0" h="1598" w="3081">
                  <a:moveTo>
                    <a:pt x="1" y="1"/>
                  </a:moveTo>
                  <a:cubicBezTo>
                    <a:pt x="1" y="1"/>
                    <a:pt x="666" y="1598"/>
                    <a:pt x="2763" y="1598"/>
                  </a:cubicBezTo>
                  <a:cubicBezTo>
                    <a:pt x="2851" y="1598"/>
                    <a:pt x="2940" y="1595"/>
                    <a:pt x="3033" y="1589"/>
                  </a:cubicBezTo>
                  <a:lnTo>
                    <a:pt x="3081" y="1012"/>
                  </a:lnTo>
                  <a:cubicBezTo>
                    <a:pt x="1974" y="979"/>
                    <a:pt x="899" y="626"/>
                    <a:pt x="1"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7"/>
            <p:cNvSpPr/>
            <p:nvPr/>
          </p:nvSpPr>
          <p:spPr>
            <a:xfrm>
              <a:off x="2054645" y="1654635"/>
              <a:ext cx="33261" cy="23978"/>
            </a:xfrm>
            <a:custGeom>
              <a:rect b="b" l="l" r="r" t="t"/>
              <a:pathLst>
                <a:path extrusionOk="0" h="718" w="996">
                  <a:moveTo>
                    <a:pt x="424" y="0"/>
                  </a:moveTo>
                  <a:cubicBezTo>
                    <a:pt x="351" y="0"/>
                    <a:pt x="278" y="17"/>
                    <a:pt x="209" y="43"/>
                  </a:cubicBezTo>
                  <a:cubicBezTo>
                    <a:pt x="81" y="123"/>
                    <a:pt x="1" y="251"/>
                    <a:pt x="17" y="396"/>
                  </a:cubicBezTo>
                  <a:cubicBezTo>
                    <a:pt x="65" y="556"/>
                    <a:pt x="193" y="684"/>
                    <a:pt x="353" y="700"/>
                  </a:cubicBezTo>
                  <a:cubicBezTo>
                    <a:pt x="405" y="712"/>
                    <a:pt x="458" y="717"/>
                    <a:pt x="512" y="717"/>
                  </a:cubicBezTo>
                  <a:cubicBezTo>
                    <a:pt x="612" y="717"/>
                    <a:pt x="715" y="699"/>
                    <a:pt x="819" y="668"/>
                  </a:cubicBezTo>
                  <a:cubicBezTo>
                    <a:pt x="867" y="668"/>
                    <a:pt x="899" y="652"/>
                    <a:pt x="947" y="620"/>
                  </a:cubicBezTo>
                  <a:cubicBezTo>
                    <a:pt x="979" y="604"/>
                    <a:pt x="995" y="556"/>
                    <a:pt x="995" y="508"/>
                  </a:cubicBezTo>
                  <a:lnTo>
                    <a:pt x="979" y="492"/>
                  </a:lnTo>
                  <a:cubicBezTo>
                    <a:pt x="947" y="299"/>
                    <a:pt x="803" y="123"/>
                    <a:pt x="610" y="43"/>
                  </a:cubicBezTo>
                  <a:cubicBezTo>
                    <a:pt x="551" y="13"/>
                    <a:pt x="487" y="0"/>
                    <a:pt x="424"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7"/>
            <p:cNvSpPr/>
            <p:nvPr/>
          </p:nvSpPr>
          <p:spPr>
            <a:xfrm>
              <a:off x="2058987" y="1642646"/>
              <a:ext cx="35866" cy="33796"/>
            </a:xfrm>
            <a:custGeom>
              <a:rect b="b" l="l" r="r" t="t"/>
              <a:pathLst>
                <a:path extrusionOk="0" h="1012" w="1074">
                  <a:moveTo>
                    <a:pt x="63" y="1"/>
                  </a:moveTo>
                  <a:lnTo>
                    <a:pt x="63" y="17"/>
                  </a:lnTo>
                  <a:cubicBezTo>
                    <a:pt x="62" y="15"/>
                    <a:pt x="61" y="15"/>
                    <a:pt x="59" y="15"/>
                  </a:cubicBezTo>
                  <a:cubicBezTo>
                    <a:pt x="40" y="15"/>
                    <a:pt x="0" y="108"/>
                    <a:pt x="15" y="257"/>
                  </a:cubicBezTo>
                  <a:cubicBezTo>
                    <a:pt x="63" y="674"/>
                    <a:pt x="400" y="995"/>
                    <a:pt x="833" y="1011"/>
                  </a:cubicBezTo>
                  <a:cubicBezTo>
                    <a:pt x="978" y="1011"/>
                    <a:pt x="1074" y="963"/>
                    <a:pt x="1074" y="947"/>
                  </a:cubicBezTo>
                  <a:cubicBezTo>
                    <a:pt x="1074" y="899"/>
                    <a:pt x="689" y="931"/>
                    <a:pt x="400" y="658"/>
                  </a:cubicBezTo>
                  <a:cubicBezTo>
                    <a:pt x="111" y="370"/>
                    <a:pt x="111" y="1"/>
                    <a:pt x="6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7"/>
            <p:cNvSpPr/>
            <p:nvPr/>
          </p:nvSpPr>
          <p:spPr>
            <a:xfrm>
              <a:off x="1852672" y="1347534"/>
              <a:ext cx="330043" cy="319356"/>
            </a:xfrm>
            <a:custGeom>
              <a:rect b="b" l="l" r="r" t="t"/>
              <a:pathLst>
                <a:path extrusionOk="0" h="9563" w="9883">
                  <a:moveTo>
                    <a:pt x="9862" y="2525"/>
                  </a:moveTo>
                  <a:lnTo>
                    <a:pt x="9883" y="2613"/>
                  </a:lnTo>
                  <a:cubicBezTo>
                    <a:pt x="9876" y="2583"/>
                    <a:pt x="9869" y="2554"/>
                    <a:pt x="9862" y="2525"/>
                  </a:cubicBezTo>
                  <a:close/>
                  <a:moveTo>
                    <a:pt x="6048" y="0"/>
                  </a:moveTo>
                  <a:cubicBezTo>
                    <a:pt x="4300" y="0"/>
                    <a:pt x="2640" y="773"/>
                    <a:pt x="1492" y="2099"/>
                  </a:cubicBezTo>
                  <a:cubicBezTo>
                    <a:pt x="497" y="3303"/>
                    <a:pt x="0" y="4971"/>
                    <a:pt x="401" y="6495"/>
                  </a:cubicBezTo>
                  <a:cubicBezTo>
                    <a:pt x="546" y="7041"/>
                    <a:pt x="947" y="9479"/>
                    <a:pt x="1508" y="9560"/>
                  </a:cubicBezTo>
                  <a:cubicBezTo>
                    <a:pt x="1520" y="9561"/>
                    <a:pt x="1532" y="9562"/>
                    <a:pt x="1544" y="9562"/>
                  </a:cubicBezTo>
                  <a:cubicBezTo>
                    <a:pt x="2136" y="9562"/>
                    <a:pt x="2587" y="7222"/>
                    <a:pt x="2776" y="6656"/>
                  </a:cubicBezTo>
                  <a:cubicBezTo>
                    <a:pt x="2968" y="6062"/>
                    <a:pt x="2968" y="5420"/>
                    <a:pt x="3193" y="4843"/>
                  </a:cubicBezTo>
                  <a:cubicBezTo>
                    <a:pt x="3535" y="5143"/>
                    <a:pt x="3978" y="5275"/>
                    <a:pt x="4434" y="5275"/>
                  </a:cubicBezTo>
                  <a:cubicBezTo>
                    <a:pt x="4854" y="5275"/>
                    <a:pt x="5287" y="5163"/>
                    <a:pt x="5663" y="4971"/>
                  </a:cubicBezTo>
                  <a:cubicBezTo>
                    <a:pt x="6450" y="4570"/>
                    <a:pt x="7027" y="3896"/>
                    <a:pt x="7605" y="3222"/>
                  </a:cubicBezTo>
                  <a:lnTo>
                    <a:pt x="7605" y="3222"/>
                  </a:lnTo>
                  <a:lnTo>
                    <a:pt x="6963" y="4634"/>
                  </a:lnTo>
                  <a:cubicBezTo>
                    <a:pt x="8371" y="4634"/>
                    <a:pt x="9561" y="3604"/>
                    <a:pt x="9763" y="2206"/>
                  </a:cubicBezTo>
                  <a:lnTo>
                    <a:pt x="9763" y="2206"/>
                  </a:lnTo>
                  <a:cubicBezTo>
                    <a:pt x="9801" y="2310"/>
                    <a:pt x="9834" y="2417"/>
                    <a:pt x="9862" y="2525"/>
                  </a:cubicBezTo>
                  <a:lnTo>
                    <a:pt x="9862" y="2525"/>
                  </a:lnTo>
                  <a:lnTo>
                    <a:pt x="9771" y="2147"/>
                  </a:lnTo>
                  <a:cubicBezTo>
                    <a:pt x="9768" y="2167"/>
                    <a:pt x="9766" y="2186"/>
                    <a:pt x="9763" y="2206"/>
                  </a:cubicBezTo>
                  <a:lnTo>
                    <a:pt x="9763" y="2206"/>
                  </a:lnTo>
                  <a:cubicBezTo>
                    <a:pt x="9564" y="1662"/>
                    <a:pt x="9224" y="1177"/>
                    <a:pt x="8760" y="816"/>
                  </a:cubicBezTo>
                  <a:cubicBezTo>
                    <a:pt x="8086" y="319"/>
                    <a:pt x="7284" y="46"/>
                    <a:pt x="6450" y="14"/>
                  </a:cubicBezTo>
                  <a:cubicBezTo>
                    <a:pt x="6315" y="5"/>
                    <a:pt x="6181" y="0"/>
                    <a:pt x="604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7"/>
            <p:cNvSpPr/>
            <p:nvPr/>
          </p:nvSpPr>
          <p:spPr>
            <a:xfrm>
              <a:off x="2154296" y="1426013"/>
              <a:ext cx="32193" cy="91836"/>
            </a:xfrm>
            <a:custGeom>
              <a:rect b="b" l="l" r="r" t="t"/>
              <a:pathLst>
                <a:path extrusionOk="0" h="2750" w="964">
                  <a:moveTo>
                    <a:pt x="168" y="0"/>
                  </a:moveTo>
                  <a:cubicBezTo>
                    <a:pt x="155" y="0"/>
                    <a:pt x="142" y="2"/>
                    <a:pt x="129" y="6"/>
                  </a:cubicBezTo>
                  <a:cubicBezTo>
                    <a:pt x="17" y="38"/>
                    <a:pt x="1" y="183"/>
                    <a:pt x="1" y="311"/>
                  </a:cubicBezTo>
                  <a:cubicBezTo>
                    <a:pt x="1" y="744"/>
                    <a:pt x="65" y="1161"/>
                    <a:pt x="161" y="1578"/>
                  </a:cubicBezTo>
                  <a:cubicBezTo>
                    <a:pt x="257" y="1979"/>
                    <a:pt x="482" y="2364"/>
                    <a:pt x="819" y="2637"/>
                  </a:cubicBezTo>
                  <a:lnTo>
                    <a:pt x="739" y="2685"/>
                  </a:lnTo>
                  <a:lnTo>
                    <a:pt x="819" y="2749"/>
                  </a:lnTo>
                  <a:cubicBezTo>
                    <a:pt x="963" y="1883"/>
                    <a:pt x="819" y="969"/>
                    <a:pt x="402" y="183"/>
                  </a:cubicBezTo>
                  <a:cubicBezTo>
                    <a:pt x="345" y="98"/>
                    <a:pt x="264" y="0"/>
                    <a:pt x="1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7"/>
            <p:cNvSpPr/>
            <p:nvPr/>
          </p:nvSpPr>
          <p:spPr>
            <a:xfrm>
              <a:off x="1811930" y="1437434"/>
              <a:ext cx="220240" cy="649533"/>
            </a:xfrm>
            <a:custGeom>
              <a:rect b="b" l="l" r="r" t="t"/>
              <a:pathLst>
                <a:path extrusionOk="0" h="19450" w="6595">
                  <a:moveTo>
                    <a:pt x="4493" y="1"/>
                  </a:moveTo>
                  <a:lnTo>
                    <a:pt x="1782" y="1028"/>
                  </a:lnTo>
                  <a:cubicBezTo>
                    <a:pt x="434" y="6130"/>
                    <a:pt x="1" y="11488"/>
                    <a:pt x="691" y="15996"/>
                  </a:cubicBezTo>
                  <a:cubicBezTo>
                    <a:pt x="755" y="16461"/>
                    <a:pt x="627" y="16943"/>
                    <a:pt x="771" y="17392"/>
                  </a:cubicBezTo>
                  <a:cubicBezTo>
                    <a:pt x="915" y="17841"/>
                    <a:pt x="1300" y="18258"/>
                    <a:pt x="1766" y="18290"/>
                  </a:cubicBezTo>
                  <a:cubicBezTo>
                    <a:pt x="1802" y="18294"/>
                    <a:pt x="1839" y="18296"/>
                    <a:pt x="1876" y="18296"/>
                  </a:cubicBezTo>
                  <a:cubicBezTo>
                    <a:pt x="2149" y="18296"/>
                    <a:pt x="2440" y="18200"/>
                    <a:pt x="2704" y="18200"/>
                  </a:cubicBezTo>
                  <a:cubicBezTo>
                    <a:pt x="2832" y="18200"/>
                    <a:pt x="2955" y="18223"/>
                    <a:pt x="3065" y="18290"/>
                  </a:cubicBezTo>
                  <a:cubicBezTo>
                    <a:pt x="3354" y="18467"/>
                    <a:pt x="3434" y="18852"/>
                    <a:pt x="3643" y="19109"/>
                  </a:cubicBezTo>
                  <a:cubicBezTo>
                    <a:pt x="3864" y="19330"/>
                    <a:pt x="4153" y="19450"/>
                    <a:pt x="4448" y="19450"/>
                  </a:cubicBezTo>
                  <a:cubicBezTo>
                    <a:pt x="4559" y="19450"/>
                    <a:pt x="4672" y="19433"/>
                    <a:pt x="4782" y="19397"/>
                  </a:cubicBezTo>
                  <a:cubicBezTo>
                    <a:pt x="5183" y="19253"/>
                    <a:pt x="5520" y="18980"/>
                    <a:pt x="5744" y="18627"/>
                  </a:cubicBezTo>
                  <a:cubicBezTo>
                    <a:pt x="6595" y="17456"/>
                    <a:pt x="6547" y="15852"/>
                    <a:pt x="6145" y="14456"/>
                  </a:cubicBezTo>
                  <a:cubicBezTo>
                    <a:pt x="5744" y="13060"/>
                    <a:pt x="5038" y="11777"/>
                    <a:pt x="4605" y="10397"/>
                  </a:cubicBezTo>
                  <a:cubicBezTo>
                    <a:pt x="3803" y="7814"/>
                    <a:pt x="4028" y="5039"/>
                    <a:pt x="4268" y="2359"/>
                  </a:cubicBezTo>
                  <a:lnTo>
                    <a:pt x="449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7"/>
            <p:cNvSpPr/>
            <p:nvPr/>
          </p:nvSpPr>
          <p:spPr>
            <a:xfrm>
              <a:off x="1604047" y="2047160"/>
              <a:ext cx="744775" cy="544873"/>
            </a:xfrm>
            <a:custGeom>
              <a:rect b="b" l="l" r="r" t="t"/>
              <a:pathLst>
                <a:path extrusionOk="0" h="16316" w="22302">
                  <a:moveTo>
                    <a:pt x="19446" y="0"/>
                  </a:moveTo>
                  <a:cubicBezTo>
                    <a:pt x="19221" y="0"/>
                    <a:pt x="18002" y="1428"/>
                    <a:pt x="17617" y="1926"/>
                  </a:cubicBezTo>
                  <a:cubicBezTo>
                    <a:pt x="17348" y="2276"/>
                    <a:pt x="16748" y="3085"/>
                    <a:pt x="16429" y="3085"/>
                  </a:cubicBezTo>
                  <a:cubicBezTo>
                    <a:pt x="16310" y="3085"/>
                    <a:pt x="16230" y="2972"/>
                    <a:pt x="16221" y="2680"/>
                  </a:cubicBezTo>
                  <a:cubicBezTo>
                    <a:pt x="16221" y="2647"/>
                    <a:pt x="16221" y="2631"/>
                    <a:pt x="16205" y="2615"/>
                  </a:cubicBezTo>
                  <a:cubicBezTo>
                    <a:pt x="16205" y="1557"/>
                    <a:pt x="15852" y="754"/>
                    <a:pt x="15579" y="578"/>
                  </a:cubicBezTo>
                  <a:cubicBezTo>
                    <a:pt x="15523" y="548"/>
                    <a:pt x="15466" y="535"/>
                    <a:pt x="15411" y="535"/>
                  </a:cubicBezTo>
                  <a:cubicBezTo>
                    <a:pt x="15196" y="535"/>
                    <a:pt x="15011" y="737"/>
                    <a:pt x="15050" y="979"/>
                  </a:cubicBezTo>
                  <a:cubicBezTo>
                    <a:pt x="15066" y="1027"/>
                    <a:pt x="15066" y="1075"/>
                    <a:pt x="15098" y="1123"/>
                  </a:cubicBezTo>
                  <a:cubicBezTo>
                    <a:pt x="15098" y="1139"/>
                    <a:pt x="15114" y="1171"/>
                    <a:pt x="15114" y="1204"/>
                  </a:cubicBezTo>
                  <a:cubicBezTo>
                    <a:pt x="15194" y="1557"/>
                    <a:pt x="15242" y="1926"/>
                    <a:pt x="15242" y="2295"/>
                  </a:cubicBezTo>
                  <a:cubicBezTo>
                    <a:pt x="15258" y="2615"/>
                    <a:pt x="15210" y="2936"/>
                    <a:pt x="15114" y="3257"/>
                  </a:cubicBezTo>
                  <a:cubicBezTo>
                    <a:pt x="15002" y="3610"/>
                    <a:pt x="14889" y="3915"/>
                    <a:pt x="14793" y="4156"/>
                  </a:cubicBezTo>
                  <a:lnTo>
                    <a:pt x="14633" y="4348"/>
                  </a:lnTo>
                  <a:lnTo>
                    <a:pt x="5616" y="9450"/>
                  </a:lnTo>
                  <a:lnTo>
                    <a:pt x="5616" y="5166"/>
                  </a:lnTo>
                  <a:cubicBezTo>
                    <a:pt x="5616" y="5166"/>
                    <a:pt x="2872" y="5051"/>
                    <a:pt x="1388" y="5051"/>
                  </a:cubicBezTo>
                  <a:cubicBezTo>
                    <a:pt x="874" y="5051"/>
                    <a:pt x="512" y="5065"/>
                    <a:pt x="466" y="5102"/>
                  </a:cubicBezTo>
                  <a:cubicBezTo>
                    <a:pt x="338" y="5198"/>
                    <a:pt x="1" y="9273"/>
                    <a:pt x="450" y="11921"/>
                  </a:cubicBezTo>
                  <a:cubicBezTo>
                    <a:pt x="918" y="14643"/>
                    <a:pt x="3262" y="16315"/>
                    <a:pt x="5686" y="16315"/>
                  </a:cubicBezTo>
                  <a:cubicBezTo>
                    <a:pt x="6918" y="16315"/>
                    <a:pt x="8172" y="15883"/>
                    <a:pt x="9210" y="14937"/>
                  </a:cubicBezTo>
                  <a:lnTo>
                    <a:pt x="16702" y="8134"/>
                  </a:lnTo>
                  <a:lnTo>
                    <a:pt x="16734" y="8166"/>
                  </a:lnTo>
                  <a:lnTo>
                    <a:pt x="17793" y="7284"/>
                  </a:lnTo>
                  <a:lnTo>
                    <a:pt x="18002" y="6947"/>
                  </a:lnTo>
                  <a:lnTo>
                    <a:pt x="18258" y="6722"/>
                  </a:lnTo>
                  <a:cubicBezTo>
                    <a:pt x="19301" y="5920"/>
                    <a:pt x="20521" y="4942"/>
                    <a:pt x="21098" y="4348"/>
                  </a:cubicBezTo>
                  <a:cubicBezTo>
                    <a:pt x="22205" y="3225"/>
                    <a:pt x="22109" y="3129"/>
                    <a:pt x="21948" y="3016"/>
                  </a:cubicBezTo>
                  <a:cubicBezTo>
                    <a:pt x="21922" y="2997"/>
                    <a:pt x="21891" y="2987"/>
                    <a:pt x="21856" y="2987"/>
                  </a:cubicBezTo>
                  <a:cubicBezTo>
                    <a:pt x="21420" y="2987"/>
                    <a:pt x="20336" y="4370"/>
                    <a:pt x="20077" y="4370"/>
                  </a:cubicBezTo>
                  <a:cubicBezTo>
                    <a:pt x="20033" y="4370"/>
                    <a:pt x="20012" y="4330"/>
                    <a:pt x="20023" y="4236"/>
                  </a:cubicBezTo>
                  <a:cubicBezTo>
                    <a:pt x="20087" y="3562"/>
                    <a:pt x="22301" y="1781"/>
                    <a:pt x="21868" y="1492"/>
                  </a:cubicBezTo>
                  <a:cubicBezTo>
                    <a:pt x="21824" y="1463"/>
                    <a:pt x="21775" y="1450"/>
                    <a:pt x="21720" y="1450"/>
                  </a:cubicBezTo>
                  <a:cubicBezTo>
                    <a:pt x="21051" y="1450"/>
                    <a:pt x="19642" y="3463"/>
                    <a:pt x="19494" y="3626"/>
                  </a:cubicBezTo>
                  <a:cubicBezTo>
                    <a:pt x="19454" y="3679"/>
                    <a:pt x="19405" y="3700"/>
                    <a:pt x="19357" y="3700"/>
                  </a:cubicBezTo>
                  <a:cubicBezTo>
                    <a:pt x="19231" y="3700"/>
                    <a:pt x="19116" y="3550"/>
                    <a:pt x="19221" y="3434"/>
                  </a:cubicBezTo>
                  <a:cubicBezTo>
                    <a:pt x="19430" y="3209"/>
                    <a:pt x="21595" y="706"/>
                    <a:pt x="21050" y="337"/>
                  </a:cubicBezTo>
                  <a:cubicBezTo>
                    <a:pt x="21004" y="306"/>
                    <a:pt x="20959" y="293"/>
                    <a:pt x="20913" y="293"/>
                  </a:cubicBezTo>
                  <a:cubicBezTo>
                    <a:pt x="20656" y="293"/>
                    <a:pt x="20424" y="722"/>
                    <a:pt x="20424" y="722"/>
                  </a:cubicBezTo>
                  <a:cubicBezTo>
                    <a:pt x="20424" y="722"/>
                    <a:pt x="18699" y="3027"/>
                    <a:pt x="18342" y="3027"/>
                  </a:cubicBezTo>
                  <a:cubicBezTo>
                    <a:pt x="18328" y="3027"/>
                    <a:pt x="18316" y="3024"/>
                    <a:pt x="18307" y="3016"/>
                  </a:cubicBezTo>
                  <a:cubicBezTo>
                    <a:pt x="18050" y="2824"/>
                    <a:pt x="19093" y="1332"/>
                    <a:pt x="19478" y="851"/>
                  </a:cubicBezTo>
                  <a:cubicBezTo>
                    <a:pt x="19863" y="369"/>
                    <a:pt x="19799" y="0"/>
                    <a:pt x="19446"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7"/>
            <p:cNvSpPr/>
            <p:nvPr/>
          </p:nvSpPr>
          <p:spPr>
            <a:xfrm>
              <a:off x="1272434" y="1389245"/>
              <a:ext cx="195561" cy="204678"/>
            </a:xfrm>
            <a:custGeom>
              <a:rect b="b" l="l" r="r" t="t"/>
              <a:pathLst>
                <a:path extrusionOk="0" h="6129" w="5856">
                  <a:moveTo>
                    <a:pt x="2952" y="0"/>
                  </a:moveTo>
                  <a:cubicBezTo>
                    <a:pt x="2054" y="0"/>
                    <a:pt x="1348" y="738"/>
                    <a:pt x="1396" y="1636"/>
                  </a:cubicBezTo>
                  <a:cubicBezTo>
                    <a:pt x="1380" y="2294"/>
                    <a:pt x="1781" y="2904"/>
                    <a:pt x="2374" y="3177"/>
                  </a:cubicBezTo>
                  <a:cubicBezTo>
                    <a:pt x="0" y="3530"/>
                    <a:pt x="112" y="6113"/>
                    <a:pt x="112" y="6113"/>
                  </a:cubicBezTo>
                  <a:lnTo>
                    <a:pt x="5728" y="6129"/>
                  </a:lnTo>
                  <a:cubicBezTo>
                    <a:pt x="5728" y="6129"/>
                    <a:pt x="5856" y="3530"/>
                    <a:pt x="3498" y="3177"/>
                  </a:cubicBezTo>
                  <a:lnTo>
                    <a:pt x="3514" y="3177"/>
                  </a:lnTo>
                  <a:cubicBezTo>
                    <a:pt x="4107" y="2904"/>
                    <a:pt x="4492" y="2310"/>
                    <a:pt x="4492" y="1653"/>
                  </a:cubicBezTo>
                  <a:cubicBezTo>
                    <a:pt x="4540" y="754"/>
                    <a:pt x="3834" y="0"/>
                    <a:pt x="2952"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7"/>
            <p:cNvSpPr/>
            <p:nvPr/>
          </p:nvSpPr>
          <p:spPr>
            <a:xfrm>
              <a:off x="1243748" y="1375419"/>
              <a:ext cx="117651" cy="98716"/>
            </a:xfrm>
            <a:custGeom>
              <a:rect b="b" l="l" r="r" t="t"/>
              <a:pathLst>
                <a:path extrusionOk="0" h="2956" w="3523">
                  <a:moveTo>
                    <a:pt x="1760" y="1"/>
                  </a:moveTo>
                  <a:cubicBezTo>
                    <a:pt x="1183" y="1"/>
                    <a:pt x="606" y="322"/>
                    <a:pt x="362" y="976"/>
                  </a:cubicBezTo>
                  <a:cubicBezTo>
                    <a:pt x="169" y="1441"/>
                    <a:pt x="249" y="1986"/>
                    <a:pt x="554" y="2387"/>
                  </a:cubicBezTo>
                  <a:cubicBezTo>
                    <a:pt x="763" y="2660"/>
                    <a:pt x="1052" y="2853"/>
                    <a:pt x="1372" y="2917"/>
                  </a:cubicBezTo>
                  <a:cubicBezTo>
                    <a:pt x="1453" y="2949"/>
                    <a:pt x="1549" y="2949"/>
                    <a:pt x="1645" y="2949"/>
                  </a:cubicBezTo>
                  <a:lnTo>
                    <a:pt x="1725" y="2949"/>
                  </a:lnTo>
                  <a:cubicBezTo>
                    <a:pt x="1725" y="2933"/>
                    <a:pt x="1597" y="2933"/>
                    <a:pt x="1388" y="2869"/>
                  </a:cubicBezTo>
                  <a:cubicBezTo>
                    <a:pt x="1084" y="2772"/>
                    <a:pt x="827" y="2580"/>
                    <a:pt x="650" y="2323"/>
                  </a:cubicBezTo>
                  <a:cubicBezTo>
                    <a:pt x="1" y="1420"/>
                    <a:pt x="650" y="173"/>
                    <a:pt x="1748" y="173"/>
                  </a:cubicBezTo>
                  <a:cubicBezTo>
                    <a:pt x="1762" y="173"/>
                    <a:pt x="1776" y="173"/>
                    <a:pt x="1790" y="173"/>
                  </a:cubicBezTo>
                  <a:cubicBezTo>
                    <a:pt x="2897" y="189"/>
                    <a:pt x="3522" y="1473"/>
                    <a:pt x="2832" y="2371"/>
                  </a:cubicBezTo>
                  <a:cubicBezTo>
                    <a:pt x="2640" y="2612"/>
                    <a:pt x="2383" y="2788"/>
                    <a:pt x="2078" y="2869"/>
                  </a:cubicBezTo>
                  <a:cubicBezTo>
                    <a:pt x="1854" y="2933"/>
                    <a:pt x="1725" y="2933"/>
                    <a:pt x="1725" y="2949"/>
                  </a:cubicBezTo>
                  <a:lnTo>
                    <a:pt x="1822" y="2949"/>
                  </a:lnTo>
                  <a:cubicBezTo>
                    <a:pt x="1850" y="2954"/>
                    <a:pt x="1877" y="2956"/>
                    <a:pt x="1903" y="2956"/>
                  </a:cubicBezTo>
                  <a:cubicBezTo>
                    <a:pt x="1966" y="2956"/>
                    <a:pt x="2026" y="2944"/>
                    <a:pt x="2094" y="2933"/>
                  </a:cubicBezTo>
                  <a:cubicBezTo>
                    <a:pt x="2415" y="2869"/>
                    <a:pt x="2704" y="2692"/>
                    <a:pt x="2929" y="2436"/>
                  </a:cubicBezTo>
                  <a:cubicBezTo>
                    <a:pt x="3250" y="2034"/>
                    <a:pt x="3346" y="1505"/>
                    <a:pt x="3185" y="1024"/>
                  </a:cubicBezTo>
                  <a:cubicBezTo>
                    <a:pt x="2957" y="346"/>
                    <a:pt x="2358" y="1"/>
                    <a:pt x="176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7"/>
            <p:cNvSpPr/>
            <p:nvPr/>
          </p:nvSpPr>
          <p:spPr>
            <a:xfrm>
              <a:off x="1232761" y="1463615"/>
              <a:ext cx="41844" cy="53232"/>
            </a:xfrm>
            <a:custGeom>
              <a:rect b="b" l="l" r="r" t="t"/>
              <a:pathLst>
                <a:path extrusionOk="0" h="1594" w="1253">
                  <a:moveTo>
                    <a:pt x="1212" y="1"/>
                  </a:moveTo>
                  <a:cubicBezTo>
                    <a:pt x="1146" y="1"/>
                    <a:pt x="869" y="327"/>
                    <a:pt x="562" y="741"/>
                  </a:cubicBezTo>
                  <a:cubicBezTo>
                    <a:pt x="225" y="1190"/>
                    <a:pt x="1" y="1559"/>
                    <a:pt x="33" y="1591"/>
                  </a:cubicBezTo>
                  <a:cubicBezTo>
                    <a:pt x="34" y="1593"/>
                    <a:pt x="36" y="1593"/>
                    <a:pt x="39" y="1593"/>
                  </a:cubicBezTo>
                  <a:cubicBezTo>
                    <a:pt x="91" y="1593"/>
                    <a:pt x="369" y="1267"/>
                    <a:pt x="691" y="853"/>
                  </a:cubicBezTo>
                  <a:cubicBezTo>
                    <a:pt x="1012" y="404"/>
                    <a:pt x="1252" y="35"/>
                    <a:pt x="1220" y="3"/>
                  </a:cubicBezTo>
                  <a:cubicBezTo>
                    <a:pt x="1218" y="2"/>
                    <a:pt x="1215" y="1"/>
                    <a:pt x="121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7"/>
            <p:cNvSpPr/>
            <p:nvPr/>
          </p:nvSpPr>
          <p:spPr>
            <a:xfrm>
              <a:off x="1036131" y="1230084"/>
              <a:ext cx="588320" cy="515919"/>
            </a:xfrm>
            <a:custGeom>
              <a:rect b="b" l="l" r="r" t="t"/>
              <a:pathLst>
                <a:path extrusionOk="0" h="15449" w="17617">
                  <a:moveTo>
                    <a:pt x="8856" y="0"/>
                  </a:moveTo>
                  <a:cubicBezTo>
                    <a:pt x="7493" y="0"/>
                    <a:pt x="6112" y="363"/>
                    <a:pt x="4862" y="1124"/>
                  </a:cubicBezTo>
                  <a:cubicBezTo>
                    <a:pt x="1252" y="3322"/>
                    <a:pt x="97" y="8023"/>
                    <a:pt x="2263" y="11649"/>
                  </a:cubicBezTo>
                  <a:cubicBezTo>
                    <a:pt x="2712" y="12419"/>
                    <a:pt x="3274" y="13093"/>
                    <a:pt x="3964" y="13654"/>
                  </a:cubicBezTo>
                  <a:cubicBezTo>
                    <a:pt x="4605" y="14200"/>
                    <a:pt x="5343" y="14633"/>
                    <a:pt x="6113" y="14938"/>
                  </a:cubicBezTo>
                  <a:cubicBezTo>
                    <a:pt x="7012" y="15277"/>
                    <a:pt x="7961" y="15449"/>
                    <a:pt x="8913" y="15449"/>
                  </a:cubicBezTo>
                  <a:cubicBezTo>
                    <a:pt x="9490" y="15449"/>
                    <a:pt x="10068" y="15386"/>
                    <a:pt x="10638" y="15258"/>
                  </a:cubicBezTo>
                  <a:cubicBezTo>
                    <a:pt x="11905" y="14954"/>
                    <a:pt x="13076" y="14344"/>
                    <a:pt x="14055" y="13462"/>
                  </a:cubicBezTo>
                  <a:lnTo>
                    <a:pt x="17601" y="13462"/>
                  </a:lnTo>
                  <a:cubicBezTo>
                    <a:pt x="17617" y="13446"/>
                    <a:pt x="17617" y="13413"/>
                    <a:pt x="17601" y="13397"/>
                  </a:cubicBezTo>
                  <a:lnTo>
                    <a:pt x="16333" y="11536"/>
                  </a:lnTo>
                  <a:cubicBezTo>
                    <a:pt x="16189" y="11328"/>
                    <a:pt x="16076" y="11167"/>
                    <a:pt x="15996" y="11039"/>
                  </a:cubicBezTo>
                  <a:cubicBezTo>
                    <a:pt x="15916" y="10943"/>
                    <a:pt x="15868" y="10879"/>
                    <a:pt x="15868" y="10879"/>
                  </a:cubicBezTo>
                  <a:lnTo>
                    <a:pt x="15868" y="10879"/>
                  </a:lnTo>
                  <a:cubicBezTo>
                    <a:pt x="15868" y="10879"/>
                    <a:pt x="15900" y="10943"/>
                    <a:pt x="15964" y="11055"/>
                  </a:cubicBezTo>
                  <a:cubicBezTo>
                    <a:pt x="16044" y="11167"/>
                    <a:pt x="16157" y="11328"/>
                    <a:pt x="16285" y="11536"/>
                  </a:cubicBezTo>
                  <a:cubicBezTo>
                    <a:pt x="16582" y="11974"/>
                    <a:pt x="16985" y="12593"/>
                    <a:pt x="17509" y="13381"/>
                  </a:cubicBezTo>
                  <a:lnTo>
                    <a:pt x="17509" y="13381"/>
                  </a:lnTo>
                  <a:lnTo>
                    <a:pt x="15948" y="13365"/>
                  </a:lnTo>
                  <a:lnTo>
                    <a:pt x="14135" y="13365"/>
                  </a:lnTo>
                  <a:cubicBezTo>
                    <a:pt x="14104" y="13365"/>
                    <a:pt x="14065" y="13365"/>
                    <a:pt x="14029" y="13370"/>
                  </a:cubicBezTo>
                  <a:lnTo>
                    <a:pt x="14029" y="13370"/>
                  </a:lnTo>
                  <a:cubicBezTo>
                    <a:pt x="14026" y="13369"/>
                    <a:pt x="14024" y="13369"/>
                    <a:pt x="14021" y="13369"/>
                  </a:cubicBezTo>
                  <a:cubicBezTo>
                    <a:pt x="14007" y="13369"/>
                    <a:pt x="13991" y="13373"/>
                    <a:pt x="13975" y="13381"/>
                  </a:cubicBezTo>
                  <a:cubicBezTo>
                    <a:pt x="13012" y="14248"/>
                    <a:pt x="11857" y="14841"/>
                    <a:pt x="10606" y="15130"/>
                  </a:cubicBezTo>
                  <a:cubicBezTo>
                    <a:pt x="10059" y="15249"/>
                    <a:pt x="9503" y="15308"/>
                    <a:pt x="8949" y="15308"/>
                  </a:cubicBezTo>
                  <a:cubicBezTo>
                    <a:pt x="8006" y="15308"/>
                    <a:pt x="7067" y="15137"/>
                    <a:pt x="6178" y="14793"/>
                  </a:cubicBezTo>
                  <a:cubicBezTo>
                    <a:pt x="5408" y="14488"/>
                    <a:pt x="4686" y="14071"/>
                    <a:pt x="4060" y="13542"/>
                  </a:cubicBezTo>
                  <a:cubicBezTo>
                    <a:pt x="3402" y="12980"/>
                    <a:pt x="2841" y="12322"/>
                    <a:pt x="2391" y="11568"/>
                  </a:cubicBezTo>
                  <a:cubicBezTo>
                    <a:pt x="1" y="7477"/>
                    <a:pt x="1926" y="2215"/>
                    <a:pt x="6386" y="627"/>
                  </a:cubicBezTo>
                  <a:cubicBezTo>
                    <a:pt x="7230" y="327"/>
                    <a:pt x="8087" y="186"/>
                    <a:pt x="8925" y="186"/>
                  </a:cubicBezTo>
                  <a:cubicBezTo>
                    <a:pt x="12532" y="186"/>
                    <a:pt x="15812" y="2794"/>
                    <a:pt x="16397" y="6595"/>
                  </a:cubicBezTo>
                  <a:cubicBezTo>
                    <a:pt x="16413" y="6707"/>
                    <a:pt x="16429" y="6820"/>
                    <a:pt x="16445" y="6932"/>
                  </a:cubicBezTo>
                  <a:cubicBezTo>
                    <a:pt x="16461" y="7044"/>
                    <a:pt x="16461" y="7157"/>
                    <a:pt x="16478" y="7253"/>
                  </a:cubicBezTo>
                  <a:cubicBezTo>
                    <a:pt x="16478" y="7477"/>
                    <a:pt x="16510" y="7670"/>
                    <a:pt x="16494" y="7878"/>
                  </a:cubicBezTo>
                  <a:cubicBezTo>
                    <a:pt x="16494" y="8231"/>
                    <a:pt x="16461" y="8584"/>
                    <a:pt x="16413" y="8953"/>
                  </a:cubicBezTo>
                  <a:cubicBezTo>
                    <a:pt x="16333" y="9435"/>
                    <a:pt x="16221" y="9916"/>
                    <a:pt x="16044" y="10397"/>
                  </a:cubicBezTo>
                  <a:cubicBezTo>
                    <a:pt x="15996" y="10558"/>
                    <a:pt x="15948" y="10670"/>
                    <a:pt x="15916" y="10750"/>
                  </a:cubicBezTo>
                  <a:cubicBezTo>
                    <a:pt x="15900" y="10798"/>
                    <a:pt x="15884" y="10830"/>
                    <a:pt x="15868" y="10879"/>
                  </a:cubicBezTo>
                  <a:cubicBezTo>
                    <a:pt x="15900" y="10846"/>
                    <a:pt x="15916" y="10798"/>
                    <a:pt x="15932" y="10766"/>
                  </a:cubicBezTo>
                  <a:cubicBezTo>
                    <a:pt x="15964" y="10686"/>
                    <a:pt x="16028" y="10558"/>
                    <a:pt x="16076" y="10397"/>
                  </a:cubicBezTo>
                  <a:cubicBezTo>
                    <a:pt x="16269" y="9932"/>
                    <a:pt x="16397" y="9451"/>
                    <a:pt x="16478" y="8953"/>
                  </a:cubicBezTo>
                  <a:cubicBezTo>
                    <a:pt x="16542" y="8600"/>
                    <a:pt x="16574" y="8231"/>
                    <a:pt x="16574" y="7878"/>
                  </a:cubicBezTo>
                  <a:cubicBezTo>
                    <a:pt x="16590" y="7670"/>
                    <a:pt x="16558" y="7461"/>
                    <a:pt x="16558" y="7253"/>
                  </a:cubicBezTo>
                  <a:cubicBezTo>
                    <a:pt x="16542" y="7140"/>
                    <a:pt x="16558" y="7028"/>
                    <a:pt x="16542" y="6916"/>
                  </a:cubicBezTo>
                  <a:cubicBezTo>
                    <a:pt x="16526" y="6820"/>
                    <a:pt x="16510" y="6707"/>
                    <a:pt x="16494" y="6579"/>
                  </a:cubicBezTo>
                  <a:cubicBezTo>
                    <a:pt x="16333" y="5536"/>
                    <a:pt x="15964" y="4541"/>
                    <a:pt x="15403" y="3643"/>
                  </a:cubicBezTo>
                  <a:cubicBezTo>
                    <a:pt x="13945" y="1294"/>
                    <a:pt x="11431" y="0"/>
                    <a:pt x="885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7" name="Google Shape;1487;p37"/>
          <p:cNvSpPr txBox="1"/>
          <p:nvPr/>
        </p:nvSpPr>
        <p:spPr>
          <a:xfrm>
            <a:off x="3656125" y="1775100"/>
            <a:ext cx="3578100" cy="15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Josefin Sans"/>
                <a:ea typeface="Josefin Sans"/>
                <a:cs typeface="Josefin Sans"/>
                <a:sym typeface="Josefin Sans"/>
              </a:rPr>
              <a:t>The delivery of a message is very important in areas like disaster prone areas where when some disaster occurs, the affected people need to get help immediately and as per their needs without any delay by delivering a message via optimized path.</a:t>
            </a:r>
            <a:endParaRPr sz="1300">
              <a:latin typeface="Josefin Sans"/>
              <a:ea typeface="Josefin Sans"/>
              <a:cs typeface="Josefin Sans"/>
              <a:sym typeface="Josefi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1" name="Shape 1491"/>
        <p:cNvGrpSpPr/>
        <p:nvPr/>
      </p:nvGrpSpPr>
      <p:grpSpPr>
        <a:xfrm>
          <a:off x="0" y="0"/>
          <a:ext cx="0" cy="0"/>
          <a:chOff x="0" y="0"/>
          <a:chExt cx="0" cy="0"/>
        </a:xfrm>
      </p:grpSpPr>
      <p:sp>
        <p:nvSpPr>
          <p:cNvPr id="1492" name="Google Shape;1492;p38"/>
          <p:cNvSpPr txBox="1"/>
          <p:nvPr>
            <p:ph type="title"/>
          </p:nvPr>
        </p:nvSpPr>
        <p:spPr>
          <a:xfrm>
            <a:off x="1663250" y="3116850"/>
            <a:ext cx="4402800" cy="55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PROPOSED METHODOLOGY</a:t>
            </a:r>
            <a:endParaRPr/>
          </a:p>
        </p:txBody>
      </p:sp>
      <p:sp>
        <p:nvSpPr>
          <p:cNvPr id="1493" name="Google Shape;1493;p38"/>
          <p:cNvSpPr/>
          <p:nvPr/>
        </p:nvSpPr>
        <p:spPr>
          <a:xfrm>
            <a:off x="1741599" y="307467"/>
            <a:ext cx="32" cy="32"/>
          </a:xfrm>
          <a:custGeom>
            <a:rect b="b" l="l" r="r" t="t"/>
            <a:pathLst>
              <a:path extrusionOk="0" h="1" w="1">
                <a:moveTo>
                  <a:pt x="0" y="1"/>
                </a:move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8"/>
          <p:cNvSpPr/>
          <p:nvPr/>
        </p:nvSpPr>
        <p:spPr>
          <a:xfrm>
            <a:off x="1741599" y="307467"/>
            <a:ext cx="32" cy="32"/>
          </a:xfrm>
          <a:custGeom>
            <a:rect b="b" l="l" r="r" t="t"/>
            <a:pathLst>
              <a:path extrusionOk="0" h="1" w="1">
                <a:moveTo>
                  <a:pt x="0" y="1"/>
                </a:move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8"/>
          <p:cNvSpPr/>
          <p:nvPr/>
        </p:nvSpPr>
        <p:spPr>
          <a:xfrm>
            <a:off x="1741599" y="307467"/>
            <a:ext cx="32" cy="32"/>
          </a:xfrm>
          <a:custGeom>
            <a:rect b="b" l="l" r="r" t="t"/>
            <a:pathLst>
              <a:path extrusionOk="0" h="1" w="1">
                <a:moveTo>
                  <a:pt x="0" y="1"/>
                </a:move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8"/>
          <p:cNvSpPr/>
          <p:nvPr/>
        </p:nvSpPr>
        <p:spPr>
          <a:xfrm>
            <a:off x="1741599" y="307467"/>
            <a:ext cx="32" cy="32"/>
          </a:xfrm>
          <a:custGeom>
            <a:rect b="b" l="l" r="r" t="t"/>
            <a:pathLst>
              <a:path extrusionOk="0" h="1" w="1">
                <a:moveTo>
                  <a:pt x="0" y="1"/>
                </a:move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8"/>
          <p:cNvSpPr/>
          <p:nvPr/>
        </p:nvSpPr>
        <p:spPr>
          <a:xfrm>
            <a:off x="1741599" y="307467"/>
            <a:ext cx="32" cy="32"/>
          </a:xfrm>
          <a:custGeom>
            <a:rect b="b" l="l" r="r" t="t"/>
            <a:pathLst>
              <a:path extrusionOk="0" h="1" w="1">
                <a:moveTo>
                  <a:pt x="0" y="1"/>
                </a:move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8"/>
          <p:cNvSpPr/>
          <p:nvPr/>
        </p:nvSpPr>
        <p:spPr>
          <a:xfrm>
            <a:off x="1741599" y="307467"/>
            <a:ext cx="32" cy="32"/>
          </a:xfrm>
          <a:custGeom>
            <a:rect b="b" l="l" r="r" t="t"/>
            <a:pathLst>
              <a:path extrusionOk="0" h="1" w="1">
                <a:moveTo>
                  <a:pt x="0" y="1"/>
                </a:move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8"/>
          <p:cNvSpPr/>
          <p:nvPr/>
        </p:nvSpPr>
        <p:spPr>
          <a:xfrm>
            <a:off x="1741599" y="307467"/>
            <a:ext cx="32" cy="32"/>
          </a:xfrm>
          <a:custGeom>
            <a:rect b="b" l="l" r="r" t="t"/>
            <a:pathLst>
              <a:path extrusionOk="0" h="1" w="1">
                <a:moveTo>
                  <a:pt x="0" y="1"/>
                </a:move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8"/>
          <p:cNvSpPr/>
          <p:nvPr/>
        </p:nvSpPr>
        <p:spPr>
          <a:xfrm>
            <a:off x="1741599" y="307467"/>
            <a:ext cx="32" cy="32"/>
          </a:xfrm>
          <a:custGeom>
            <a:rect b="b" l="l" r="r" t="t"/>
            <a:pathLst>
              <a:path extrusionOk="0" h="1" w="1">
                <a:moveTo>
                  <a:pt x="0" y="1"/>
                </a:move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8"/>
          <p:cNvSpPr/>
          <p:nvPr/>
        </p:nvSpPr>
        <p:spPr>
          <a:xfrm>
            <a:off x="1741599" y="307467"/>
            <a:ext cx="32" cy="32"/>
          </a:xfrm>
          <a:custGeom>
            <a:rect b="b" l="l" r="r" t="t"/>
            <a:pathLst>
              <a:path extrusionOk="0" h="1" w="1">
                <a:moveTo>
                  <a:pt x="0" y="1"/>
                </a:move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8"/>
          <p:cNvSpPr/>
          <p:nvPr/>
        </p:nvSpPr>
        <p:spPr>
          <a:xfrm>
            <a:off x="1741599" y="307467"/>
            <a:ext cx="32" cy="32"/>
          </a:xfrm>
          <a:custGeom>
            <a:rect b="b" l="l" r="r" t="t"/>
            <a:pathLst>
              <a:path extrusionOk="0" h="1" w="1">
                <a:moveTo>
                  <a:pt x="0" y="1"/>
                </a:move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8"/>
          <p:cNvSpPr/>
          <p:nvPr/>
        </p:nvSpPr>
        <p:spPr>
          <a:xfrm>
            <a:off x="1741599" y="307467"/>
            <a:ext cx="32" cy="32"/>
          </a:xfrm>
          <a:custGeom>
            <a:rect b="b" l="l" r="r" t="t"/>
            <a:pathLst>
              <a:path extrusionOk="0" h="1" w="1">
                <a:moveTo>
                  <a:pt x="0" y="1"/>
                </a:move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8"/>
          <p:cNvSpPr/>
          <p:nvPr/>
        </p:nvSpPr>
        <p:spPr>
          <a:xfrm>
            <a:off x="1741599" y="307467"/>
            <a:ext cx="32" cy="32"/>
          </a:xfrm>
          <a:custGeom>
            <a:rect b="b" l="l" r="r" t="t"/>
            <a:pathLst>
              <a:path extrusionOk="0" h="1" w="1">
                <a:moveTo>
                  <a:pt x="0" y="1"/>
                </a:move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8"/>
          <p:cNvSpPr/>
          <p:nvPr/>
        </p:nvSpPr>
        <p:spPr>
          <a:xfrm>
            <a:off x="1741599" y="307467"/>
            <a:ext cx="32" cy="32"/>
          </a:xfrm>
          <a:custGeom>
            <a:rect b="b" l="l" r="r" t="t"/>
            <a:pathLst>
              <a:path extrusionOk="0" h="1" w="1">
                <a:moveTo>
                  <a:pt x="0" y="1"/>
                </a:move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8"/>
          <p:cNvSpPr/>
          <p:nvPr/>
        </p:nvSpPr>
        <p:spPr>
          <a:xfrm>
            <a:off x="1741599" y="307467"/>
            <a:ext cx="32" cy="32"/>
          </a:xfrm>
          <a:custGeom>
            <a:rect b="b" l="l" r="r" t="t"/>
            <a:pathLst>
              <a:path extrusionOk="0" h="1" w="1">
                <a:moveTo>
                  <a:pt x="0" y="1"/>
                </a:move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8"/>
          <p:cNvSpPr/>
          <p:nvPr/>
        </p:nvSpPr>
        <p:spPr>
          <a:xfrm>
            <a:off x="1741599" y="307467"/>
            <a:ext cx="32" cy="32"/>
          </a:xfrm>
          <a:custGeom>
            <a:rect b="b" l="l" r="r" t="t"/>
            <a:pathLst>
              <a:path extrusionOk="0" h="1" w="1">
                <a:moveTo>
                  <a:pt x="0" y="1"/>
                </a:move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8"/>
          <p:cNvSpPr/>
          <p:nvPr/>
        </p:nvSpPr>
        <p:spPr>
          <a:xfrm>
            <a:off x="1741599" y="307467"/>
            <a:ext cx="32" cy="32"/>
          </a:xfrm>
          <a:custGeom>
            <a:rect b="b" l="l" r="r" t="t"/>
            <a:pathLst>
              <a:path extrusionOk="0" h="1" w="1">
                <a:moveTo>
                  <a:pt x="0" y="1"/>
                </a:move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8"/>
          <p:cNvSpPr/>
          <p:nvPr/>
        </p:nvSpPr>
        <p:spPr>
          <a:xfrm>
            <a:off x="1741599" y="307467"/>
            <a:ext cx="32" cy="32"/>
          </a:xfrm>
          <a:custGeom>
            <a:rect b="b" l="l" r="r" t="t"/>
            <a:pathLst>
              <a:path extrusionOk="0" h="1" w="1">
                <a:moveTo>
                  <a:pt x="0" y="1"/>
                </a:move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8"/>
          <p:cNvSpPr/>
          <p:nvPr/>
        </p:nvSpPr>
        <p:spPr>
          <a:xfrm>
            <a:off x="1741599" y="307467"/>
            <a:ext cx="32" cy="32"/>
          </a:xfrm>
          <a:custGeom>
            <a:rect b="b" l="l" r="r" t="t"/>
            <a:pathLst>
              <a:path extrusionOk="0" h="1" w="1">
                <a:moveTo>
                  <a:pt x="0" y="1"/>
                </a:move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8"/>
          <p:cNvSpPr/>
          <p:nvPr/>
        </p:nvSpPr>
        <p:spPr>
          <a:xfrm>
            <a:off x="1741599" y="307467"/>
            <a:ext cx="32" cy="32"/>
          </a:xfrm>
          <a:custGeom>
            <a:rect b="b" l="l" r="r" t="t"/>
            <a:pathLst>
              <a:path extrusionOk="0" h="1" w="1">
                <a:moveTo>
                  <a:pt x="0" y="1"/>
                </a:move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8"/>
          <p:cNvSpPr/>
          <p:nvPr/>
        </p:nvSpPr>
        <p:spPr>
          <a:xfrm>
            <a:off x="1741599" y="307467"/>
            <a:ext cx="32" cy="32"/>
          </a:xfrm>
          <a:custGeom>
            <a:rect b="b" l="l" r="r" t="t"/>
            <a:pathLst>
              <a:path extrusionOk="0" h="1" w="1">
                <a:moveTo>
                  <a:pt x="0" y="1"/>
                </a:move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8"/>
          <p:cNvSpPr/>
          <p:nvPr/>
        </p:nvSpPr>
        <p:spPr>
          <a:xfrm>
            <a:off x="1741599" y="307467"/>
            <a:ext cx="32" cy="32"/>
          </a:xfrm>
          <a:custGeom>
            <a:rect b="b" l="l" r="r" t="t"/>
            <a:pathLst>
              <a:path extrusionOk="0" h="1" w="1">
                <a:moveTo>
                  <a:pt x="0" y="1"/>
                </a:move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8"/>
          <p:cNvSpPr/>
          <p:nvPr/>
        </p:nvSpPr>
        <p:spPr>
          <a:xfrm>
            <a:off x="1741599" y="307467"/>
            <a:ext cx="32" cy="32"/>
          </a:xfrm>
          <a:custGeom>
            <a:rect b="b" l="l" r="r" t="t"/>
            <a:pathLst>
              <a:path extrusionOk="0" h="1" w="1">
                <a:moveTo>
                  <a:pt x="0" y="1"/>
                </a:move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8"/>
          <p:cNvSpPr/>
          <p:nvPr/>
        </p:nvSpPr>
        <p:spPr>
          <a:xfrm>
            <a:off x="1741599" y="307467"/>
            <a:ext cx="32" cy="32"/>
          </a:xfrm>
          <a:custGeom>
            <a:rect b="b" l="l" r="r" t="t"/>
            <a:pathLst>
              <a:path extrusionOk="0" h="1" w="1">
                <a:moveTo>
                  <a:pt x="0" y="1"/>
                </a:move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8"/>
          <p:cNvSpPr/>
          <p:nvPr/>
        </p:nvSpPr>
        <p:spPr>
          <a:xfrm>
            <a:off x="1741599" y="307467"/>
            <a:ext cx="32" cy="32"/>
          </a:xfrm>
          <a:custGeom>
            <a:rect b="b" l="l" r="r" t="t"/>
            <a:pathLst>
              <a:path extrusionOk="0" h="1" w="1">
                <a:moveTo>
                  <a:pt x="0" y="1"/>
                </a:move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8"/>
          <p:cNvSpPr/>
          <p:nvPr/>
        </p:nvSpPr>
        <p:spPr>
          <a:xfrm>
            <a:off x="1741599" y="307467"/>
            <a:ext cx="32" cy="32"/>
          </a:xfrm>
          <a:custGeom>
            <a:rect b="b" l="l" r="r" t="t"/>
            <a:pathLst>
              <a:path extrusionOk="0" h="1" w="1">
                <a:moveTo>
                  <a:pt x="0" y="1"/>
                </a:move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8"/>
          <p:cNvSpPr/>
          <p:nvPr/>
        </p:nvSpPr>
        <p:spPr>
          <a:xfrm>
            <a:off x="1741599" y="307467"/>
            <a:ext cx="32" cy="32"/>
          </a:xfrm>
          <a:custGeom>
            <a:rect b="b" l="l" r="r" t="t"/>
            <a:pathLst>
              <a:path extrusionOk="0" h="1" w="1">
                <a:moveTo>
                  <a:pt x="0" y="1"/>
                </a:move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8"/>
          <p:cNvSpPr/>
          <p:nvPr/>
        </p:nvSpPr>
        <p:spPr>
          <a:xfrm>
            <a:off x="1741599" y="307467"/>
            <a:ext cx="32" cy="32"/>
          </a:xfrm>
          <a:custGeom>
            <a:rect b="b" l="l" r="r" t="t"/>
            <a:pathLst>
              <a:path extrusionOk="0" h="1" w="1">
                <a:moveTo>
                  <a:pt x="0" y="1"/>
                </a:move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8"/>
          <p:cNvSpPr/>
          <p:nvPr/>
        </p:nvSpPr>
        <p:spPr>
          <a:xfrm>
            <a:off x="1741599" y="307467"/>
            <a:ext cx="32" cy="32"/>
          </a:xfrm>
          <a:custGeom>
            <a:rect b="b" l="l" r="r" t="t"/>
            <a:pathLst>
              <a:path extrusionOk="0" h="1" w="1">
                <a:moveTo>
                  <a:pt x="0" y="1"/>
                </a:move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8"/>
          <p:cNvSpPr/>
          <p:nvPr/>
        </p:nvSpPr>
        <p:spPr>
          <a:xfrm>
            <a:off x="1741599" y="307467"/>
            <a:ext cx="32" cy="32"/>
          </a:xfrm>
          <a:custGeom>
            <a:rect b="b" l="l" r="r" t="t"/>
            <a:pathLst>
              <a:path extrusionOk="0" h="1" w="1">
                <a:moveTo>
                  <a:pt x="0" y="1"/>
                </a:move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8"/>
          <p:cNvSpPr/>
          <p:nvPr/>
        </p:nvSpPr>
        <p:spPr>
          <a:xfrm>
            <a:off x="1741599" y="307467"/>
            <a:ext cx="32" cy="32"/>
          </a:xfrm>
          <a:custGeom>
            <a:rect b="b" l="l" r="r" t="t"/>
            <a:pathLst>
              <a:path extrusionOk="0" h="1" w="1">
                <a:moveTo>
                  <a:pt x="0" y="1"/>
                </a:move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8"/>
          <p:cNvSpPr/>
          <p:nvPr/>
        </p:nvSpPr>
        <p:spPr>
          <a:xfrm>
            <a:off x="1741599" y="307467"/>
            <a:ext cx="32" cy="32"/>
          </a:xfrm>
          <a:custGeom>
            <a:rect b="b" l="l" r="r" t="t"/>
            <a:pathLst>
              <a:path extrusionOk="0" h="1" w="1">
                <a:moveTo>
                  <a:pt x="0" y="1"/>
                </a:move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8"/>
          <p:cNvSpPr/>
          <p:nvPr/>
        </p:nvSpPr>
        <p:spPr>
          <a:xfrm>
            <a:off x="1741599" y="307467"/>
            <a:ext cx="32" cy="32"/>
          </a:xfrm>
          <a:custGeom>
            <a:rect b="b" l="l" r="r" t="t"/>
            <a:pathLst>
              <a:path extrusionOk="0" h="1" w="1">
                <a:moveTo>
                  <a:pt x="0" y="1"/>
                </a:move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8"/>
          <p:cNvSpPr/>
          <p:nvPr/>
        </p:nvSpPr>
        <p:spPr>
          <a:xfrm>
            <a:off x="1741599" y="307467"/>
            <a:ext cx="32" cy="32"/>
          </a:xfrm>
          <a:custGeom>
            <a:rect b="b" l="l" r="r" t="t"/>
            <a:pathLst>
              <a:path extrusionOk="0" h="1" w="1">
                <a:moveTo>
                  <a:pt x="0" y="1"/>
                </a:move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8"/>
          <p:cNvSpPr/>
          <p:nvPr/>
        </p:nvSpPr>
        <p:spPr>
          <a:xfrm>
            <a:off x="1741599" y="307467"/>
            <a:ext cx="32" cy="32"/>
          </a:xfrm>
          <a:custGeom>
            <a:rect b="b" l="l" r="r" t="t"/>
            <a:pathLst>
              <a:path extrusionOk="0" h="1" w="1">
                <a:moveTo>
                  <a:pt x="0" y="1"/>
                </a:move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8"/>
          <p:cNvSpPr/>
          <p:nvPr/>
        </p:nvSpPr>
        <p:spPr>
          <a:xfrm>
            <a:off x="1741599" y="307467"/>
            <a:ext cx="32" cy="32"/>
          </a:xfrm>
          <a:custGeom>
            <a:rect b="b" l="l" r="r" t="t"/>
            <a:pathLst>
              <a:path extrusionOk="0" h="1" w="1">
                <a:moveTo>
                  <a:pt x="0" y="1"/>
                </a:move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8"/>
          <p:cNvSpPr/>
          <p:nvPr/>
        </p:nvSpPr>
        <p:spPr>
          <a:xfrm>
            <a:off x="1741599" y="307467"/>
            <a:ext cx="32" cy="32"/>
          </a:xfrm>
          <a:custGeom>
            <a:rect b="b" l="l" r="r" t="t"/>
            <a:pathLst>
              <a:path extrusionOk="0" h="1" w="1">
                <a:moveTo>
                  <a:pt x="0" y="1"/>
                </a:move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8"/>
          <p:cNvSpPr/>
          <p:nvPr/>
        </p:nvSpPr>
        <p:spPr>
          <a:xfrm>
            <a:off x="1741599" y="307467"/>
            <a:ext cx="32" cy="32"/>
          </a:xfrm>
          <a:custGeom>
            <a:rect b="b" l="l" r="r" t="t"/>
            <a:pathLst>
              <a:path extrusionOk="0" h="1" w="1">
                <a:moveTo>
                  <a:pt x="0" y="1"/>
                </a:move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0" name="Google Shape;1530;p38"/>
          <p:cNvGrpSpPr/>
          <p:nvPr/>
        </p:nvGrpSpPr>
        <p:grpSpPr>
          <a:xfrm>
            <a:off x="6542433" y="1193579"/>
            <a:ext cx="2186002" cy="3482874"/>
            <a:chOff x="6542433" y="1193579"/>
            <a:chExt cx="2186002" cy="3482874"/>
          </a:xfrm>
        </p:grpSpPr>
        <p:sp>
          <p:nvSpPr>
            <p:cNvPr id="1531" name="Google Shape;1531;p38"/>
            <p:cNvSpPr/>
            <p:nvPr/>
          </p:nvSpPr>
          <p:spPr>
            <a:xfrm>
              <a:off x="6588489" y="3924143"/>
              <a:ext cx="469148" cy="528024"/>
            </a:xfrm>
            <a:custGeom>
              <a:rect b="b" l="l" r="r" t="t"/>
              <a:pathLst>
                <a:path extrusionOk="0" h="16475" w="14638">
                  <a:moveTo>
                    <a:pt x="10059" y="0"/>
                  </a:moveTo>
                  <a:lnTo>
                    <a:pt x="1" y="12465"/>
                  </a:lnTo>
                  <a:lnTo>
                    <a:pt x="3158" y="16475"/>
                  </a:lnTo>
                  <a:lnTo>
                    <a:pt x="14637" y="6115"/>
                  </a:lnTo>
                  <a:lnTo>
                    <a:pt x="10059"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8"/>
            <p:cNvSpPr/>
            <p:nvPr/>
          </p:nvSpPr>
          <p:spPr>
            <a:xfrm>
              <a:off x="6823031" y="2566088"/>
              <a:ext cx="703690" cy="1651537"/>
            </a:xfrm>
            <a:custGeom>
              <a:rect b="b" l="l" r="r" t="t"/>
              <a:pathLst>
                <a:path extrusionOk="0" h="51530" w="21956">
                  <a:moveTo>
                    <a:pt x="2624" y="0"/>
                  </a:moveTo>
                  <a:lnTo>
                    <a:pt x="2624" y="0"/>
                  </a:lnTo>
                  <a:cubicBezTo>
                    <a:pt x="2624" y="1"/>
                    <a:pt x="9642" y="29758"/>
                    <a:pt x="9775" y="30326"/>
                  </a:cubicBezTo>
                  <a:cubicBezTo>
                    <a:pt x="9926" y="30894"/>
                    <a:pt x="1" y="41888"/>
                    <a:pt x="1" y="41888"/>
                  </a:cubicBezTo>
                  <a:lnTo>
                    <a:pt x="5632" y="51529"/>
                  </a:lnTo>
                  <a:cubicBezTo>
                    <a:pt x="5632" y="51529"/>
                    <a:pt x="20619" y="36174"/>
                    <a:pt x="21288" y="34687"/>
                  </a:cubicBezTo>
                  <a:cubicBezTo>
                    <a:pt x="21956" y="33200"/>
                    <a:pt x="17328" y="2473"/>
                    <a:pt x="17328" y="2473"/>
                  </a:cubicBezTo>
                  <a:lnTo>
                    <a:pt x="262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8"/>
            <p:cNvSpPr/>
            <p:nvPr/>
          </p:nvSpPr>
          <p:spPr>
            <a:xfrm>
              <a:off x="7310351" y="2645348"/>
              <a:ext cx="121053" cy="363639"/>
            </a:xfrm>
            <a:custGeom>
              <a:rect b="b" l="l" r="r" t="t"/>
              <a:pathLst>
                <a:path extrusionOk="0" h="11346" w="3777">
                  <a:moveTo>
                    <a:pt x="2123" y="0"/>
                  </a:moveTo>
                  <a:lnTo>
                    <a:pt x="1805" y="67"/>
                  </a:lnTo>
                  <a:lnTo>
                    <a:pt x="1" y="2623"/>
                  </a:lnTo>
                  <a:cubicBezTo>
                    <a:pt x="1" y="2623"/>
                    <a:pt x="3727" y="11011"/>
                    <a:pt x="3777" y="11345"/>
                  </a:cubicBezTo>
                  <a:lnTo>
                    <a:pt x="212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8"/>
            <p:cNvSpPr/>
            <p:nvPr/>
          </p:nvSpPr>
          <p:spPr>
            <a:xfrm>
              <a:off x="6787712" y="2552146"/>
              <a:ext cx="964993" cy="1660639"/>
            </a:xfrm>
            <a:custGeom>
              <a:rect b="b" l="l" r="r" t="t"/>
              <a:pathLst>
                <a:path extrusionOk="0" h="51814" w="30109">
                  <a:moveTo>
                    <a:pt x="1103" y="1"/>
                  </a:moveTo>
                  <a:lnTo>
                    <a:pt x="819" y="1154"/>
                  </a:lnTo>
                  <a:cubicBezTo>
                    <a:pt x="0" y="4512"/>
                    <a:pt x="501" y="8054"/>
                    <a:pt x="2239" y="11062"/>
                  </a:cubicBezTo>
                  <a:lnTo>
                    <a:pt x="14787" y="32800"/>
                  </a:lnTo>
                  <a:cubicBezTo>
                    <a:pt x="15673" y="34337"/>
                    <a:pt x="16308" y="36008"/>
                    <a:pt x="16709" y="37745"/>
                  </a:cubicBezTo>
                  <a:lnTo>
                    <a:pt x="19833" y="51814"/>
                  </a:lnTo>
                  <a:lnTo>
                    <a:pt x="30109" y="51814"/>
                  </a:lnTo>
                  <a:cubicBezTo>
                    <a:pt x="30109" y="51814"/>
                    <a:pt x="28839" y="42173"/>
                    <a:pt x="27703" y="35122"/>
                  </a:cubicBezTo>
                  <a:cubicBezTo>
                    <a:pt x="26851" y="29809"/>
                    <a:pt x="19750" y="13318"/>
                    <a:pt x="16308" y="5531"/>
                  </a:cubicBezTo>
                  <a:lnTo>
                    <a:pt x="18430" y="2908"/>
                  </a:lnTo>
                  <a:lnTo>
                    <a:pt x="14720" y="2290"/>
                  </a:lnTo>
                  <a:lnTo>
                    <a:pt x="11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8"/>
            <p:cNvSpPr/>
            <p:nvPr/>
          </p:nvSpPr>
          <p:spPr>
            <a:xfrm>
              <a:off x="6867484" y="2821462"/>
              <a:ext cx="405945" cy="534241"/>
            </a:xfrm>
            <a:custGeom>
              <a:rect b="b" l="l" r="r" t="t"/>
              <a:pathLst>
                <a:path extrusionOk="0" h="16669" w="12666">
                  <a:moveTo>
                    <a:pt x="2370" y="0"/>
                  </a:moveTo>
                  <a:cubicBezTo>
                    <a:pt x="2089" y="0"/>
                    <a:pt x="1811" y="34"/>
                    <a:pt x="1538" y="103"/>
                  </a:cubicBezTo>
                  <a:cubicBezTo>
                    <a:pt x="903" y="219"/>
                    <a:pt x="352" y="604"/>
                    <a:pt x="1" y="1138"/>
                  </a:cubicBezTo>
                  <a:lnTo>
                    <a:pt x="1" y="1155"/>
                  </a:lnTo>
                  <a:lnTo>
                    <a:pt x="1" y="1172"/>
                  </a:lnTo>
                  <a:cubicBezTo>
                    <a:pt x="101" y="1322"/>
                    <a:pt x="168" y="1439"/>
                    <a:pt x="218" y="1523"/>
                  </a:cubicBezTo>
                  <a:cubicBezTo>
                    <a:pt x="235" y="1556"/>
                    <a:pt x="268" y="1590"/>
                    <a:pt x="301" y="1623"/>
                  </a:cubicBezTo>
                  <a:cubicBezTo>
                    <a:pt x="285" y="1590"/>
                    <a:pt x="268" y="1539"/>
                    <a:pt x="235" y="1506"/>
                  </a:cubicBezTo>
                  <a:cubicBezTo>
                    <a:pt x="186" y="1426"/>
                    <a:pt x="138" y="1315"/>
                    <a:pt x="60" y="1158"/>
                  </a:cubicBezTo>
                  <a:lnTo>
                    <a:pt x="60" y="1158"/>
                  </a:lnTo>
                  <a:cubicBezTo>
                    <a:pt x="412" y="648"/>
                    <a:pt x="959" y="302"/>
                    <a:pt x="1571" y="203"/>
                  </a:cubicBezTo>
                  <a:cubicBezTo>
                    <a:pt x="1820" y="148"/>
                    <a:pt x="2073" y="123"/>
                    <a:pt x="2329" y="123"/>
                  </a:cubicBezTo>
                  <a:cubicBezTo>
                    <a:pt x="2538" y="123"/>
                    <a:pt x="2748" y="139"/>
                    <a:pt x="2958" y="169"/>
                  </a:cubicBezTo>
                  <a:cubicBezTo>
                    <a:pt x="3493" y="286"/>
                    <a:pt x="4028" y="437"/>
                    <a:pt x="4562" y="637"/>
                  </a:cubicBezTo>
                  <a:cubicBezTo>
                    <a:pt x="5164" y="821"/>
                    <a:pt x="5748" y="1072"/>
                    <a:pt x="6317" y="1356"/>
                  </a:cubicBezTo>
                  <a:cubicBezTo>
                    <a:pt x="6935" y="1673"/>
                    <a:pt x="7419" y="2191"/>
                    <a:pt x="7687" y="2843"/>
                  </a:cubicBezTo>
                  <a:cubicBezTo>
                    <a:pt x="7804" y="3177"/>
                    <a:pt x="7837" y="3544"/>
                    <a:pt x="7737" y="3895"/>
                  </a:cubicBezTo>
                  <a:cubicBezTo>
                    <a:pt x="7620" y="4246"/>
                    <a:pt x="7469" y="4597"/>
                    <a:pt x="7286" y="4931"/>
                  </a:cubicBezTo>
                  <a:cubicBezTo>
                    <a:pt x="7085" y="5299"/>
                    <a:pt x="6968" y="5700"/>
                    <a:pt x="6968" y="6118"/>
                  </a:cubicBezTo>
                  <a:cubicBezTo>
                    <a:pt x="7002" y="6552"/>
                    <a:pt x="7202" y="6953"/>
                    <a:pt x="7520" y="7254"/>
                  </a:cubicBezTo>
                  <a:cubicBezTo>
                    <a:pt x="7887" y="7588"/>
                    <a:pt x="8322" y="7855"/>
                    <a:pt x="8789" y="8006"/>
                  </a:cubicBezTo>
                  <a:cubicBezTo>
                    <a:pt x="9241" y="8173"/>
                    <a:pt x="9692" y="8306"/>
                    <a:pt x="10109" y="8524"/>
                  </a:cubicBezTo>
                  <a:cubicBezTo>
                    <a:pt x="10895" y="8908"/>
                    <a:pt x="11530" y="9543"/>
                    <a:pt x="11947" y="10328"/>
                  </a:cubicBezTo>
                  <a:cubicBezTo>
                    <a:pt x="12332" y="11030"/>
                    <a:pt x="12515" y="11815"/>
                    <a:pt x="12482" y="12617"/>
                  </a:cubicBezTo>
                  <a:cubicBezTo>
                    <a:pt x="12449" y="13302"/>
                    <a:pt x="12231" y="13987"/>
                    <a:pt x="11847" y="14572"/>
                  </a:cubicBezTo>
                  <a:cubicBezTo>
                    <a:pt x="11296" y="15424"/>
                    <a:pt x="10494" y="16076"/>
                    <a:pt x="9525" y="16410"/>
                  </a:cubicBezTo>
                  <a:cubicBezTo>
                    <a:pt x="9174" y="16527"/>
                    <a:pt x="8806" y="16610"/>
                    <a:pt x="8439" y="16661"/>
                  </a:cubicBezTo>
                  <a:cubicBezTo>
                    <a:pt x="8472" y="16666"/>
                    <a:pt x="8505" y="16668"/>
                    <a:pt x="8539" y="16668"/>
                  </a:cubicBezTo>
                  <a:cubicBezTo>
                    <a:pt x="8606" y="16668"/>
                    <a:pt x="8672" y="16661"/>
                    <a:pt x="8739" y="16661"/>
                  </a:cubicBezTo>
                  <a:cubicBezTo>
                    <a:pt x="9007" y="16627"/>
                    <a:pt x="9291" y="16577"/>
                    <a:pt x="9558" y="16494"/>
                  </a:cubicBezTo>
                  <a:cubicBezTo>
                    <a:pt x="10544" y="16159"/>
                    <a:pt x="11396" y="15508"/>
                    <a:pt x="11947" y="14639"/>
                  </a:cubicBezTo>
                  <a:cubicBezTo>
                    <a:pt x="12348" y="14037"/>
                    <a:pt x="12582" y="13336"/>
                    <a:pt x="12632" y="12617"/>
                  </a:cubicBezTo>
                  <a:cubicBezTo>
                    <a:pt x="12666" y="11798"/>
                    <a:pt x="12482" y="10980"/>
                    <a:pt x="12098" y="10245"/>
                  </a:cubicBezTo>
                  <a:cubicBezTo>
                    <a:pt x="11663" y="9426"/>
                    <a:pt x="10995" y="8774"/>
                    <a:pt x="10176" y="8356"/>
                  </a:cubicBezTo>
                  <a:cubicBezTo>
                    <a:pt x="9341" y="7922"/>
                    <a:pt x="8338" y="7805"/>
                    <a:pt x="7637" y="7120"/>
                  </a:cubicBezTo>
                  <a:cubicBezTo>
                    <a:pt x="7353" y="6853"/>
                    <a:pt x="7185" y="6502"/>
                    <a:pt x="7152" y="6118"/>
                  </a:cubicBezTo>
                  <a:cubicBezTo>
                    <a:pt x="7152" y="5733"/>
                    <a:pt x="7252" y="5349"/>
                    <a:pt x="7453" y="5015"/>
                  </a:cubicBezTo>
                  <a:cubicBezTo>
                    <a:pt x="7637" y="4681"/>
                    <a:pt x="7804" y="4313"/>
                    <a:pt x="7921" y="3929"/>
                  </a:cubicBezTo>
                  <a:cubicBezTo>
                    <a:pt x="8004" y="3544"/>
                    <a:pt x="7987" y="3143"/>
                    <a:pt x="7837" y="2776"/>
                  </a:cubicBezTo>
                  <a:cubicBezTo>
                    <a:pt x="7570" y="2108"/>
                    <a:pt x="7052" y="1539"/>
                    <a:pt x="6383" y="1222"/>
                  </a:cubicBezTo>
                  <a:cubicBezTo>
                    <a:pt x="5815" y="921"/>
                    <a:pt x="5214" y="687"/>
                    <a:pt x="4596" y="487"/>
                  </a:cubicBezTo>
                  <a:cubicBezTo>
                    <a:pt x="4078" y="303"/>
                    <a:pt x="3526" y="153"/>
                    <a:pt x="2975" y="52"/>
                  </a:cubicBezTo>
                  <a:cubicBezTo>
                    <a:pt x="2773" y="18"/>
                    <a:pt x="2571" y="0"/>
                    <a:pt x="237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8"/>
            <p:cNvSpPr/>
            <p:nvPr/>
          </p:nvSpPr>
          <p:spPr>
            <a:xfrm>
              <a:off x="7434609" y="3271348"/>
              <a:ext cx="275277" cy="628180"/>
            </a:xfrm>
            <a:custGeom>
              <a:rect b="b" l="l" r="r" t="t"/>
              <a:pathLst>
                <a:path extrusionOk="0" h="19600" w="8589">
                  <a:moveTo>
                    <a:pt x="3275" y="0"/>
                  </a:moveTo>
                  <a:lnTo>
                    <a:pt x="3275" y="0"/>
                  </a:lnTo>
                  <a:cubicBezTo>
                    <a:pt x="2958" y="134"/>
                    <a:pt x="2657" y="301"/>
                    <a:pt x="2389" y="518"/>
                  </a:cubicBezTo>
                  <a:cubicBezTo>
                    <a:pt x="1671" y="1120"/>
                    <a:pt x="1153" y="1939"/>
                    <a:pt x="919" y="2858"/>
                  </a:cubicBezTo>
                  <a:cubicBezTo>
                    <a:pt x="769" y="3492"/>
                    <a:pt x="769" y="4144"/>
                    <a:pt x="919" y="4779"/>
                  </a:cubicBezTo>
                  <a:cubicBezTo>
                    <a:pt x="1103" y="5497"/>
                    <a:pt x="1337" y="6183"/>
                    <a:pt x="1604" y="6868"/>
                  </a:cubicBezTo>
                  <a:cubicBezTo>
                    <a:pt x="1855" y="7586"/>
                    <a:pt x="2089" y="8388"/>
                    <a:pt x="1938" y="9207"/>
                  </a:cubicBezTo>
                  <a:cubicBezTo>
                    <a:pt x="1805" y="10009"/>
                    <a:pt x="1287" y="10744"/>
                    <a:pt x="953" y="11579"/>
                  </a:cubicBezTo>
                  <a:cubicBezTo>
                    <a:pt x="0" y="13969"/>
                    <a:pt x="969" y="16675"/>
                    <a:pt x="3208" y="17929"/>
                  </a:cubicBezTo>
                  <a:cubicBezTo>
                    <a:pt x="3776" y="18246"/>
                    <a:pt x="4394" y="18463"/>
                    <a:pt x="5029" y="18547"/>
                  </a:cubicBezTo>
                  <a:cubicBezTo>
                    <a:pt x="5614" y="18647"/>
                    <a:pt x="6132" y="18697"/>
                    <a:pt x="6600" y="18764"/>
                  </a:cubicBezTo>
                  <a:cubicBezTo>
                    <a:pt x="6984" y="18831"/>
                    <a:pt x="7369" y="18931"/>
                    <a:pt x="7736" y="19065"/>
                  </a:cubicBezTo>
                  <a:cubicBezTo>
                    <a:pt x="8037" y="19198"/>
                    <a:pt x="8321" y="19382"/>
                    <a:pt x="8588" y="19599"/>
                  </a:cubicBezTo>
                  <a:cubicBezTo>
                    <a:pt x="8521" y="19533"/>
                    <a:pt x="8471" y="19466"/>
                    <a:pt x="8405" y="19416"/>
                  </a:cubicBezTo>
                  <a:cubicBezTo>
                    <a:pt x="8204" y="19249"/>
                    <a:pt x="7987" y="19115"/>
                    <a:pt x="7770" y="18998"/>
                  </a:cubicBezTo>
                  <a:cubicBezTo>
                    <a:pt x="7402" y="18848"/>
                    <a:pt x="7001" y="18731"/>
                    <a:pt x="6617" y="18664"/>
                  </a:cubicBezTo>
                  <a:cubicBezTo>
                    <a:pt x="6149" y="18580"/>
                    <a:pt x="5631" y="18530"/>
                    <a:pt x="5046" y="18430"/>
                  </a:cubicBezTo>
                  <a:cubicBezTo>
                    <a:pt x="4428" y="18330"/>
                    <a:pt x="3826" y="18112"/>
                    <a:pt x="3275" y="17795"/>
                  </a:cubicBezTo>
                  <a:cubicBezTo>
                    <a:pt x="2657" y="17444"/>
                    <a:pt x="2105" y="16943"/>
                    <a:pt x="1688" y="16358"/>
                  </a:cubicBezTo>
                  <a:cubicBezTo>
                    <a:pt x="719" y="14988"/>
                    <a:pt x="518" y="13217"/>
                    <a:pt x="1120" y="11646"/>
                  </a:cubicBezTo>
                  <a:cubicBezTo>
                    <a:pt x="1454" y="10844"/>
                    <a:pt x="1972" y="10092"/>
                    <a:pt x="2122" y="9240"/>
                  </a:cubicBezTo>
                  <a:cubicBezTo>
                    <a:pt x="2272" y="8371"/>
                    <a:pt x="2022" y="7536"/>
                    <a:pt x="1771" y="6817"/>
                  </a:cubicBezTo>
                  <a:cubicBezTo>
                    <a:pt x="1504" y="6132"/>
                    <a:pt x="1253" y="5447"/>
                    <a:pt x="1069" y="4746"/>
                  </a:cubicBezTo>
                  <a:cubicBezTo>
                    <a:pt x="919" y="4127"/>
                    <a:pt x="902" y="3492"/>
                    <a:pt x="1053" y="2891"/>
                  </a:cubicBezTo>
                  <a:cubicBezTo>
                    <a:pt x="1253" y="1989"/>
                    <a:pt x="1738" y="1187"/>
                    <a:pt x="2440" y="585"/>
                  </a:cubicBezTo>
                  <a:cubicBezTo>
                    <a:pt x="2707" y="368"/>
                    <a:pt x="2974" y="184"/>
                    <a:pt x="327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8"/>
            <p:cNvSpPr/>
            <p:nvPr/>
          </p:nvSpPr>
          <p:spPr>
            <a:xfrm>
              <a:off x="7399802" y="4034427"/>
              <a:ext cx="156372" cy="193903"/>
            </a:xfrm>
            <a:custGeom>
              <a:rect b="b" l="l" r="r" t="t"/>
              <a:pathLst>
                <a:path extrusionOk="0" h="6050" w="4879">
                  <a:moveTo>
                    <a:pt x="0" y="1"/>
                  </a:moveTo>
                  <a:cubicBezTo>
                    <a:pt x="0" y="34"/>
                    <a:pt x="451" y="151"/>
                    <a:pt x="1120" y="486"/>
                  </a:cubicBezTo>
                  <a:cubicBezTo>
                    <a:pt x="1504" y="686"/>
                    <a:pt x="1871" y="920"/>
                    <a:pt x="2206" y="1187"/>
                  </a:cubicBezTo>
                  <a:cubicBezTo>
                    <a:pt x="3041" y="1839"/>
                    <a:pt x="3726" y="2691"/>
                    <a:pt x="4177" y="3643"/>
                  </a:cubicBezTo>
                  <a:cubicBezTo>
                    <a:pt x="4361" y="4028"/>
                    <a:pt x="4511" y="4445"/>
                    <a:pt x="4628" y="4863"/>
                  </a:cubicBezTo>
                  <a:cubicBezTo>
                    <a:pt x="4812" y="5582"/>
                    <a:pt x="4829" y="6049"/>
                    <a:pt x="4862" y="6049"/>
                  </a:cubicBezTo>
                  <a:cubicBezTo>
                    <a:pt x="4879" y="5932"/>
                    <a:pt x="4879" y="5832"/>
                    <a:pt x="4879" y="5715"/>
                  </a:cubicBezTo>
                  <a:cubicBezTo>
                    <a:pt x="4879" y="5598"/>
                    <a:pt x="4862" y="5465"/>
                    <a:pt x="4846" y="5331"/>
                  </a:cubicBezTo>
                  <a:cubicBezTo>
                    <a:pt x="4829" y="5164"/>
                    <a:pt x="4795" y="4997"/>
                    <a:pt x="4762" y="4830"/>
                  </a:cubicBezTo>
                  <a:cubicBezTo>
                    <a:pt x="4662" y="4395"/>
                    <a:pt x="4528" y="3978"/>
                    <a:pt x="4328" y="3577"/>
                  </a:cubicBezTo>
                  <a:cubicBezTo>
                    <a:pt x="3876" y="2574"/>
                    <a:pt x="3191" y="1705"/>
                    <a:pt x="2306" y="1054"/>
                  </a:cubicBezTo>
                  <a:cubicBezTo>
                    <a:pt x="1955" y="786"/>
                    <a:pt x="1571" y="552"/>
                    <a:pt x="1170" y="369"/>
                  </a:cubicBezTo>
                  <a:cubicBezTo>
                    <a:pt x="1019" y="285"/>
                    <a:pt x="852" y="235"/>
                    <a:pt x="702" y="168"/>
                  </a:cubicBezTo>
                  <a:cubicBezTo>
                    <a:pt x="585" y="118"/>
                    <a:pt x="451" y="85"/>
                    <a:pt x="334" y="68"/>
                  </a:cubicBezTo>
                  <a:cubicBezTo>
                    <a:pt x="234" y="18"/>
                    <a:pt x="117" y="1"/>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8"/>
            <p:cNvSpPr/>
            <p:nvPr/>
          </p:nvSpPr>
          <p:spPr>
            <a:xfrm>
              <a:off x="7173273" y="2622849"/>
              <a:ext cx="213165" cy="312295"/>
            </a:xfrm>
            <a:custGeom>
              <a:rect b="b" l="l" r="r" t="t"/>
              <a:pathLst>
                <a:path extrusionOk="0" h="9744" w="6651">
                  <a:moveTo>
                    <a:pt x="1404" y="0"/>
                  </a:moveTo>
                  <a:cubicBezTo>
                    <a:pt x="1404" y="0"/>
                    <a:pt x="1370" y="34"/>
                    <a:pt x="1304" y="101"/>
                  </a:cubicBezTo>
                  <a:cubicBezTo>
                    <a:pt x="1220" y="201"/>
                    <a:pt x="1120" y="318"/>
                    <a:pt x="1053" y="418"/>
                  </a:cubicBezTo>
                  <a:cubicBezTo>
                    <a:pt x="769" y="836"/>
                    <a:pt x="535" y="1287"/>
                    <a:pt x="368" y="1772"/>
                  </a:cubicBezTo>
                  <a:cubicBezTo>
                    <a:pt x="117" y="2473"/>
                    <a:pt x="0" y="3225"/>
                    <a:pt x="17" y="3977"/>
                  </a:cubicBezTo>
                  <a:cubicBezTo>
                    <a:pt x="50" y="5865"/>
                    <a:pt x="986" y="7619"/>
                    <a:pt x="2557" y="8655"/>
                  </a:cubicBezTo>
                  <a:cubicBezTo>
                    <a:pt x="3175" y="9090"/>
                    <a:pt x="3877" y="9407"/>
                    <a:pt x="4595" y="9574"/>
                  </a:cubicBezTo>
                  <a:cubicBezTo>
                    <a:pt x="5045" y="9679"/>
                    <a:pt x="5495" y="9744"/>
                    <a:pt x="5945" y="9744"/>
                  </a:cubicBezTo>
                  <a:cubicBezTo>
                    <a:pt x="5997" y="9744"/>
                    <a:pt x="6048" y="9743"/>
                    <a:pt x="6099" y="9741"/>
                  </a:cubicBezTo>
                  <a:cubicBezTo>
                    <a:pt x="6233" y="9741"/>
                    <a:pt x="6383" y="9725"/>
                    <a:pt x="6517" y="9708"/>
                  </a:cubicBezTo>
                  <a:cubicBezTo>
                    <a:pt x="6600" y="9691"/>
                    <a:pt x="6650" y="9675"/>
                    <a:pt x="6650" y="9675"/>
                  </a:cubicBezTo>
                  <a:cubicBezTo>
                    <a:pt x="6650" y="9666"/>
                    <a:pt x="6625" y="9663"/>
                    <a:pt x="6577" y="9663"/>
                  </a:cubicBezTo>
                  <a:cubicBezTo>
                    <a:pt x="6510" y="9663"/>
                    <a:pt x="6399" y="9668"/>
                    <a:pt x="6250" y="9668"/>
                  </a:cubicBezTo>
                  <a:cubicBezTo>
                    <a:pt x="5898" y="9668"/>
                    <a:pt x="5333" y="9641"/>
                    <a:pt x="4629" y="9457"/>
                  </a:cubicBezTo>
                  <a:cubicBezTo>
                    <a:pt x="3927" y="9257"/>
                    <a:pt x="3259" y="8939"/>
                    <a:pt x="2657" y="8522"/>
                  </a:cubicBezTo>
                  <a:cubicBezTo>
                    <a:pt x="1153" y="7486"/>
                    <a:pt x="234" y="5798"/>
                    <a:pt x="184" y="3977"/>
                  </a:cubicBezTo>
                  <a:cubicBezTo>
                    <a:pt x="167" y="3242"/>
                    <a:pt x="268" y="2507"/>
                    <a:pt x="485" y="1805"/>
                  </a:cubicBezTo>
                  <a:cubicBezTo>
                    <a:pt x="886" y="619"/>
                    <a:pt x="1437" y="17"/>
                    <a:pt x="140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8"/>
            <p:cNvSpPr/>
            <p:nvPr/>
          </p:nvSpPr>
          <p:spPr>
            <a:xfrm>
              <a:off x="6893733" y="3575503"/>
              <a:ext cx="311173" cy="452802"/>
            </a:xfrm>
            <a:custGeom>
              <a:rect b="b" l="l" r="r" t="t"/>
              <a:pathLst>
                <a:path extrusionOk="0" h="14128" w="9709">
                  <a:moveTo>
                    <a:pt x="6216" y="1"/>
                  </a:moveTo>
                  <a:cubicBezTo>
                    <a:pt x="6266" y="34"/>
                    <a:pt x="6333" y="84"/>
                    <a:pt x="6400" y="118"/>
                  </a:cubicBezTo>
                  <a:cubicBezTo>
                    <a:pt x="6517" y="185"/>
                    <a:pt x="6701" y="302"/>
                    <a:pt x="6935" y="452"/>
                  </a:cubicBezTo>
                  <a:cubicBezTo>
                    <a:pt x="7569" y="870"/>
                    <a:pt x="8138" y="1388"/>
                    <a:pt x="8605" y="2006"/>
                  </a:cubicBezTo>
                  <a:cubicBezTo>
                    <a:pt x="8940" y="2424"/>
                    <a:pt x="9173" y="2891"/>
                    <a:pt x="9341" y="3393"/>
                  </a:cubicBezTo>
                  <a:cubicBezTo>
                    <a:pt x="9508" y="3961"/>
                    <a:pt x="9541" y="4579"/>
                    <a:pt x="9441" y="5164"/>
                  </a:cubicBezTo>
                  <a:cubicBezTo>
                    <a:pt x="9324" y="5815"/>
                    <a:pt x="9023" y="6434"/>
                    <a:pt x="8539" y="6885"/>
                  </a:cubicBezTo>
                  <a:cubicBezTo>
                    <a:pt x="8054" y="7369"/>
                    <a:pt x="7269" y="7536"/>
                    <a:pt x="6767" y="8155"/>
                  </a:cubicBezTo>
                  <a:cubicBezTo>
                    <a:pt x="6517" y="8455"/>
                    <a:pt x="6350" y="8806"/>
                    <a:pt x="6266" y="9174"/>
                  </a:cubicBezTo>
                  <a:cubicBezTo>
                    <a:pt x="6183" y="9525"/>
                    <a:pt x="6133" y="9892"/>
                    <a:pt x="6099" y="10243"/>
                  </a:cubicBezTo>
                  <a:cubicBezTo>
                    <a:pt x="6049" y="10945"/>
                    <a:pt x="5999" y="11630"/>
                    <a:pt x="5765" y="12215"/>
                  </a:cubicBezTo>
                  <a:cubicBezTo>
                    <a:pt x="5548" y="12766"/>
                    <a:pt x="5130" y="13234"/>
                    <a:pt x="4612" y="13518"/>
                  </a:cubicBezTo>
                  <a:cubicBezTo>
                    <a:pt x="4144" y="13769"/>
                    <a:pt x="3643" y="13936"/>
                    <a:pt x="3108" y="13986"/>
                  </a:cubicBezTo>
                  <a:cubicBezTo>
                    <a:pt x="2924" y="13998"/>
                    <a:pt x="2739" y="14004"/>
                    <a:pt x="2553" y="14004"/>
                  </a:cubicBezTo>
                  <a:cubicBezTo>
                    <a:pt x="1981" y="14004"/>
                    <a:pt x="1404" y="13945"/>
                    <a:pt x="836" y="13819"/>
                  </a:cubicBezTo>
                  <a:lnTo>
                    <a:pt x="218" y="13685"/>
                  </a:lnTo>
                  <a:cubicBezTo>
                    <a:pt x="134" y="13668"/>
                    <a:pt x="67" y="13668"/>
                    <a:pt x="0" y="13652"/>
                  </a:cubicBezTo>
                  <a:lnTo>
                    <a:pt x="0" y="13652"/>
                  </a:lnTo>
                  <a:cubicBezTo>
                    <a:pt x="67" y="13685"/>
                    <a:pt x="134" y="13718"/>
                    <a:pt x="201" y="13735"/>
                  </a:cubicBezTo>
                  <a:cubicBezTo>
                    <a:pt x="351" y="13769"/>
                    <a:pt x="552" y="13819"/>
                    <a:pt x="819" y="13886"/>
                  </a:cubicBezTo>
                  <a:cubicBezTo>
                    <a:pt x="1449" y="14054"/>
                    <a:pt x="2102" y="14128"/>
                    <a:pt x="2750" y="14128"/>
                  </a:cubicBezTo>
                  <a:cubicBezTo>
                    <a:pt x="2875" y="14128"/>
                    <a:pt x="3000" y="14125"/>
                    <a:pt x="3125" y="14119"/>
                  </a:cubicBezTo>
                  <a:cubicBezTo>
                    <a:pt x="3676" y="14069"/>
                    <a:pt x="4194" y="13902"/>
                    <a:pt x="4679" y="13652"/>
                  </a:cubicBezTo>
                  <a:cubicBezTo>
                    <a:pt x="5247" y="13351"/>
                    <a:pt x="5681" y="12866"/>
                    <a:pt x="5932" y="12282"/>
                  </a:cubicBezTo>
                  <a:cubicBezTo>
                    <a:pt x="6183" y="11663"/>
                    <a:pt x="6216" y="10962"/>
                    <a:pt x="6283" y="10260"/>
                  </a:cubicBezTo>
                  <a:cubicBezTo>
                    <a:pt x="6350" y="9575"/>
                    <a:pt x="6433" y="8823"/>
                    <a:pt x="6901" y="8271"/>
                  </a:cubicBezTo>
                  <a:cubicBezTo>
                    <a:pt x="7352" y="7703"/>
                    <a:pt x="8121" y="7536"/>
                    <a:pt x="8655" y="7018"/>
                  </a:cubicBezTo>
                  <a:cubicBezTo>
                    <a:pt x="9157" y="6534"/>
                    <a:pt x="9491" y="5899"/>
                    <a:pt x="9608" y="5197"/>
                  </a:cubicBezTo>
                  <a:cubicBezTo>
                    <a:pt x="9708" y="4579"/>
                    <a:pt x="9658" y="3944"/>
                    <a:pt x="9474" y="3342"/>
                  </a:cubicBezTo>
                  <a:cubicBezTo>
                    <a:pt x="9307" y="2825"/>
                    <a:pt x="9057" y="2340"/>
                    <a:pt x="8722" y="1922"/>
                  </a:cubicBezTo>
                  <a:cubicBezTo>
                    <a:pt x="8221" y="1304"/>
                    <a:pt x="7636" y="786"/>
                    <a:pt x="6968" y="385"/>
                  </a:cubicBezTo>
                  <a:cubicBezTo>
                    <a:pt x="6734" y="251"/>
                    <a:pt x="6550" y="151"/>
                    <a:pt x="6417" y="84"/>
                  </a:cubicBezTo>
                  <a:cubicBezTo>
                    <a:pt x="6350" y="51"/>
                    <a:pt x="6283" y="18"/>
                    <a:pt x="621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8"/>
            <p:cNvSpPr/>
            <p:nvPr/>
          </p:nvSpPr>
          <p:spPr>
            <a:xfrm>
              <a:off x="6894791" y="1202296"/>
              <a:ext cx="649077" cy="652410"/>
            </a:xfrm>
            <a:custGeom>
              <a:rect b="b" l="l" r="r" t="t"/>
              <a:pathLst>
                <a:path extrusionOk="0" h="20356" w="20252">
                  <a:moveTo>
                    <a:pt x="6362" y="0"/>
                  </a:moveTo>
                  <a:cubicBezTo>
                    <a:pt x="4673" y="0"/>
                    <a:pt x="3009" y="1120"/>
                    <a:pt x="2173" y="2636"/>
                  </a:cubicBezTo>
                  <a:cubicBezTo>
                    <a:pt x="1187" y="4424"/>
                    <a:pt x="1170" y="6612"/>
                    <a:pt x="1638" y="8601"/>
                  </a:cubicBezTo>
                  <a:cubicBezTo>
                    <a:pt x="1839" y="9436"/>
                    <a:pt x="2106" y="10305"/>
                    <a:pt x="1922" y="11140"/>
                  </a:cubicBezTo>
                  <a:cubicBezTo>
                    <a:pt x="1705" y="12043"/>
                    <a:pt x="1003" y="12728"/>
                    <a:pt x="653" y="13597"/>
                  </a:cubicBezTo>
                  <a:cubicBezTo>
                    <a:pt x="1" y="15234"/>
                    <a:pt x="836" y="17072"/>
                    <a:pt x="1655" y="18659"/>
                  </a:cubicBezTo>
                  <a:cubicBezTo>
                    <a:pt x="2023" y="19378"/>
                    <a:pt x="2490" y="20180"/>
                    <a:pt x="3292" y="20330"/>
                  </a:cubicBezTo>
                  <a:cubicBezTo>
                    <a:pt x="3383" y="20347"/>
                    <a:pt x="3473" y="20355"/>
                    <a:pt x="3562" y="20355"/>
                  </a:cubicBezTo>
                  <a:cubicBezTo>
                    <a:pt x="4339" y="20355"/>
                    <a:pt x="5040" y="19742"/>
                    <a:pt x="5715" y="19277"/>
                  </a:cubicBezTo>
                  <a:cubicBezTo>
                    <a:pt x="6775" y="18566"/>
                    <a:pt x="8029" y="18189"/>
                    <a:pt x="9294" y="18189"/>
                  </a:cubicBezTo>
                  <a:cubicBezTo>
                    <a:pt x="9605" y="18189"/>
                    <a:pt x="9917" y="18212"/>
                    <a:pt x="10227" y="18258"/>
                  </a:cubicBezTo>
                  <a:cubicBezTo>
                    <a:pt x="11998" y="18542"/>
                    <a:pt x="13635" y="19561"/>
                    <a:pt x="15423" y="19595"/>
                  </a:cubicBezTo>
                  <a:cubicBezTo>
                    <a:pt x="15439" y="19595"/>
                    <a:pt x="15455" y="19595"/>
                    <a:pt x="15472" y="19595"/>
                  </a:cubicBezTo>
                  <a:cubicBezTo>
                    <a:pt x="17107" y="19595"/>
                    <a:pt x="18623" y="18763"/>
                    <a:pt x="19516" y="17406"/>
                  </a:cubicBezTo>
                  <a:cubicBezTo>
                    <a:pt x="20051" y="16571"/>
                    <a:pt x="20252" y="15317"/>
                    <a:pt x="19466" y="14699"/>
                  </a:cubicBezTo>
                  <a:cubicBezTo>
                    <a:pt x="18965" y="14298"/>
                    <a:pt x="18180" y="14315"/>
                    <a:pt x="17745" y="13830"/>
                  </a:cubicBezTo>
                  <a:cubicBezTo>
                    <a:pt x="17194" y="13262"/>
                    <a:pt x="17428" y="12343"/>
                    <a:pt x="17712" y="11608"/>
                  </a:cubicBezTo>
                  <a:cubicBezTo>
                    <a:pt x="17996" y="10856"/>
                    <a:pt x="18263" y="9971"/>
                    <a:pt x="17779" y="9353"/>
                  </a:cubicBezTo>
                  <a:cubicBezTo>
                    <a:pt x="17211" y="8651"/>
                    <a:pt x="16008" y="8784"/>
                    <a:pt x="15490" y="8083"/>
                  </a:cubicBezTo>
                  <a:cubicBezTo>
                    <a:pt x="14938" y="7331"/>
                    <a:pt x="15523" y="6278"/>
                    <a:pt x="15490" y="5343"/>
                  </a:cubicBezTo>
                  <a:cubicBezTo>
                    <a:pt x="15473" y="4524"/>
                    <a:pt x="14938" y="3772"/>
                    <a:pt x="14270" y="3271"/>
                  </a:cubicBezTo>
                  <a:cubicBezTo>
                    <a:pt x="13602" y="2786"/>
                    <a:pt x="13501" y="2636"/>
                    <a:pt x="12582" y="948"/>
                  </a:cubicBezTo>
                  <a:lnTo>
                    <a:pt x="7269" y="113"/>
                  </a:lnTo>
                  <a:cubicBezTo>
                    <a:pt x="6969" y="37"/>
                    <a:pt x="6665" y="0"/>
                    <a:pt x="636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8"/>
            <p:cNvSpPr/>
            <p:nvPr/>
          </p:nvSpPr>
          <p:spPr>
            <a:xfrm>
              <a:off x="6742585" y="1726122"/>
              <a:ext cx="1021914" cy="919258"/>
            </a:xfrm>
            <a:custGeom>
              <a:rect b="b" l="l" r="r" t="t"/>
              <a:pathLst>
                <a:path extrusionOk="0" h="28682" w="31885">
                  <a:moveTo>
                    <a:pt x="7711" y="0"/>
                  </a:moveTo>
                  <a:cubicBezTo>
                    <a:pt x="5066" y="0"/>
                    <a:pt x="1" y="900"/>
                    <a:pt x="372" y="7862"/>
                  </a:cubicBezTo>
                  <a:cubicBezTo>
                    <a:pt x="539" y="11288"/>
                    <a:pt x="4165" y="17954"/>
                    <a:pt x="4817" y="19592"/>
                  </a:cubicBezTo>
                  <a:cubicBezTo>
                    <a:pt x="4165" y="21664"/>
                    <a:pt x="2260" y="24888"/>
                    <a:pt x="1843" y="27344"/>
                  </a:cubicBezTo>
                  <a:lnTo>
                    <a:pt x="19838" y="28681"/>
                  </a:lnTo>
                  <a:lnTo>
                    <a:pt x="19721" y="17854"/>
                  </a:lnTo>
                  <a:lnTo>
                    <a:pt x="20991" y="18623"/>
                  </a:lnTo>
                  <a:lnTo>
                    <a:pt x="31885" y="18088"/>
                  </a:lnTo>
                  <a:lnTo>
                    <a:pt x="31517" y="12842"/>
                  </a:lnTo>
                  <a:lnTo>
                    <a:pt x="23614" y="13159"/>
                  </a:lnTo>
                  <a:cubicBezTo>
                    <a:pt x="21829" y="1309"/>
                    <a:pt x="17445" y="703"/>
                    <a:pt x="16567" y="703"/>
                  </a:cubicBezTo>
                  <a:cubicBezTo>
                    <a:pt x="16467" y="703"/>
                    <a:pt x="16412" y="711"/>
                    <a:pt x="16412" y="711"/>
                  </a:cubicBezTo>
                  <a:lnTo>
                    <a:pt x="9261" y="110"/>
                  </a:lnTo>
                  <a:cubicBezTo>
                    <a:pt x="9261" y="110"/>
                    <a:pt x="8633" y="0"/>
                    <a:pt x="77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8"/>
            <p:cNvSpPr/>
            <p:nvPr/>
          </p:nvSpPr>
          <p:spPr>
            <a:xfrm>
              <a:off x="7382656" y="2039667"/>
              <a:ext cx="63747" cy="258708"/>
            </a:xfrm>
            <a:custGeom>
              <a:rect b="b" l="l" r="r" t="t"/>
              <a:pathLst>
                <a:path extrusionOk="0" h="8072" w="1989">
                  <a:moveTo>
                    <a:pt x="552" y="1"/>
                  </a:moveTo>
                  <a:cubicBezTo>
                    <a:pt x="1053" y="853"/>
                    <a:pt x="1237" y="1856"/>
                    <a:pt x="1070" y="2825"/>
                  </a:cubicBezTo>
                  <a:cubicBezTo>
                    <a:pt x="886" y="4028"/>
                    <a:pt x="452" y="5364"/>
                    <a:pt x="218" y="6467"/>
                  </a:cubicBezTo>
                  <a:cubicBezTo>
                    <a:pt x="0" y="7570"/>
                    <a:pt x="251" y="8071"/>
                    <a:pt x="251" y="8071"/>
                  </a:cubicBezTo>
                  <a:lnTo>
                    <a:pt x="1989" y="7653"/>
                  </a:lnTo>
                  <a:cubicBezTo>
                    <a:pt x="1387" y="5548"/>
                    <a:pt x="1855" y="4562"/>
                    <a:pt x="1838" y="2641"/>
                  </a:cubicBezTo>
                  <a:cubicBezTo>
                    <a:pt x="1805" y="1421"/>
                    <a:pt x="552" y="1"/>
                    <a:pt x="552" y="1"/>
                  </a:cubicBez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8"/>
            <p:cNvSpPr/>
            <p:nvPr/>
          </p:nvSpPr>
          <p:spPr>
            <a:xfrm>
              <a:off x="7342497" y="1976496"/>
              <a:ext cx="81407" cy="321878"/>
            </a:xfrm>
            <a:custGeom>
              <a:rect b="b" l="l" r="r" t="t"/>
              <a:pathLst>
                <a:path extrusionOk="0" h="10043" w="2540">
                  <a:moveTo>
                    <a:pt x="17" y="0"/>
                  </a:moveTo>
                  <a:cubicBezTo>
                    <a:pt x="0" y="17"/>
                    <a:pt x="468" y="435"/>
                    <a:pt x="1103" y="1170"/>
                  </a:cubicBezTo>
                  <a:cubicBezTo>
                    <a:pt x="1487" y="1604"/>
                    <a:pt x="1805" y="2089"/>
                    <a:pt x="2039" y="2607"/>
                  </a:cubicBezTo>
                  <a:cubicBezTo>
                    <a:pt x="2289" y="3258"/>
                    <a:pt x="2356" y="3977"/>
                    <a:pt x="2256" y="4662"/>
                  </a:cubicBezTo>
                  <a:cubicBezTo>
                    <a:pt x="2139" y="5364"/>
                    <a:pt x="1989" y="6049"/>
                    <a:pt x="1771" y="6734"/>
                  </a:cubicBezTo>
                  <a:cubicBezTo>
                    <a:pt x="1604" y="7285"/>
                    <a:pt x="1487" y="7870"/>
                    <a:pt x="1404" y="8438"/>
                  </a:cubicBezTo>
                  <a:cubicBezTo>
                    <a:pt x="1354" y="8839"/>
                    <a:pt x="1354" y="9240"/>
                    <a:pt x="1404" y="9624"/>
                  </a:cubicBezTo>
                  <a:cubicBezTo>
                    <a:pt x="1420" y="9775"/>
                    <a:pt x="1454" y="9908"/>
                    <a:pt x="1504" y="10042"/>
                  </a:cubicBezTo>
                  <a:cubicBezTo>
                    <a:pt x="1521" y="9908"/>
                    <a:pt x="1504" y="9758"/>
                    <a:pt x="1471" y="9624"/>
                  </a:cubicBezTo>
                  <a:cubicBezTo>
                    <a:pt x="1454" y="9240"/>
                    <a:pt x="1487" y="8839"/>
                    <a:pt x="1537" y="8455"/>
                  </a:cubicBezTo>
                  <a:cubicBezTo>
                    <a:pt x="1638" y="7887"/>
                    <a:pt x="1771" y="7335"/>
                    <a:pt x="1938" y="6784"/>
                  </a:cubicBezTo>
                  <a:cubicBezTo>
                    <a:pt x="2156" y="6099"/>
                    <a:pt x="2323" y="5397"/>
                    <a:pt x="2440" y="4695"/>
                  </a:cubicBezTo>
                  <a:cubicBezTo>
                    <a:pt x="2540" y="3960"/>
                    <a:pt x="2456" y="3225"/>
                    <a:pt x="2189" y="2540"/>
                  </a:cubicBezTo>
                  <a:cubicBezTo>
                    <a:pt x="1955" y="2005"/>
                    <a:pt x="1621" y="1521"/>
                    <a:pt x="1203" y="1086"/>
                  </a:cubicBezTo>
                  <a:cubicBezTo>
                    <a:pt x="936" y="802"/>
                    <a:pt x="652" y="518"/>
                    <a:pt x="368" y="268"/>
                  </a:cubicBezTo>
                  <a:cubicBezTo>
                    <a:pt x="268" y="167"/>
                    <a:pt x="151" y="67"/>
                    <a:pt x="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8"/>
            <p:cNvSpPr/>
            <p:nvPr/>
          </p:nvSpPr>
          <p:spPr>
            <a:xfrm>
              <a:off x="7065617" y="2099120"/>
              <a:ext cx="333128" cy="227202"/>
            </a:xfrm>
            <a:custGeom>
              <a:rect b="b" l="l" r="r" t="t"/>
              <a:pathLst>
                <a:path extrusionOk="0" h="7089" w="10394">
                  <a:moveTo>
                    <a:pt x="1" y="1"/>
                  </a:moveTo>
                  <a:cubicBezTo>
                    <a:pt x="1" y="1"/>
                    <a:pt x="1405" y="4479"/>
                    <a:pt x="2290" y="6417"/>
                  </a:cubicBezTo>
                  <a:cubicBezTo>
                    <a:pt x="2501" y="6894"/>
                    <a:pt x="2806" y="7088"/>
                    <a:pt x="3265" y="7088"/>
                  </a:cubicBezTo>
                  <a:cubicBezTo>
                    <a:pt x="3352" y="7088"/>
                    <a:pt x="3445" y="7081"/>
                    <a:pt x="3543" y="7068"/>
                  </a:cubicBezTo>
                  <a:cubicBezTo>
                    <a:pt x="5849" y="7068"/>
                    <a:pt x="8155" y="6734"/>
                    <a:pt x="10394" y="6082"/>
                  </a:cubicBezTo>
                  <a:lnTo>
                    <a:pt x="10394" y="6082"/>
                  </a:lnTo>
                  <a:lnTo>
                    <a:pt x="5064" y="6216"/>
                  </a:lnTo>
                  <a:cubicBezTo>
                    <a:pt x="4977" y="6223"/>
                    <a:pt x="4891" y="6226"/>
                    <a:pt x="4805" y="6226"/>
                  </a:cubicBezTo>
                  <a:cubicBezTo>
                    <a:pt x="4463" y="6226"/>
                    <a:pt x="4131" y="6173"/>
                    <a:pt x="3810" y="6066"/>
                  </a:cubicBezTo>
                  <a:cubicBezTo>
                    <a:pt x="3242" y="5832"/>
                    <a:pt x="2891" y="5280"/>
                    <a:pt x="2574" y="4762"/>
                  </a:cubicBezTo>
                  <a:cubicBezTo>
                    <a:pt x="1638" y="3209"/>
                    <a:pt x="770" y="162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8"/>
            <p:cNvSpPr/>
            <p:nvPr/>
          </p:nvSpPr>
          <p:spPr>
            <a:xfrm>
              <a:off x="7655754" y="1293158"/>
              <a:ext cx="1072681" cy="1339882"/>
            </a:xfrm>
            <a:custGeom>
              <a:rect b="b" l="l" r="r" t="t"/>
              <a:pathLst>
                <a:path extrusionOk="0" h="41806" w="33469">
                  <a:moveTo>
                    <a:pt x="16654" y="1"/>
                  </a:moveTo>
                  <a:cubicBezTo>
                    <a:pt x="13301" y="1"/>
                    <a:pt x="11038" y="3449"/>
                    <a:pt x="12399" y="6518"/>
                  </a:cubicBezTo>
                  <a:cubicBezTo>
                    <a:pt x="12532" y="6818"/>
                    <a:pt x="12599" y="7136"/>
                    <a:pt x="12599" y="7453"/>
                  </a:cubicBezTo>
                  <a:lnTo>
                    <a:pt x="12599" y="8422"/>
                  </a:lnTo>
                  <a:lnTo>
                    <a:pt x="1722" y="8422"/>
                  </a:lnTo>
                  <a:cubicBezTo>
                    <a:pt x="769" y="8422"/>
                    <a:pt x="1" y="9191"/>
                    <a:pt x="1" y="10143"/>
                  </a:cubicBezTo>
                  <a:lnTo>
                    <a:pt x="1" y="40402"/>
                  </a:lnTo>
                  <a:cubicBezTo>
                    <a:pt x="1" y="41188"/>
                    <a:pt x="636" y="41806"/>
                    <a:pt x="1404" y="41806"/>
                  </a:cubicBezTo>
                  <a:lnTo>
                    <a:pt x="32065" y="41806"/>
                  </a:lnTo>
                  <a:cubicBezTo>
                    <a:pt x="32833" y="41806"/>
                    <a:pt x="33468" y="41188"/>
                    <a:pt x="33468" y="40402"/>
                  </a:cubicBezTo>
                  <a:lnTo>
                    <a:pt x="33468" y="29475"/>
                  </a:lnTo>
                  <a:lnTo>
                    <a:pt x="32232" y="29475"/>
                  </a:lnTo>
                  <a:cubicBezTo>
                    <a:pt x="31931" y="29475"/>
                    <a:pt x="31647" y="29525"/>
                    <a:pt x="31396" y="29642"/>
                  </a:cubicBezTo>
                  <a:cubicBezTo>
                    <a:pt x="30817" y="29873"/>
                    <a:pt x="30229" y="29981"/>
                    <a:pt x="29657" y="29981"/>
                  </a:cubicBezTo>
                  <a:cubicBezTo>
                    <a:pt x="27129" y="29981"/>
                    <a:pt x="24904" y="27886"/>
                    <a:pt x="25013" y="25148"/>
                  </a:cubicBezTo>
                  <a:cubicBezTo>
                    <a:pt x="25130" y="22775"/>
                    <a:pt x="26985" y="20870"/>
                    <a:pt x="29341" y="20703"/>
                  </a:cubicBezTo>
                  <a:lnTo>
                    <a:pt x="29324" y="20703"/>
                  </a:lnTo>
                  <a:cubicBezTo>
                    <a:pt x="29447" y="20693"/>
                    <a:pt x="29569" y="20688"/>
                    <a:pt x="29692" y="20688"/>
                  </a:cubicBezTo>
                  <a:cubicBezTo>
                    <a:pt x="30357" y="20688"/>
                    <a:pt x="31021" y="20839"/>
                    <a:pt x="31613" y="21121"/>
                  </a:cubicBezTo>
                  <a:cubicBezTo>
                    <a:pt x="31931" y="21271"/>
                    <a:pt x="32248" y="21338"/>
                    <a:pt x="32599" y="21355"/>
                  </a:cubicBezTo>
                  <a:lnTo>
                    <a:pt x="33468" y="21355"/>
                  </a:lnTo>
                  <a:lnTo>
                    <a:pt x="33468" y="10143"/>
                  </a:lnTo>
                  <a:cubicBezTo>
                    <a:pt x="33468" y="9191"/>
                    <a:pt x="32699" y="8422"/>
                    <a:pt x="31747" y="8422"/>
                  </a:cubicBezTo>
                  <a:lnTo>
                    <a:pt x="20586" y="8422"/>
                  </a:lnTo>
                  <a:lnTo>
                    <a:pt x="20586" y="7670"/>
                  </a:lnTo>
                  <a:cubicBezTo>
                    <a:pt x="20586" y="7320"/>
                    <a:pt x="20669" y="6969"/>
                    <a:pt x="20836" y="6668"/>
                  </a:cubicBezTo>
                  <a:cubicBezTo>
                    <a:pt x="22307" y="3610"/>
                    <a:pt x="20118" y="68"/>
                    <a:pt x="16726" y="1"/>
                  </a:cubicBezTo>
                  <a:cubicBezTo>
                    <a:pt x="16702" y="1"/>
                    <a:pt x="16678" y="1"/>
                    <a:pt x="166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8"/>
            <p:cNvSpPr/>
            <p:nvPr/>
          </p:nvSpPr>
          <p:spPr>
            <a:xfrm>
              <a:off x="7018504" y="1211783"/>
              <a:ext cx="311686" cy="625584"/>
            </a:xfrm>
            <a:custGeom>
              <a:rect b="b" l="l" r="r" t="t"/>
              <a:pathLst>
                <a:path extrusionOk="0" h="19519" w="9725">
                  <a:moveTo>
                    <a:pt x="5013" y="1"/>
                  </a:moveTo>
                  <a:lnTo>
                    <a:pt x="1" y="3793"/>
                  </a:lnTo>
                  <a:lnTo>
                    <a:pt x="552" y="16408"/>
                  </a:lnTo>
                  <a:cubicBezTo>
                    <a:pt x="634" y="18155"/>
                    <a:pt x="2070" y="19518"/>
                    <a:pt x="3803" y="19518"/>
                  </a:cubicBezTo>
                  <a:cubicBezTo>
                    <a:pt x="3844" y="19518"/>
                    <a:pt x="3886" y="19518"/>
                    <a:pt x="3927" y="19516"/>
                  </a:cubicBezTo>
                  <a:cubicBezTo>
                    <a:pt x="5715" y="19433"/>
                    <a:pt x="7102" y="17929"/>
                    <a:pt x="7035" y="16141"/>
                  </a:cubicBezTo>
                  <a:cubicBezTo>
                    <a:pt x="6968" y="14620"/>
                    <a:pt x="6918" y="13167"/>
                    <a:pt x="6918" y="13167"/>
                  </a:cubicBezTo>
                  <a:cubicBezTo>
                    <a:pt x="6918" y="13167"/>
                    <a:pt x="9407" y="12900"/>
                    <a:pt x="9558" y="10410"/>
                  </a:cubicBezTo>
                  <a:cubicBezTo>
                    <a:pt x="9725" y="7937"/>
                    <a:pt x="9558" y="2223"/>
                    <a:pt x="9558" y="2223"/>
                  </a:cubicBezTo>
                  <a:lnTo>
                    <a:pt x="5013"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8"/>
            <p:cNvSpPr/>
            <p:nvPr/>
          </p:nvSpPr>
          <p:spPr>
            <a:xfrm>
              <a:off x="6685664" y="1732051"/>
              <a:ext cx="967974" cy="811057"/>
            </a:xfrm>
            <a:custGeom>
              <a:rect b="b" l="l" r="r" t="t"/>
              <a:pathLst>
                <a:path extrusionOk="0" h="25306" w="30202">
                  <a:moveTo>
                    <a:pt x="8671" y="1"/>
                  </a:moveTo>
                  <a:cubicBezTo>
                    <a:pt x="1" y="1"/>
                    <a:pt x="3535" y="9799"/>
                    <a:pt x="3535" y="9799"/>
                  </a:cubicBezTo>
                  <a:cubicBezTo>
                    <a:pt x="3936" y="12389"/>
                    <a:pt x="5858" y="16884"/>
                    <a:pt x="7562" y="20777"/>
                  </a:cubicBezTo>
                  <a:cubicBezTo>
                    <a:pt x="9266" y="24687"/>
                    <a:pt x="10653" y="25238"/>
                    <a:pt x="15498" y="25305"/>
                  </a:cubicBezTo>
                  <a:cubicBezTo>
                    <a:pt x="15548" y="25305"/>
                    <a:pt x="15597" y="25306"/>
                    <a:pt x="15647" y="25306"/>
                  </a:cubicBezTo>
                  <a:cubicBezTo>
                    <a:pt x="20842" y="25306"/>
                    <a:pt x="30202" y="21896"/>
                    <a:pt x="30202" y="21896"/>
                  </a:cubicBezTo>
                  <a:lnTo>
                    <a:pt x="28381" y="15681"/>
                  </a:lnTo>
                  <a:cubicBezTo>
                    <a:pt x="28381" y="15681"/>
                    <a:pt x="18022" y="17787"/>
                    <a:pt x="15837" y="17787"/>
                  </a:cubicBezTo>
                  <a:cubicBezTo>
                    <a:pt x="15679" y="17787"/>
                    <a:pt x="15564" y="17776"/>
                    <a:pt x="15498" y="17753"/>
                  </a:cubicBezTo>
                  <a:cubicBezTo>
                    <a:pt x="14513" y="17385"/>
                    <a:pt x="13510" y="14361"/>
                    <a:pt x="12741" y="12306"/>
                  </a:cubicBezTo>
                  <a:cubicBezTo>
                    <a:pt x="12658" y="12088"/>
                    <a:pt x="11505" y="8279"/>
                    <a:pt x="11505" y="8279"/>
                  </a:cubicBezTo>
                  <a:lnTo>
                    <a:pt x="10051" y="75"/>
                  </a:lnTo>
                  <a:cubicBezTo>
                    <a:pt x="9560" y="25"/>
                    <a:pt x="9101" y="1"/>
                    <a:pt x="86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8"/>
            <p:cNvSpPr/>
            <p:nvPr/>
          </p:nvSpPr>
          <p:spPr>
            <a:xfrm>
              <a:off x="7011004" y="1800830"/>
              <a:ext cx="584271" cy="502929"/>
            </a:xfrm>
            <a:custGeom>
              <a:rect b="b" l="l" r="r" t="t"/>
              <a:pathLst>
                <a:path extrusionOk="0" h="15692" w="18230">
                  <a:moveTo>
                    <a:pt x="1" y="1"/>
                  </a:moveTo>
                  <a:lnTo>
                    <a:pt x="1" y="1"/>
                  </a:lnTo>
                  <a:cubicBezTo>
                    <a:pt x="34" y="101"/>
                    <a:pt x="51" y="185"/>
                    <a:pt x="101" y="285"/>
                  </a:cubicBezTo>
                  <a:cubicBezTo>
                    <a:pt x="168" y="485"/>
                    <a:pt x="268" y="753"/>
                    <a:pt x="385" y="1087"/>
                  </a:cubicBezTo>
                  <a:cubicBezTo>
                    <a:pt x="636" y="1805"/>
                    <a:pt x="986" y="2825"/>
                    <a:pt x="1404" y="4094"/>
                  </a:cubicBezTo>
                  <a:cubicBezTo>
                    <a:pt x="2240" y="6634"/>
                    <a:pt x="3292" y="10176"/>
                    <a:pt x="4662" y="14036"/>
                  </a:cubicBezTo>
                  <a:cubicBezTo>
                    <a:pt x="4863" y="14587"/>
                    <a:pt x="5063" y="15122"/>
                    <a:pt x="5264" y="15640"/>
                  </a:cubicBezTo>
                  <a:lnTo>
                    <a:pt x="5281" y="15690"/>
                  </a:lnTo>
                  <a:lnTo>
                    <a:pt x="5347" y="15690"/>
                  </a:lnTo>
                  <a:cubicBezTo>
                    <a:pt x="5433" y="15691"/>
                    <a:pt x="5519" y="15691"/>
                    <a:pt x="5605" y="15691"/>
                  </a:cubicBezTo>
                  <a:cubicBezTo>
                    <a:pt x="7240" y="15691"/>
                    <a:pt x="8874" y="15540"/>
                    <a:pt x="10477" y="15222"/>
                  </a:cubicBezTo>
                  <a:cubicBezTo>
                    <a:pt x="12031" y="14938"/>
                    <a:pt x="13401" y="14604"/>
                    <a:pt x="14537" y="14337"/>
                  </a:cubicBezTo>
                  <a:cubicBezTo>
                    <a:pt x="15690" y="14086"/>
                    <a:pt x="16609" y="13886"/>
                    <a:pt x="17244" y="13752"/>
                  </a:cubicBezTo>
                  <a:cubicBezTo>
                    <a:pt x="17545" y="13685"/>
                    <a:pt x="17795" y="13635"/>
                    <a:pt x="17979" y="13602"/>
                  </a:cubicBezTo>
                  <a:cubicBezTo>
                    <a:pt x="18063" y="13585"/>
                    <a:pt x="18146" y="13568"/>
                    <a:pt x="18230" y="13535"/>
                  </a:cubicBezTo>
                  <a:cubicBezTo>
                    <a:pt x="18146" y="13535"/>
                    <a:pt x="18046" y="13551"/>
                    <a:pt x="17962" y="13568"/>
                  </a:cubicBezTo>
                  <a:lnTo>
                    <a:pt x="17227" y="13685"/>
                  </a:lnTo>
                  <a:cubicBezTo>
                    <a:pt x="16592" y="13802"/>
                    <a:pt x="15657" y="13969"/>
                    <a:pt x="14520" y="14220"/>
                  </a:cubicBezTo>
                  <a:cubicBezTo>
                    <a:pt x="13367" y="14454"/>
                    <a:pt x="11997" y="14788"/>
                    <a:pt x="10460" y="15055"/>
                  </a:cubicBezTo>
                  <a:cubicBezTo>
                    <a:pt x="8857" y="15357"/>
                    <a:pt x="7239" y="15508"/>
                    <a:pt x="5605" y="15508"/>
                  </a:cubicBezTo>
                  <a:cubicBezTo>
                    <a:pt x="5539" y="15508"/>
                    <a:pt x="5472" y="15507"/>
                    <a:pt x="5405" y="15507"/>
                  </a:cubicBezTo>
                  <a:lnTo>
                    <a:pt x="5405" y="15507"/>
                  </a:lnTo>
                  <a:cubicBezTo>
                    <a:pt x="5213" y="15010"/>
                    <a:pt x="5021" y="14497"/>
                    <a:pt x="4829" y="13969"/>
                  </a:cubicBezTo>
                  <a:cubicBezTo>
                    <a:pt x="3459" y="10126"/>
                    <a:pt x="2407" y="6584"/>
                    <a:pt x="1521" y="4044"/>
                  </a:cubicBezTo>
                  <a:cubicBezTo>
                    <a:pt x="1087" y="2791"/>
                    <a:pt x="719" y="1772"/>
                    <a:pt x="452" y="1070"/>
                  </a:cubicBezTo>
                  <a:cubicBezTo>
                    <a:pt x="318" y="719"/>
                    <a:pt x="201" y="452"/>
                    <a:pt x="134" y="268"/>
                  </a:cubicBezTo>
                  <a:cubicBezTo>
                    <a:pt x="101" y="168"/>
                    <a:pt x="51" y="84"/>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8"/>
            <p:cNvSpPr/>
            <p:nvPr/>
          </p:nvSpPr>
          <p:spPr>
            <a:xfrm>
              <a:off x="6861587" y="2241037"/>
              <a:ext cx="792052" cy="311718"/>
            </a:xfrm>
            <a:custGeom>
              <a:rect b="b" l="l" r="r" t="t"/>
              <a:pathLst>
                <a:path extrusionOk="0" h="9726" w="24713">
                  <a:moveTo>
                    <a:pt x="1" y="0"/>
                  </a:moveTo>
                  <a:lnTo>
                    <a:pt x="1" y="0"/>
                  </a:lnTo>
                  <a:cubicBezTo>
                    <a:pt x="18" y="101"/>
                    <a:pt x="51" y="201"/>
                    <a:pt x="101" y="284"/>
                  </a:cubicBezTo>
                  <a:cubicBezTo>
                    <a:pt x="168" y="468"/>
                    <a:pt x="285" y="752"/>
                    <a:pt x="435" y="1103"/>
                  </a:cubicBezTo>
                  <a:cubicBezTo>
                    <a:pt x="736" y="1805"/>
                    <a:pt x="1171" y="2824"/>
                    <a:pt x="1805" y="4027"/>
                  </a:cubicBezTo>
                  <a:cubicBezTo>
                    <a:pt x="2457" y="5213"/>
                    <a:pt x="3326" y="6634"/>
                    <a:pt x="4663" y="7887"/>
                  </a:cubicBezTo>
                  <a:cubicBezTo>
                    <a:pt x="5364" y="8538"/>
                    <a:pt x="6183" y="9040"/>
                    <a:pt x="7085" y="9357"/>
                  </a:cubicBezTo>
                  <a:cubicBezTo>
                    <a:pt x="7570" y="9524"/>
                    <a:pt x="8071" y="9624"/>
                    <a:pt x="8572" y="9674"/>
                  </a:cubicBezTo>
                  <a:cubicBezTo>
                    <a:pt x="8907" y="9707"/>
                    <a:pt x="9241" y="9725"/>
                    <a:pt x="9576" y="9725"/>
                  </a:cubicBezTo>
                  <a:cubicBezTo>
                    <a:pt x="9759" y="9725"/>
                    <a:pt x="9943" y="9720"/>
                    <a:pt x="10126" y="9708"/>
                  </a:cubicBezTo>
                  <a:cubicBezTo>
                    <a:pt x="12215" y="9608"/>
                    <a:pt x="14153" y="9140"/>
                    <a:pt x="15908" y="8705"/>
                  </a:cubicBezTo>
                  <a:cubicBezTo>
                    <a:pt x="17662" y="8254"/>
                    <a:pt x="19233" y="7837"/>
                    <a:pt x="20536" y="7452"/>
                  </a:cubicBezTo>
                  <a:cubicBezTo>
                    <a:pt x="21839" y="7068"/>
                    <a:pt x="22892" y="6717"/>
                    <a:pt x="23610" y="6466"/>
                  </a:cubicBezTo>
                  <a:cubicBezTo>
                    <a:pt x="23961" y="6333"/>
                    <a:pt x="24245" y="6216"/>
                    <a:pt x="24429" y="6149"/>
                  </a:cubicBezTo>
                  <a:cubicBezTo>
                    <a:pt x="24529" y="6099"/>
                    <a:pt x="24613" y="6065"/>
                    <a:pt x="24713" y="6015"/>
                  </a:cubicBezTo>
                  <a:lnTo>
                    <a:pt x="24713" y="6015"/>
                  </a:lnTo>
                  <a:cubicBezTo>
                    <a:pt x="24613" y="6032"/>
                    <a:pt x="24512" y="6065"/>
                    <a:pt x="24412" y="6099"/>
                  </a:cubicBezTo>
                  <a:lnTo>
                    <a:pt x="23577" y="6383"/>
                  </a:lnTo>
                  <a:cubicBezTo>
                    <a:pt x="22858" y="6634"/>
                    <a:pt x="21806" y="6968"/>
                    <a:pt x="20502" y="7335"/>
                  </a:cubicBezTo>
                  <a:cubicBezTo>
                    <a:pt x="19182" y="7703"/>
                    <a:pt x="17612" y="8104"/>
                    <a:pt x="15857" y="8538"/>
                  </a:cubicBezTo>
                  <a:cubicBezTo>
                    <a:pt x="14120" y="8956"/>
                    <a:pt x="12181" y="9424"/>
                    <a:pt x="10110" y="9524"/>
                  </a:cubicBezTo>
                  <a:cubicBezTo>
                    <a:pt x="9926" y="9530"/>
                    <a:pt x="9740" y="9534"/>
                    <a:pt x="9554" y="9534"/>
                  </a:cubicBezTo>
                  <a:cubicBezTo>
                    <a:pt x="9231" y="9534"/>
                    <a:pt x="8907" y="9522"/>
                    <a:pt x="8589" y="9491"/>
                  </a:cubicBezTo>
                  <a:cubicBezTo>
                    <a:pt x="8105" y="9441"/>
                    <a:pt x="7620" y="9340"/>
                    <a:pt x="7152" y="9190"/>
                  </a:cubicBezTo>
                  <a:cubicBezTo>
                    <a:pt x="6267" y="8872"/>
                    <a:pt x="5465" y="8388"/>
                    <a:pt x="4780" y="7753"/>
                  </a:cubicBezTo>
                  <a:cubicBezTo>
                    <a:pt x="3460" y="6550"/>
                    <a:pt x="2591" y="5146"/>
                    <a:pt x="1922" y="3960"/>
                  </a:cubicBezTo>
                  <a:cubicBezTo>
                    <a:pt x="1271" y="2774"/>
                    <a:pt x="820" y="1771"/>
                    <a:pt x="502" y="1070"/>
                  </a:cubicBezTo>
                  <a:cubicBezTo>
                    <a:pt x="352" y="735"/>
                    <a:pt x="218" y="468"/>
                    <a:pt x="135" y="268"/>
                  </a:cubicBezTo>
                  <a:cubicBezTo>
                    <a:pt x="101" y="184"/>
                    <a:pt x="51" y="8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8"/>
            <p:cNvSpPr/>
            <p:nvPr/>
          </p:nvSpPr>
          <p:spPr>
            <a:xfrm>
              <a:off x="6916745" y="2367955"/>
              <a:ext cx="494852" cy="215344"/>
            </a:xfrm>
            <a:custGeom>
              <a:rect b="b" l="l" r="r" t="t"/>
              <a:pathLst>
                <a:path extrusionOk="0" h="6719" w="15440">
                  <a:moveTo>
                    <a:pt x="1" y="0"/>
                  </a:moveTo>
                  <a:cubicBezTo>
                    <a:pt x="1" y="2"/>
                    <a:pt x="1771" y="6719"/>
                    <a:pt x="6300" y="6719"/>
                  </a:cubicBezTo>
                  <a:cubicBezTo>
                    <a:pt x="6345" y="6719"/>
                    <a:pt x="6389" y="6718"/>
                    <a:pt x="6434" y="6717"/>
                  </a:cubicBezTo>
                  <a:cubicBezTo>
                    <a:pt x="11045" y="6583"/>
                    <a:pt x="15440" y="4595"/>
                    <a:pt x="15440" y="4595"/>
                  </a:cubicBezTo>
                  <a:lnTo>
                    <a:pt x="15239" y="4394"/>
                  </a:lnTo>
                  <a:cubicBezTo>
                    <a:pt x="15239" y="4394"/>
                    <a:pt x="10701" y="5368"/>
                    <a:pt x="7558" y="5368"/>
                  </a:cubicBezTo>
                  <a:cubicBezTo>
                    <a:pt x="6563" y="5368"/>
                    <a:pt x="5707" y="5270"/>
                    <a:pt x="5181" y="5013"/>
                  </a:cubicBezTo>
                  <a:cubicBezTo>
                    <a:pt x="1038" y="2991"/>
                    <a:pt x="1" y="1"/>
                    <a:pt x="1" y="0"/>
                  </a:cubicBez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8"/>
            <p:cNvSpPr/>
            <p:nvPr/>
          </p:nvSpPr>
          <p:spPr>
            <a:xfrm>
              <a:off x="7595243" y="2137451"/>
              <a:ext cx="225472" cy="273354"/>
            </a:xfrm>
            <a:custGeom>
              <a:rect b="b" l="l" r="r" t="t"/>
              <a:pathLst>
                <a:path extrusionOk="0" h="8529" w="7035">
                  <a:moveTo>
                    <a:pt x="3844" y="1"/>
                  </a:moveTo>
                  <a:cubicBezTo>
                    <a:pt x="3644" y="1"/>
                    <a:pt x="3432" y="143"/>
                    <a:pt x="3393" y="392"/>
                  </a:cubicBezTo>
                  <a:cubicBezTo>
                    <a:pt x="3276" y="843"/>
                    <a:pt x="3092" y="1277"/>
                    <a:pt x="2841" y="1678"/>
                  </a:cubicBezTo>
                  <a:cubicBezTo>
                    <a:pt x="2674" y="2013"/>
                    <a:pt x="2440" y="2297"/>
                    <a:pt x="2156" y="2547"/>
                  </a:cubicBezTo>
                  <a:cubicBezTo>
                    <a:pt x="1822" y="2848"/>
                    <a:pt x="1538" y="3082"/>
                    <a:pt x="1287" y="3266"/>
                  </a:cubicBezTo>
                  <a:lnTo>
                    <a:pt x="1" y="4519"/>
                  </a:lnTo>
                  <a:lnTo>
                    <a:pt x="1170" y="8529"/>
                  </a:lnTo>
                  <a:lnTo>
                    <a:pt x="2624" y="8512"/>
                  </a:lnTo>
                  <a:cubicBezTo>
                    <a:pt x="3961" y="8378"/>
                    <a:pt x="4696" y="8362"/>
                    <a:pt x="5063" y="8011"/>
                  </a:cubicBezTo>
                  <a:cubicBezTo>
                    <a:pt x="5565" y="7543"/>
                    <a:pt x="4880" y="7075"/>
                    <a:pt x="4880" y="7075"/>
                  </a:cubicBezTo>
                  <a:cubicBezTo>
                    <a:pt x="4880" y="7075"/>
                    <a:pt x="5849" y="6741"/>
                    <a:pt x="5748" y="6156"/>
                  </a:cubicBezTo>
                  <a:cubicBezTo>
                    <a:pt x="5682" y="5755"/>
                    <a:pt x="5230" y="5722"/>
                    <a:pt x="5230" y="5722"/>
                  </a:cubicBezTo>
                  <a:cubicBezTo>
                    <a:pt x="5230" y="5722"/>
                    <a:pt x="6083" y="5388"/>
                    <a:pt x="6250" y="5037"/>
                  </a:cubicBezTo>
                  <a:cubicBezTo>
                    <a:pt x="6484" y="4552"/>
                    <a:pt x="5882" y="4302"/>
                    <a:pt x="5882" y="4302"/>
                  </a:cubicBezTo>
                  <a:cubicBezTo>
                    <a:pt x="7035" y="3583"/>
                    <a:pt x="6935" y="2881"/>
                    <a:pt x="6667" y="2815"/>
                  </a:cubicBezTo>
                  <a:cubicBezTo>
                    <a:pt x="6647" y="2809"/>
                    <a:pt x="6623" y="2807"/>
                    <a:pt x="6595" y="2807"/>
                  </a:cubicBezTo>
                  <a:cubicBezTo>
                    <a:pt x="6267" y="2807"/>
                    <a:pt x="5498" y="3149"/>
                    <a:pt x="5498" y="3149"/>
                  </a:cubicBezTo>
                  <a:cubicBezTo>
                    <a:pt x="5068" y="3270"/>
                    <a:pt x="4231" y="3522"/>
                    <a:pt x="3711" y="3522"/>
                  </a:cubicBezTo>
                  <a:cubicBezTo>
                    <a:pt x="3300" y="3522"/>
                    <a:pt x="3087" y="3366"/>
                    <a:pt x="3426" y="2865"/>
                  </a:cubicBezTo>
                  <a:cubicBezTo>
                    <a:pt x="4195" y="1728"/>
                    <a:pt x="4362" y="542"/>
                    <a:pt x="4178" y="208"/>
                  </a:cubicBezTo>
                  <a:cubicBezTo>
                    <a:pt x="4110" y="66"/>
                    <a:pt x="3980" y="1"/>
                    <a:pt x="3844"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8"/>
            <p:cNvSpPr/>
            <p:nvPr/>
          </p:nvSpPr>
          <p:spPr>
            <a:xfrm>
              <a:off x="6542433" y="4310762"/>
              <a:ext cx="222171" cy="275277"/>
            </a:xfrm>
            <a:custGeom>
              <a:rect b="b" l="l" r="r" t="t"/>
              <a:pathLst>
                <a:path extrusionOk="0" h="8589" w="6932">
                  <a:moveTo>
                    <a:pt x="1621" y="1"/>
                  </a:moveTo>
                  <a:lnTo>
                    <a:pt x="1" y="1421"/>
                  </a:lnTo>
                  <a:lnTo>
                    <a:pt x="218" y="1705"/>
                  </a:lnTo>
                  <a:cubicBezTo>
                    <a:pt x="1187" y="2941"/>
                    <a:pt x="5264" y="7937"/>
                    <a:pt x="6200" y="8522"/>
                  </a:cubicBezTo>
                  <a:cubicBezTo>
                    <a:pt x="6273" y="8567"/>
                    <a:pt x="6329" y="8588"/>
                    <a:pt x="6371" y="8588"/>
                  </a:cubicBezTo>
                  <a:cubicBezTo>
                    <a:pt x="6931" y="8588"/>
                    <a:pt x="4863" y="4813"/>
                    <a:pt x="4863" y="4813"/>
                  </a:cubicBezTo>
                  <a:lnTo>
                    <a:pt x="5247" y="4462"/>
                  </a:lnTo>
                  <a:lnTo>
                    <a:pt x="162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8"/>
            <p:cNvSpPr/>
            <p:nvPr/>
          </p:nvSpPr>
          <p:spPr>
            <a:xfrm>
              <a:off x="6544035" y="4320922"/>
              <a:ext cx="57882" cy="84644"/>
            </a:xfrm>
            <a:custGeom>
              <a:rect b="b" l="l" r="r" t="t"/>
              <a:pathLst>
                <a:path extrusionOk="0" h="2641" w="1806">
                  <a:moveTo>
                    <a:pt x="1204" y="1"/>
                  </a:moveTo>
                  <a:lnTo>
                    <a:pt x="1" y="1070"/>
                  </a:lnTo>
                  <a:lnTo>
                    <a:pt x="1337" y="2641"/>
                  </a:lnTo>
                  <a:cubicBezTo>
                    <a:pt x="1655" y="2257"/>
                    <a:pt x="1805" y="1772"/>
                    <a:pt x="1772" y="1288"/>
                  </a:cubicBezTo>
                  <a:cubicBezTo>
                    <a:pt x="1755" y="803"/>
                    <a:pt x="1555" y="352"/>
                    <a:pt x="12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8"/>
            <p:cNvSpPr/>
            <p:nvPr/>
          </p:nvSpPr>
          <p:spPr>
            <a:xfrm>
              <a:off x="6542433" y="4354125"/>
              <a:ext cx="215312" cy="233004"/>
            </a:xfrm>
            <a:custGeom>
              <a:rect b="b" l="l" r="r" t="t"/>
              <a:pathLst>
                <a:path extrusionOk="0" h="7270" w="6718">
                  <a:moveTo>
                    <a:pt x="101" y="1"/>
                  </a:moveTo>
                  <a:lnTo>
                    <a:pt x="1" y="68"/>
                  </a:lnTo>
                  <a:cubicBezTo>
                    <a:pt x="1702" y="2403"/>
                    <a:pt x="6001" y="7269"/>
                    <a:pt x="6365" y="7269"/>
                  </a:cubicBezTo>
                  <a:cubicBezTo>
                    <a:pt x="6365" y="7269"/>
                    <a:pt x="6366" y="7269"/>
                    <a:pt x="6367" y="7269"/>
                  </a:cubicBezTo>
                  <a:cubicBezTo>
                    <a:pt x="6717" y="7236"/>
                    <a:pt x="5966" y="5632"/>
                    <a:pt x="5966" y="5632"/>
                  </a:cubicBezTo>
                  <a:cubicBezTo>
                    <a:pt x="5907" y="5573"/>
                    <a:pt x="5823" y="5551"/>
                    <a:pt x="5729" y="5551"/>
                  </a:cubicBezTo>
                  <a:cubicBezTo>
                    <a:pt x="5447" y="5551"/>
                    <a:pt x="5080" y="5749"/>
                    <a:pt x="5080" y="5749"/>
                  </a:cubicBezTo>
                  <a:lnTo>
                    <a:pt x="10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8"/>
            <p:cNvSpPr/>
            <p:nvPr/>
          </p:nvSpPr>
          <p:spPr>
            <a:xfrm>
              <a:off x="6543523" y="4352010"/>
              <a:ext cx="205120" cy="232971"/>
            </a:xfrm>
            <a:custGeom>
              <a:rect b="b" l="l" r="r" t="t"/>
              <a:pathLst>
                <a:path extrusionOk="0" h="7269" w="6400">
                  <a:moveTo>
                    <a:pt x="0" y="0"/>
                  </a:moveTo>
                  <a:cubicBezTo>
                    <a:pt x="17" y="17"/>
                    <a:pt x="33" y="50"/>
                    <a:pt x="67" y="84"/>
                  </a:cubicBezTo>
                  <a:lnTo>
                    <a:pt x="234" y="301"/>
                  </a:lnTo>
                  <a:lnTo>
                    <a:pt x="886" y="1103"/>
                  </a:lnTo>
                  <a:cubicBezTo>
                    <a:pt x="1437" y="1788"/>
                    <a:pt x="2222" y="2707"/>
                    <a:pt x="3108" y="3709"/>
                  </a:cubicBezTo>
                  <a:cubicBezTo>
                    <a:pt x="3993" y="4729"/>
                    <a:pt x="4812" y="5614"/>
                    <a:pt x="5414" y="6249"/>
                  </a:cubicBezTo>
                  <a:cubicBezTo>
                    <a:pt x="5698" y="6550"/>
                    <a:pt x="5932" y="6800"/>
                    <a:pt x="6132" y="7001"/>
                  </a:cubicBezTo>
                  <a:lnTo>
                    <a:pt x="6333" y="7201"/>
                  </a:lnTo>
                  <a:cubicBezTo>
                    <a:pt x="6349" y="7235"/>
                    <a:pt x="6383" y="7252"/>
                    <a:pt x="6399" y="7268"/>
                  </a:cubicBezTo>
                  <a:cubicBezTo>
                    <a:pt x="6383" y="7235"/>
                    <a:pt x="6366" y="7218"/>
                    <a:pt x="6349" y="7201"/>
                  </a:cubicBezTo>
                  <a:cubicBezTo>
                    <a:pt x="6282" y="7135"/>
                    <a:pt x="6216" y="7068"/>
                    <a:pt x="6149" y="6984"/>
                  </a:cubicBezTo>
                  <a:cubicBezTo>
                    <a:pt x="5965" y="6784"/>
                    <a:pt x="5731" y="6516"/>
                    <a:pt x="5447" y="6216"/>
                  </a:cubicBezTo>
                  <a:cubicBezTo>
                    <a:pt x="4862" y="5581"/>
                    <a:pt x="4044" y="4678"/>
                    <a:pt x="3158" y="3676"/>
                  </a:cubicBezTo>
                  <a:cubicBezTo>
                    <a:pt x="2272" y="2673"/>
                    <a:pt x="1487" y="1738"/>
                    <a:pt x="919" y="1069"/>
                  </a:cubicBezTo>
                  <a:lnTo>
                    <a:pt x="251" y="284"/>
                  </a:lnTo>
                  <a:cubicBezTo>
                    <a:pt x="184" y="201"/>
                    <a:pt x="134" y="134"/>
                    <a:pt x="67" y="67"/>
                  </a:cubicBezTo>
                  <a:cubicBezTo>
                    <a:pt x="50" y="34"/>
                    <a:pt x="33" y="1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8"/>
            <p:cNvSpPr/>
            <p:nvPr/>
          </p:nvSpPr>
          <p:spPr>
            <a:xfrm>
              <a:off x="6703100" y="4531682"/>
              <a:ext cx="32691" cy="8301"/>
            </a:xfrm>
            <a:custGeom>
              <a:rect b="b" l="l" r="r" t="t"/>
              <a:pathLst>
                <a:path extrusionOk="0" h="259" w="1020">
                  <a:moveTo>
                    <a:pt x="622" y="1"/>
                  </a:moveTo>
                  <a:cubicBezTo>
                    <a:pt x="392" y="1"/>
                    <a:pt x="169" y="89"/>
                    <a:pt x="0" y="259"/>
                  </a:cubicBezTo>
                  <a:cubicBezTo>
                    <a:pt x="217" y="126"/>
                    <a:pt x="468" y="63"/>
                    <a:pt x="722" y="63"/>
                  </a:cubicBezTo>
                  <a:cubicBezTo>
                    <a:pt x="822" y="63"/>
                    <a:pt x="921" y="73"/>
                    <a:pt x="1019" y="92"/>
                  </a:cubicBezTo>
                  <a:cubicBezTo>
                    <a:pt x="891" y="30"/>
                    <a:pt x="755" y="1"/>
                    <a:pt x="6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8"/>
            <p:cNvSpPr/>
            <p:nvPr/>
          </p:nvSpPr>
          <p:spPr>
            <a:xfrm>
              <a:off x="6687555" y="4478287"/>
              <a:ext cx="18236" cy="3686"/>
            </a:xfrm>
            <a:custGeom>
              <a:rect b="b" l="l" r="r" t="t"/>
              <a:pathLst>
                <a:path extrusionOk="0" h="115" w="569">
                  <a:moveTo>
                    <a:pt x="443" y="1"/>
                  </a:moveTo>
                  <a:cubicBezTo>
                    <a:pt x="387" y="1"/>
                    <a:pt x="333" y="10"/>
                    <a:pt x="285" y="20"/>
                  </a:cubicBezTo>
                  <a:cubicBezTo>
                    <a:pt x="118" y="53"/>
                    <a:pt x="1" y="87"/>
                    <a:pt x="1" y="104"/>
                  </a:cubicBezTo>
                  <a:cubicBezTo>
                    <a:pt x="42" y="110"/>
                    <a:pt x="84" y="115"/>
                    <a:pt x="124" y="115"/>
                  </a:cubicBezTo>
                  <a:cubicBezTo>
                    <a:pt x="181" y="115"/>
                    <a:pt x="236" y="106"/>
                    <a:pt x="285" y="87"/>
                  </a:cubicBezTo>
                  <a:cubicBezTo>
                    <a:pt x="435" y="70"/>
                    <a:pt x="569" y="37"/>
                    <a:pt x="569" y="20"/>
                  </a:cubicBezTo>
                  <a:cubicBezTo>
                    <a:pt x="526" y="6"/>
                    <a:pt x="484" y="1"/>
                    <a:pt x="4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8"/>
            <p:cNvSpPr/>
            <p:nvPr/>
          </p:nvSpPr>
          <p:spPr>
            <a:xfrm>
              <a:off x="6683805" y="4464602"/>
              <a:ext cx="15576" cy="2949"/>
            </a:xfrm>
            <a:custGeom>
              <a:rect b="b" l="l" r="r" t="t"/>
              <a:pathLst>
                <a:path extrusionOk="0" h="92" w="486">
                  <a:moveTo>
                    <a:pt x="74" y="0"/>
                  </a:moveTo>
                  <a:cubicBezTo>
                    <a:pt x="30" y="0"/>
                    <a:pt x="1" y="4"/>
                    <a:pt x="1" y="13"/>
                  </a:cubicBezTo>
                  <a:cubicBezTo>
                    <a:pt x="1" y="46"/>
                    <a:pt x="101" y="63"/>
                    <a:pt x="235" y="79"/>
                  </a:cubicBezTo>
                  <a:cubicBezTo>
                    <a:pt x="301" y="88"/>
                    <a:pt x="360" y="92"/>
                    <a:pt x="402" y="92"/>
                  </a:cubicBezTo>
                  <a:cubicBezTo>
                    <a:pt x="443" y="92"/>
                    <a:pt x="469" y="88"/>
                    <a:pt x="469" y="79"/>
                  </a:cubicBezTo>
                  <a:cubicBezTo>
                    <a:pt x="485" y="63"/>
                    <a:pt x="368" y="29"/>
                    <a:pt x="235" y="13"/>
                  </a:cubicBezTo>
                  <a:cubicBezTo>
                    <a:pt x="176" y="4"/>
                    <a:pt x="118" y="0"/>
                    <a:pt x="7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8"/>
            <p:cNvSpPr/>
            <p:nvPr/>
          </p:nvSpPr>
          <p:spPr>
            <a:xfrm>
              <a:off x="6690247" y="4446718"/>
              <a:ext cx="13397" cy="14615"/>
            </a:xfrm>
            <a:custGeom>
              <a:rect b="b" l="l" r="r" t="t"/>
              <a:pathLst>
                <a:path extrusionOk="0" h="456" w="418">
                  <a:moveTo>
                    <a:pt x="19" y="1"/>
                  </a:moveTo>
                  <a:cubicBezTo>
                    <a:pt x="17" y="1"/>
                    <a:pt x="17" y="1"/>
                    <a:pt x="17" y="2"/>
                  </a:cubicBezTo>
                  <a:cubicBezTo>
                    <a:pt x="0" y="19"/>
                    <a:pt x="67" y="119"/>
                    <a:pt x="184" y="253"/>
                  </a:cubicBezTo>
                  <a:cubicBezTo>
                    <a:pt x="277" y="361"/>
                    <a:pt x="370" y="455"/>
                    <a:pt x="396" y="455"/>
                  </a:cubicBezTo>
                  <a:cubicBezTo>
                    <a:pt x="398" y="455"/>
                    <a:pt x="400" y="455"/>
                    <a:pt x="401" y="454"/>
                  </a:cubicBezTo>
                  <a:cubicBezTo>
                    <a:pt x="418" y="437"/>
                    <a:pt x="334" y="337"/>
                    <a:pt x="234" y="203"/>
                  </a:cubicBezTo>
                  <a:cubicBezTo>
                    <a:pt x="126" y="95"/>
                    <a:pt x="32" y="1"/>
                    <a:pt x="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8"/>
            <p:cNvSpPr/>
            <p:nvPr/>
          </p:nvSpPr>
          <p:spPr>
            <a:xfrm>
              <a:off x="6697747" y="4436077"/>
              <a:ext cx="13397" cy="17756"/>
            </a:xfrm>
            <a:custGeom>
              <a:rect b="b" l="l" r="r" t="t"/>
              <a:pathLst>
                <a:path extrusionOk="0" h="554" w="418">
                  <a:moveTo>
                    <a:pt x="0" y="0"/>
                  </a:moveTo>
                  <a:cubicBezTo>
                    <a:pt x="17" y="117"/>
                    <a:pt x="67" y="234"/>
                    <a:pt x="134" y="318"/>
                  </a:cubicBezTo>
                  <a:cubicBezTo>
                    <a:pt x="242" y="457"/>
                    <a:pt x="365" y="554"/>
                    <a:pt x="396" y="554"/>
                  </a:cubicBezTo>
                  <a:cubicBezTo>
                    <a:pt x="398" y="554"/>
                    <a:pt x="400" y="553"/>
                    <a:pt x="401" y="552"/>
                  </a:cubicBezTo>
                  <a:cubicBezTo>
                    <a:pt x="418" y="535"/>
                    <a:pt x="301" y="435"/>
                    <a:pt x="201" y="284"/>
                  </a:cubicBezTo>
                  <a:cubicBezTo>
                    <a:pt x="84" y="134"/>
                    <a:pt x="17"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8"/>
            <p:cNvSpPr/>
            <p:nvPr/>
          </p:nvSpPr>
          <p:spPr>
            <a:xfrm>
              <a:off x="6702555" y="4474601"/>
              <a:ext cx="33781" cy="21281"/>
            </a:xfrm>
            <a:custGeom>
              <a:rect b="b" l="l" r="r" t="t"/>
              <a:pathLst>
                <a:path extrusionOk="0" h="664" w="1054">
                  <a:moveTo>
                    <a:pt x="351" y="51"/>
                  </a:moveTo>
                  <a:cubicBezTo>
                    <a:pt x="468" y="51"/>
                    <a:pt x="602" y="85"/>
                    <a:pt x="702" y="152"/>
                  </a:cubicBezTo>
                  <a:cubicBezTo>
                    <a:pt x="836" y="235"/>
                    <a:pt x="936" y="352"/>
                    <a:pt x="970" y="503"/>
                  </a:cubicBezTo>
                  <a:cubicBezTo>
                    <a:pt x="983" y="567"/>
                    <a:pt x="945" y="592"/>
                    <a:pt x="889" y="592"/>
                  </a:cubicBezTo>
                  <a:cubicBezTo>
                    <a:pt x="873" y="592"/>
                    <a:pt x="855" y="590"/>
                    <a:pt x="836" y="586"/>
                  </a:cubicBezTo>
                  <a:cubicBezTo>
                    <a:pt x="769" y="553"/>
                    <a:pt x="702" y="519"/>
                    <a:pt x="635" y="486"/>
                  </a:cubicBezTo>
                  <a:cubicBezTo>
                    <a:pt x="518" y="419"/>
                    <a:pt x="418" y="352"/>
                    <a:pt x="318" y="269"/>
                  </a:cubicBezTo>
                  <a:cubicBezTo>
                    <a:pt x="226" y="202"/>
                    <a:pt x="160" y="140"/>
                    <a:pt x="114" y="96"/>
                  </a:cubicBezTo>
                  <a:lnTo>
                    <a:pt x="114" y="96"/>
                  </a:lnTo>
                  <a:cubicBezTo>
                    <a:pt x="193" y="74"/>
                    <a:pt x="272" y="63"/>
                    <a:pt x="351" y="51"/>
                  </a:cubicBezTo>
                  <a:close/>
                  <a:moveTo>
                    <a:pt x="388" y="0"/>
                  </a:moveTo>
                  <a:cubicBezTo>
                    <a:pt x="376" y="0"/>
                    <a:pt x="364" y="1"/>
                    <a:pt x="351" y="1"/>
                  </a:cubicBezTo>
                  <a:cubicBezTo>
                    <a:pt x="256" y="17"/>
                    <a:pt x="175" y="33"/>
                    <a:pt x="95" y="78"/>
                  </a:cubicBezTo>
                  <a:lnTo>
                    <a:pt x="95" y="78"/>
                  </a:lnTo>
                  <a:cubicBezTo>
                    <a:pt x="66" y="50"/>
                    <a:pt x="47" y="33"/>
                    <a:pt x="38" y="33"/>
                  </a:cubicBezTo>
                  <a:cubicBezTo>
                    <a:pt x="36" y="33"/>
                    <a:pt x="35" y="34"/>
                    <a:pt x="34" y="35"/>
                  </a:cubicBezTo>
                  <a:cubicBezTo>
                    <a:pt x="46" y="53"/>
                    <a:pt x="59" y="72"/>
                    <a:pt x="73" y="90"/>
                  </a:cubicBezTo>
                  <a:lnTo>
                    <a:pt x="73" y="90"/>
                  </a:lnTo>
                  <a:cubicBezTo>
                    <a:pt x="15" y="120"/>
                    <a:pt x="0" y="135"/>
                    <a:pt x="0" y="135"/>
                  </a:cubicBezTo>
                  <a:cubicBezTo>
                    <a:pt x="28" y="123"/>
                    <a:pt x="56" y="113"/>
                    <a:pt x="83" y="105"/>
                  </a:cubicBezTo>
                  <a:lnTo>
                    <a:pt x="83" y="105"/>
                  </a:lnTo>
                  <a:cubicBezTo>
                    <a:pt x="141" y="180"/>
                    <a:pt x="208" y="251"/>
                    <a:pt x="285" y="302"/>
                  </a:cubicBezTo>
                  <a:cubicBezTo>
                    <a:pt x="385" y="402"/>
                    <a:pt x="485" y="469"/>
                    <a:pt x="602" y="536"/>
                  </a:cubicBezTo>
                  <a:cubicBezTo>
                    <a:pt x="669" y="586"/>
                    <a:pt x="752" y="620"/>
                    <a:pt x="819" y="653"/>
                  </a:cubicBezTo>
                  <a:cubicBezTo>
                    <a:pt x="840" y="660"/>
                    <a:pt x="861" y="664"/>
                    <a:pt x="882" y="664"/>
                  </a:cubicBezTo>
                  <a:cubicBezTo>
                    <a:pt x="911" y="664"/>
                    <a:pt x="940" y="656"/>
                    <a:pt x="970" y="636"/>
                  </a:cubicBezTo>
                  <a:cubicBezTo>
                    <a:pt x="1020" y="620"/>
                    <a:pt x="1053" y="553"/>
                    <a:pt x="1036" y="503"/>
                  </a:cubicBezTo>
                  <a:cubicBezTo>
                    <a:pt x="956" y="197"/>
                    <a:pt x="691" y="0"/>
                    <a:pt x="38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8"/>
            <p:cNvSpPr/>
            <p:nvPr/>
          </p:nvSpPr>
          <p:spPr>
            <a:xfrm>
              <a:off x="6703612" y="4453577"/>
              <a:ext cx="14519" cy="24839"/>
            </a:xfrm>
            <a:custGeom>
              <a:rect b="b" l="l" r="r" t="t"/>
              <a:pathLst>
                <a:path extrusionOk="0" h="775" w="453">
                  <a:moveTo>
                    <a:pt x="264" y="0"/>
                  </a:moveTo>
                  <a:cubicBezTo>
                    <a:pt x="221" y="0"/>
                    <a:pt x="181" y="17"/>
                    <a:pt x="151" y="56"/>
                  </a:cubicBezTo>
                  <a:cubicBezTo>
                    <a:pt x="101" y="106"/>
                    <a:pt x="84" y="156"/>
                    <a:pt x="68" y="206"/>
                  </a:cubicBezTo>
                  <a:cubicBezTo>
                    <a:pt x="34" y="306"/>
                    <a:pt x="18" y="390"/>
                    <a:pt x="18" y="490"/>
                  </a:cubicBezTo>
                  <a:cubicBezTo>
                    <a:pt x="1" y="574"/>
                    <a:pt x="18" y="657"/>
                    <a:pt x="34" y="741"/>
                  </a:cubicBezTo>
                  <a:cubicBezTo>
                    <a:pt x="51" y="741"/>
                    <a:pt x="34" y="641"/>
                    <a:pt x="68" y="490"/>
                  </a:cubicBezTo>
                  <a:cubicBezTo>
                    <a:pt x="68" y="407"/>
                    <a:pt x="101" y="323"/>
                    <a:pt x="118" y="240"/>
                  </a:cubicBezTo>
                  <a:cubicBezTo>
                    <a:pt x="144" y="160"/>
                    <a:pt x="203" y="70"/>
                    <a:pt x="259" y="70"/>
                  </a:cubicBezTo>
                  <a:cubicBezTo>
                    <a:pt x="274" y="70"/>
                    <a:pt x="288" y="76"/>
                    <a:pt x="302" y="89"/>
                  </a:cubicBezTo>
                  <a:cubicBezTo>
                    <a:pt x="369" y="173"/>
                    <a:pt x="369" y="273"/>
                    <a:pt x="352" y="373"/>
                  </a:cubicBezTo>
                  <a:cubicBezTo>
                    <a:pt x="335" y="457"/>
                    <a:pt x="285" y="540"/>
                    <a:pt x="235" y="607"/>
                  </a:cubicBezTo>
                  <a:cubicBezTo>
                    <a:pt x="185" y="657"/>
                    <a:pt x="118" y="724"/>
                    <a:pt x="51" y="774"/>
                  </a:cubicBezTo>
                  <a:cubicBezTo>
                    <a:pt x="135" y="758"/>
                    <a:pt x="218" y="707"/>
                    <a:pt x="268" y="641"/>
                  </a:cubicBezTo>
                  <a:cubicBezTo>
                    <a:pt x="335" y="557"/>
                    <a:pt x="385" y="474"/>
                    <a:pt x="402" y="390"/>
                  </a:cubicBezTo>
                  <a:cubicBezTo>
                    <a:pt x="452" y="256"/>
                    <a:pt x="435" y="123"/>
                    <a:pt x="352" y="22"/>
                  </a:cubicBezTo>
                  <a:cubicBezTo>
                    <a:pt x="324" y="9"/>
                    <a:pt x="294" y="0"/>
                    <a:pt x="26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8"/>
            <p:cNvSpPr/>
            <p:nvPr/>
          </p:nvSpPr>
          <p:spPr>
            <a:xfrm>
              <a:off x="6583136" y="4321467"/>
              <a:ext cx="25736" cy="83042"/>
            </a:xfrm>
            <a:custGeom>
              <a:rect b="b" l="l" r="r" t="t"/>
              <a:pathLst>
                <a:path extrusionOk="0" h="2591" w="803">
                  <a:moveTo>
                    <a:pt x="17" y="1"/>
                  </a:moveTo>
                  <a:lnTo>
                    <a:pt x="17" y="1"/>
                  </a:lnTo>
                  <a:cubicBezTo>
                    <a:pt x="0" y="17"/>
                    <a:pt x="134" y="118"/>
                    <a:pt x="285" y="335"/>
                  </a:cubicBezTo>
                  <a:cubicBezTo>
                    <a:pt x="686" y="886"/>
                    <a:pt x="719" y="1638"/>
                    <a:pt x="385" y="2240"/>
                  </a:cubicBezTo>
                  <a:cubicBezTo>
                    <a:pt x="251" y="2474"/>
                    <a:pt x="134" y="2574"/>
                    <a:pt x="151" y="2591"/>
                  </a:cubicBezTo>
                  <a:cubicBezTo>
                    <a:pt x="151" y="2591"/>
                    <a:pt x="184" y="2574"/>
                    <a:pt x="234" y="2507"/>
                  </a:cubicBezTo>
                  <a:cubicBezTo>
                    <a:pt x="301" y="2440"/>
                    <a:pt x="368" y="2357"/>
                    <a:pt x="418" y="2256"/>
                  </a:cubicBezTo>
                  <a:cubicBezTo>
                    <a:pt x="802" y="1655"/>
                    <a:pt x="752" y="870"/>
                    <a:pt x="318" y="301"/>
                  </a:cubicBezTo>
                  <a:cubicBezTo>
                    <a:pt x="268" y="218"/>
                    <a:pt x="184" y="134"/>
                    <a:pt x="117" y="68"/>
                  </a:cubicBezTo>
                  <a:cubicBezTo>
                    <a:pt x="51" y="17"/>
                    <a:pt x="17" y="1"/>
                    <a:pt x="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8"/>
            <p:cNvSpPr/>
            <p:nvPr/>
          </p:nvSpPr>
          <p:spPr>
            <a:xfrm>
              <a:off x="6615795" y="4410886"/>
              <a:ext cx="35383" cy="40223"/>
            </a:xfrm>
            <a:custGeom>
              <a:rect b="b" l="l" r="r" t="t"/>
              <a:pathLst>
                <a:path extrusionOk="0" h="1255" w="1104">
                  <a:moveTo>
                    <a:pt x="2" y="0"/>
                  </a:moveTo>
                  <a:cubicBezTo>
                    <a:pt x="2" y="0"/>
                    <a:pt x="1" y="1"/>
                    <a:pt x="1" y="1"/>
                  </a:cubicBezTo>
                  <a:cubicBezTo>
                    <a:pt x="285" y="486"/>
                    <a:pt x="652" y="903"/>
                    <a:pt x="1103" y="1254"/>
                  </a:cubicBezTo>
                  <a:cubicBezTo>
                    <a:pt x="1103" y="1237"/>
                    <a:pt x="836" y="987"/>
                    <a:pt x="535" y="636"/>
                  </a:cubicBezTo>
                  <a:cubicBezTo>
                    <a:pt x="243" y="294"/>
                    <a:pt x="29" y="0"/>
                    <a:pt x="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8"/>
            <p:cNvSpPr/>
            <p:nvPr/>
          </p:nvSpPr>
          <p:spPr>
            <a:xfrm>
              <a:off x="6586886" y="4384060"/>
              <a:ext cx="5929" cy="10384"/>
            </a:xfrm>
            <a:custGeom>
              <a:rect b="b" l="l" r="r" t="t"/>
              <a:pathLst>
                <a:path extrusionOk="0" h="324" w="185">
                  <a:moveTo>
                    <a:pt x="163" y="0"/>
                  </a:moveTo>
                  <a:cubicBezTo>
                    <a:pt x="145" y="0"/>
                    <a:pt x="114" y="77"/>
                    <a:pt x="84" y="153"/>
                  </a:cubicBezTo>
                  <a:cubicBezTo>
                    <a:pt x="51" y="237"/>
                    <a:pt x="0" y="303"/>
                    <a:pt x="17" y="320"/>
                  </a:cubicBezTo>
                  <a:cubicBezTo>
                    <a:pt x="19" y="322"/>
                    <a:pt x="22" y="323"/>
                    <a:pt x="26" y="323"/>
                  </a:cubicBezTo>
                  <a:cubicBezTo>
                    <a:pt x="51" y="323"/>
                    <a:pt x="107" y="274"/>
                    <a:pt x="151" y="186"/>
                  </a:cubicBezTo>
                  <a:cubicBezTo>
                    <a:pt x="184" y="86"/>
                    <a:pt x="184" y="3"/>
                    <a:pt x="168" y="3"/>
                  </a:cubicBezTo>
                  <a:cubicBezTo>
                    <a:pt x="166" y="1"/>
                    <a:pt x="164" y="0"/>
                    <a:pt x="16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8"/>
            <p:cNvSpPr/>
            <p:nvPr/>
          </p:nvSpPr>
          <p:spPr>
            <a:xfrm>
              <a:off x="6594386" y="4362715"/>
              <a:ext cx="2179" cy="9647"/>
            </a:xfrm>
            <a:custGeom>
              <a:rect b="b" l="l" r="r" t="t"/>
              <a:pathLst>
                <a:path extrusionOk="0" h="301" w="68">
                  <a:moveTo>
                    <a:pt x="50" y="0"/>
                  </a:moveTo>
                  <a:cubicBezTo>
                    <a:pt x="17" y="0"/>
                    <a:pt x="0" y="67"/>
                    <a:pt x="0" y="151"/>
                  </a:cubicBezTo>
                  <a:cubicBezTo>
                    <a:pt x="0" y="234"/>
                    <a:pt x="0" y="301"/>
                    <a:pt x="17" y="301"/>
                  </a:cubicBezTo>
                  <a:cubicBezTo>
                    <a:pt x="34" y="301"/>
                    <a:pt x="67" y="234"/>
                    <a:pt x="67" y="151"/>
                  </a:cubicBezTo>
                  <a:cubicBezTo>
                    <a:pt x="67" y="67"/>
                    <a:pt x="67" y="0"/>
                    <a:pt x="5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8"/>
            <p:cNvSpPr/>
            <p:nvPr/>
          </p:nvSpPr>
          <p:spPr>
            <a:xfrm>
              <a:off x="6588489" y="4342780"/>
              <a:ext cx="5929" cy="10320"/>
            </a:xfrm>
            <a:custGeom>
              <a:rect b="b" l="l" r="r" t="t"/>
              <a:pathLst>
                <a:path extrusionOk="0" h="322" w="185">
                  <a:moveTo>
                    <a:pt x="21" y="1"/>
                  </a:moveTo>
                  <a:cubicBezTo>
                    <a:pt x="19" y="1"/>
                    <a:pt x="17" y="2"/>
                    <a:pt x="17" y="4"/>
                  </a:cubicBezTo>
                  <a:lnTo>
                    <a:pt x="1" y="4"/>
                  </a:lnTo>
                  <a:cubicBezTo>
                    <a:pt x="1" y="21"/>
                    <a:pt x="51" y="88"/>
                    <a:pt x="84" y="171"/>
                  </a:cubicBezTo>
                  <a:cubicBezTo>
                    <a:pt x="118" y="238"/>
                    <a:pt x="118" y="322"/>
                    <a:pt x="134" y="322"/>
                  </a:cubicBezTo>
                  <a:cubicBezTo>
                    <a:pt x="168" y="322"/>
                    <a:pt x="184" y="238"/>
                    <a:pt x="151" y="138"/>
                  </a:cubicBezTo>
                  <a:cubicBezTo>
                    <a:pt x="107" y="50"/>
                    <a:pt x="38" y="1"/>
                    <a:pt x="2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8"/>
            <p:cNvSpPr/>
            <p:nvPr/>
          </p:nvSpPr>
          <p:spPr>
            <a:xfrm>
              <a:off x="6581534" y="4376556"/>
              <a:ext cx="3782" cy="5897"/>
            </a:xfrm>
            <a:custGeom>
              <a:rect b="b" l="l" r="r" t="t"/>
              <a:pathLst>
                <a:path extrusionOk="0" h="184" w="118">
                  <a:moveTo>
                    <a:pt x="34" y="0"/>
                  </a:moveTo>
                  <a:cubicBezTo>
                    <a:pt x="17" y="17"/>
                    <a:pt x="0" y="67"/>
                    <a:pt x="34" y="100"/>
                  </a:cubicBezTo>
                  <a:cubicBezTo>
                    <a:pt x="50" y="150"/>
                    <a:pt x="67" y="184"/>
                    <a:pt x="84" y="184"/>
                  </a:cubicBezTo>
                  <a:cubicBezTo>
                    <a:pt x="117" y="167"/>
                    <a:pt x="117" y="134"/>
                    <a:pt x="84" y="84"/>
                  </a:cubicBezTo>
                  <a:cubicBezTo>
                    <a:pt x="67" y="33"/>
                    <a:pt x="50" y="0"/>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8"/>
            <p:cNvSpPr/>
            <p:nvPr/>
          </p:nvSpPr>
          <p:spPr>
            <a:xfrm>
              <a:off x="7482780" y="4116923"/>
              <a:ext cx="273162" cy="501262"/>
            </a:xfrm>
            <a:custGeom>
              <a:rect b="b" l="l" r="r" t="t"/>
              <a:pathLst>
                <a:path extrusionOk="0" h="15640" w="8523">
                  <a:moveTo>
                    <a:pt x="1" y="0"/>
                  </a:moveTo>
                  <a:lnTo>
                    <a:pt x="2607" y="15639"/>
                  </a:lnTo>
                  <a:lnTo>
                    <a:pt x="8522" y="15639"/>
                  </a:lnTo>
                  <a:lnTo>
                    <a:pt x="7135"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8"/>
            <p:cNvSpPr/>
            <p:nvPr/>
          </p:nvSpPr>
          <p:spPr>
            <a:xfrm>
              <a:off x="7565277" y="4605301"/>
              <a:ext cx="341140" cy="70414"/>
            </a:xfrm>
            <a:custGeom>
              <a:rect b="b" l="l" r="r" t="t"/>
              <a:pathLst>
                <a:path extrusionOk="0" h="2197" w="10644">
                  <a:moveTo>
                    <a:pt x="0" y="0"/>
                  </a:moveTo>
                  <a:lnTo>
                    <a:pt x="67" y="2172"/>
                  </a:lnTo>
                  <a:lnTo>
                    <a:pt x="418" y="2189"/>
                  </a:lnTo>
                  <a:cubicBezTo>
                    <a:pt x="756" y="2193"/>
                    <a:pt x="1315" y="2196"/>
                    <a:pt x="1995" y="2196"/>
                  </a:cubicBezTo>
                  <a:cubicBezTo>
                    <a:pt x="4503" y="2196"/>
                    <a:pt x="8662" y="2148"/>
                    <a:pt x="9490" y="1872"/>
                  </a:cubicBezTo>
                  <a:cubicBezTo>
                    <a:pt x="10643" y="1471"/>
                    <a:pt x="5764" y="552"/>
                    <a:pt x="5764" y="552"/>
                  </a:cubicBezTo>
                  <a:lnTo>
                    <a:pt x="5748" y="34"/>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8"/>
            <p:cNvSpPr/>
            <p:nvPr/>
          </p:nvSpPr>
          <p:spPr>
            <a:xfrm>
              <a:off x="7565789" y="4621006"/>
              <a:ext cx="68042" cy="51248"/>
            </a:xfrm>
            <a:custGeom>
              <a:rect b="b" l="l" r="r" t="t"/>
              <a:pathLst>
                <a:path extrusionOk="0" h="1599" w="2123">
                  <a:moveTo>
                    <a:pt x="210" y="0"/>
                  </a:moveTo>
                  <a:cubicBezTo>
                    <a:pt x="140" y="0"/>
                    <a:pt x="70" y="4"/>
                    <a:pt x="1" y="11"/>
                  </a:cubicBezTo>
                  <a:lnTo>
                    <a:pt x="51" y="1599"/>
                  </a:lnTo>
                  <a:lnTo>
                    <a:pt x="2123" y="1565"/>
                  </a:lnTo>
                  <a:cubicBezTo>
                    <a:pt x="2022" y="1081"/>
                    <a:pt x="1738" y="663"/>
                    <a:pt x="1337" y="379"/>
                  </a:cubicBezTo>
                  <a:cubicBezTo>
                    <a:pt x="1010" y="123"/>
                    <a:pt x="611" y="0"/>
                    <a:pt x="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8"/>
            <p:cNvSpPr/>
            <p:nvPr/>
          </p:nvSpPr>
          <p:spPr>
            <a:xfrm>
              <a:off x="7567392" y="4640108"/>
              <a:ext cx="314378" cy="36345"/>
            </a:xfrm>
            <a:custGeom>
              <a:rect b="b" l="l" r="r" t="t"/>
              <a:pathLst>
                <a:path extrusionOk="0" h="1134" w="9809">
                  <a:moveTo>
                    <a:pt x="8088" y="0"/>
                  </a:moveTo>
                  <a:cubicBezTo>
                    <a:pt x="7754" y="34"/>
                    <a:pt x="7603" y="752"/>
                    <a:pt x="7603" y="752"/>
                  </a:cubicBezTo>
                  <a:lnTo>
                    <a:pt x="1" y="953"/>
                  </a:lnTo>
                  <a:lnTo>
                    <a:pt x="1" y="1086"/>
                  </a:lnTo>
                  <a:cubicBezTo>
                    <a:pt x="625" y="1119"/>
                    <a:pt x="1417" y="1133"/>
                    <a:pt x="2278" y="1133"/>
                  </a:cubicBezTo>
                  <a:cubicBezTo>
                    <a:pt x="5405" y="1133"/>
                    <a:pt x="9438" y="941"/>
                    <a:pt x="9608" y="719"/>
                  </a:cubicBezTo>
                  <a:cubicBezTo>
                    <a:pt x="9809" y="435"/>
                    <a:pt x="8088" y="0"/>
                    <a:pt x="80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8"/>
            <p:cNvSpPr/>
            <p:nvPr/>
          </p:nvSpPr>
          <p:spPr>
            <a:xfrm>
              <a:off x="7564732" y="4659915"/>
              <a:ext cx="310084" cy="11826"/>
            </a:xfrm>
            <a:custGeom>
              <a:rect b="b" l="l" r="r" t="t"/>
              <a:pathLst>
                <a:path extrusionOk="0" h="369" w="9675">
                  <a:moveTo>
                    <a:pt x="9591" y="0"/>
                  </a:moveTo>
                  <a:lnTo>
                    <a:pt x="9307" y="17"/>
                  </a:lnTo>
                  <a:lnTo>
                    <a:pt x="8271" y="84"/>
                  </a:lnTo>
                  <a:cubicBezTo>
                    <a:pt x="7385" y="117"/>
                    <a:pt x="6182" y="184"/>
                    <a:pt x="4846" y="234"/>
                  </a:cubicBezTo>
                  <a:cubicBezTo>
                    <a:pt x="3509" y="285"/>
                    <a:pt x="2289" y="301"/>
                    <a:pt x="1421" y="318"/>
                  </a:cubicBezTo>
                  <a:lnTo>
                    <a:pt x="385" y="335"/>
                  </a:lnTo>
                  <a:lnTo>
                    <a:pt x="0" y="335"/>
                  </a:lnTo>
                  <a:cubicBezTo>
                    <a:pt x="34" y="351"/>
                    <a:pt x="67" y="351"/>
                    <a:pt x="101" y="351"/>
                  </a:cubicBezTo>
                  <a:lnTo>
                    <a:pt x="385" y="351"/>
                  </a:lnTo>
                  <a:cubicBezTo>
                    <a:pt x="669" y="351"/>
                    <a:pt x="1003" y="351"/>
                    <a:pt x="1421" y="368"/>
                  </a:cubicBezTo>
                  <a:cubicBezTo>
                    <a:pt x="2289" y="368"/>
                    <a:pt x="3509" y="351"/>
                    <a:pt x="4846" y="301"/>
                  </a:cubicBezTo>
                  <a:cubicBezTo>
                    <a:pt x="6182" y="251"/>
                    <a:pt x="7385" y="184"/>
                    <a:pt x="8271" y="117"/>
                  </a:cubicBezTo>
                  <a:lnTo>
                    <a:pt x="9307" y="51"/>
                  </a:lnTo>
                  <a:lnTo>
                    <a:pt x="9591" y="17"/>
                  </a:lnTo>
                  <a:cubicBezTo>
                    <a:pt x="9624" y="17"/>
                    <a:pt x="9658" y="17"/>
                    <a:pt x="96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8"/>
            <p:cNvSpPr/>
            <p:nvPr/>
          </p:nvSpPr>
          <p:spPr>
            <a:xfrm>
              <a:off x="7809978" y="4637960"/>
              <a:ext cx="17724" cy="28941"/>
            </a:xfrm>
            <a:custGeom>
              <a:rect b="b" l="l" r="r" t="t"/>
              <a:pathLst>
                <a:path extrusionOk="0" h="903" w="553">
                  <a:moveTo>
                    <a:pt x="552" y="0"/>
                  </a:moveTo>
                  <a:lnTo>
                    <a:pt x="552" y="0"/>
                  </a:lnTo>
                  <a:cubicBezTo>
                    <a:pt x="218" y="167"/>
                    <a:pt x="1" y="535"/>
                    <a:pt x="34" y="903"/>
                  </a:cubicBezTo>
                  <a:cubicBezTo>
                    <a:pt x="84" y="736"/>
                    <a:pt x="134" y="569"/>
                    <a:pt x="218" y="401"/>
                  </a:cubicBezTo>
                  <a:cubicBezTo>
                    <a:pt x="318" y="268"/>
                    <a:pt x="435" y="117"/>
                    <a:pt x="5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8"/>
            <p:cNvSpPr/>
            <p:nvPr/>
          </p:nvSpPr>
          <p:spPr>
            <a:xfrm>
              <a:off x="7755910" y="4626134"/>
              <a:ext cx="10192" cy="15608"/>
            </a:xfrm>
            <a:custGeom>
              <a:rect b="b" l="l" r="r" t="t"/>
              <a:pathLst>
                <a:path extrusionOk="0" h="487" w="318">
                  <a:moveTo>
                    <a:pt x="296" y="0"/>
                  </a:moveTo>
                  <a:cubicBezTo>
                    <a:pt x="272" y="0"/>
                    <a:pt x="195" y="95"/>
                    <a:pt x="117" y="219"/>
                  </a:cubicBezTo>
                  <a:cubicBezTo>
                    <a:pt x="50" y="353"/>
                    <a:pt x="0" y="470"/>
                    <a:pt x="17" y="486"/>
                  </a:cubicBezTo>
                  <a:cubicBezTo>
                    <a:pt x="34" y="486"/>
                    <a:pt x="101" y="386"/>
                    <a:pt x="184" y="252"/>
                  </a:cubicBezTo>
                  <a:cubicBezTo>
                    <a:pt x="268" y="119"/>
                    <a:pt x="318" y="2"/>
                    <a:pt x="301" y="2"/>
                  </a:cubicBezTo>
                  <a:cubicBezTo>
                    <a:pt x="300" y="1"/>
                    <a:pt x="298" y="0"/>
                    <a:pt x="29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8"/>
            <p:cNvSpPr/>
            <p:nvPr/>
          </p:nvSpPr>
          <p:spPr>
            <a:xfrm>
              <a:off x="7740911" y="4623506"/>
              <a:ext cx="11794" cy="10833"/>
            </a:xfrm>
            <a:custGeom>
              <a:rect b="b" l="l" r="r" t="t"/>
              <a:pathLst>
                <a:path extrusionOk="0" h="338" w="368">
                  <a:moveTo>
                    <a:pt x="351" y="0"/>
                  </a:moveTo>
                  <a:cubicBezTo>
                    <a:pt x="335" y="0"/>
                    <a:pt x="251" y="50"/>
                    <a:pt x="151" y="151"/>
                  </a:cubicBezTo>
                  <a:cubicBezTo>
                    <a:pt x="67" y="234"/>
                    <a:pt x="0" y="318"/>
                    <a:pt x="17" y="334"/>
                  </a:cubicBezTo>
                  <a:cubicBezTo>
                    <a:pt x="17" y="336"/>
                    <a:pt x="18" y="337"/>
                    <a:pt x="20" y="337"/>
                  </a:cubicBezTo>
                  <a:cubicBezTo>
                    <a:pt x="38" y="337"/>
                    <a:pt x="126" y="276"/>
                    <a:pt x="201" y="201"/>
                  </a:cubicBezTo>
                  <a:cubicBezTo>
                    <a:pt x="301" y="101"/>
                    <a:pt x="368" y="17"/>
                    <a:pt x="3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8"/>
            <p:cNvSpPr/>
            <p:nvPr/>
          </p:nvSpPr>
          <p:spPr>
            <a:xfrm>
              <a:off x="7727514" y="4605301"/>
              <a:ext cx="21986" cy="2885"/>
            </a:xfrm>
            <a:custGeom>
              <a:rect b="b" l="l" r="r" t="t"/>
              <a:pathLst>
                <a:path extrusionOk="0" h="90" w="686">
                  <a:moveTo>
                    <a:pt x="1" y="0"/>
                  </a:moveTo>
                  <a:lnTo>
                    <a:pt x="1" y="0"/>
                  </a:lnTo>
                  <a:cubicBezTo>
                    <a:pt x="84" y="56"/>
                    <a:pt x="178" y="88"/>
                    <a:pt x="275" y="88"/>
                  </a:cubicBezTo>
                  <a:cubicBezTo>
                    <a:pt x="295" y="88"/>
                    <a:pt x="315" y="87"/>
                    <a:pt x="335" y="84"/>
                  </a:cubicBezTo>
                  <a:cubicBezTo>
                    <a:pt x="364" y="88"/>
                    <a:pt x="393" y="90"/>
                    <a:pt x="423" y="90"/>
                  </a:cubicBezTo>
                  <a:cubicBezTo>
                    <a:pt x="510" y="90"/>
                    <a:pt x="598" y="71"/>
                    <a:pt x="686" y="34"/>
                  </a:cubicBezTo>
                  <a:cubicBezTo>
                    <a:pt x="452" y="17"/>
                    <a:pt x="235" y="17"/>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8"/>
            <p:cNvSpPr/>
            <p:nvPr/>
          </p:nvSpPr>
          <p:spPr>
            <a:xfrm>
              <a:off x="7761807" y="4608218"/>
              <a:ext cx="34293" cy="20127"/>
            </a:xfrm>
            <a:custGeom>
              <a:rect b="b" l="l" r="r" t="t"/>
              <a:pathLst>
                <a:path extrusionOk="0" h="628" w="1070">
                  <a:moveTo>
                    <a:pt x="728" y="66"/>
                  </a:moveTo>
                  <a:cubicBezTo>
                    <a:pt x="808" y="66"/>
                    <a:pt x="889" y="83"/>
                    <a:pt x="969" y="110"/>
                  </a:cubicBezTo>
                  <a:cubicBezTo>
                    <a:pt x="1019" y="160"/>
                    <a:pt x="1003" y="227"/>
                    <a:pt x="936" y="260"/>
                  </a:cubicBezTo>
                  <a:cubicBezTo>
                    <a:pt x="869" y="310"/>
                    <a:pt x="802" y="344"/>
                    <a:pt x="735" y="360"/>
                  </a:cubicBezTo>
                  <a:cubicBezTo>
                    <a:pt x="618" y="410"/>
                    <a:pt x="485" y="444"/>
                    <a:pt x="368" y="477"/>
                  </a:cubicBezTo>
                  <a:cubicBezTo>
                    <a:pt x="261" y="502"/>
                    <a:pt x="171" y="514"/>
                    <a:pt x="106" y="523"/>
                  </a:cubicBezTo>
                  <a:lnTo>
                    <a:pt x="106" y="523"/>
                  </a:lnTo>
                  <a:cubicBezTo>
                    <a:pt x="136" y="451"/>
                    <a:pt x="173" y="377"/>
                    <a:pt x="217" y="310"/>
                  </a:cubicBezTo>
                  <a:cubicBezTo>
                    <a:pt x="301" y="210"/>
                    <a:pt x="401" y="143"/>
                    <a:pt x="518" y="110"/>
                  </a:cubicBezTo>
                  <a:cubicBezTo>
                    <a:pt x="588" y="79"/>
                    <a:pt x="658" y="66"/>
                    <a:pt x="728" y="66"/>
                  </a:cubicBezTo>
                  <a:close/>
                  <a:moveTo>
                    <a:pt x="737" y="1"/>
                  </a:moveTo>
                  <a:cubicBezTo>
                    <a:pt x="524" y="1"/>
                    <a:pt x="313" y="106"/>
                    <a:pt x="184" y="293"/>
                  </a:cubicBezTo>
                  <a:cubicBezTo>
                    <a:pt x="137" y="357"/>
                    <a:pt x="89" y="435"/>
                    <a:pt x="70" y="527"/>
                  </a:cubicBezTo>
                  <a:lnTo>
                    <a:pt x="70" y="527"/>
                  </a:lnTo>
                  <a:cubicBezTo>
                    <a:pt x="25" y="533"/>
                    <a:pt x="0" y="537"/>
                    <a:pt x="0" y="544"/>
                  </a:cubicBezTo>
                  <a:cubicBezTo>
                    <a:pt x="22" y="547"/>
                    <a:pt x="44" y="549"/>
                    <a:pt x="65" y="550"/>
                  </a:cubicBezTo>
                  <a:lnTo>
                    <a:pt x="65" y="550"/>
                  </a:lnTo>
                  <a:cubicBezTo>
                    <a:pt x="51" y="597"/>
                    <a:pt x="67" y="628"/>
                    <a:pt x="67" y="628"/>
                  </a:cubicBezTo>
                  <a:cubicBezTo>
                    <a:pt x="75" y="603"/>
                    <a:pt x="84" y="577"/>
                    <a:pt x="95" y="551"/>
                  </a:cubicBezTo>
                  <a:lnTo>
                    <a:pt x="95" y="551"/>
                  </a:lnTo>
                  <a:cubicBezTo>
                    <a:pt x="101" y="551"/>
                    <a:pt x="107" y="551"/>
                    <a:pt x="114" y="551"/>
                  </a:cubicBezTo>
                  <a:cubicBezTo>
                    <a:pt x="202" y="551"/>
                    <a:pt x="285" y="539"/>
                    <a:pt x="368" y="527"/>
                  </a:cubicBezTo>
                  <a:cubicBezTo>
                    <a:pt x="501" y="494"/>
                    <a:pt x="635" y="461"/>
                    <a:pt x="752" y="427"/>
                  </a:cubicBezTo>
                  <a:cubicBezTo>
                    <a:pt x="835" y="394"/>
                    <a:pt x="902" y="360"/>
                    <a:pt x="986" y="327"/>
                  </a:cubicBezTo>
                  <a:cubicBezTo>
                    <a:pt x="1019" y="293"/>
                    <a:pt x="1053" y="260"/>
                    <a:pt x="1069" y="210"/>
                  </a:cubicBezTo>
                  <a:cubicBezTo>
                    <a:pt x="1069" y="143"/>
                    <a:pt x="1053" y="93"/>
                    <a:pt x="1003" y="60"/>
                  </a:cubicBezTo>
                  <a:cubicBezTo>
                    <a:pt x="918" y="20"/>
                    <a:pt x="827" y="1"/>
                    <a:pt x="7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8"/>
            <p:cNvSpPr/>
            <p:nvPr/>
          </p:nvSpPr>
          <p:spPr>
            <a:xfrm>
              <a:off x="7748410" y="4603699"/>
              <a:ext cx="18236" cy="22499"/>
            </a:xfrm>
            <a:custGeom>
              <a:rect b="b" l="l" r="r" t="t"/>
              <a:pathLst>
                <a:path extrusionOk="0" h="702" w="569">
                  <a:moveTo>
                    <a:pt x="134" y="0"/>
                  </a:moveTo>
                  <a:cubicBezTo>
                    <a:pt x="50" y="17"/>
                    <a:pt x="0" y="100"/>
                    <a:pt x="17" y="167"/>
                  </a:cubicBezTo>
                  <a:cubicBezTo>
                    <a:pt x="34" y="234"/>
                    <a:pt x="50" y="284"/>
                    <a:pt x="84" y="334"/>
                  </a:cubicBezTo>
                  <a:cubicBezTo>
                    <a:pt x="151" y="418"/>
                    <a:pt x="201" y="485"/>
                    <a:pt x="268" y="551"/>
                  </a:cubicBezTo>
                  <a:cubicBezTo>
                    <a:pt x="335" y="618"/>
                    <a:pt x="401" y="668"/>
                    <a:pt x="485" y="685"/>
                  </a:cubicBezTo>
                  <a:cubicBezTo>
                    <a:pt x="502" y="685"/>
                    <a:pt x="418" y="635"/>
                    <a:pt x="301" y="518"/>
                  </a:cubicBezTo>
                  <a:cubicBezTo>
                    <a:pt x="251" y="451"/>
                    <a:pt x="184" y="384"/>
                    <a:pt x="151" y="301"/>
                  </a:cubicBezTo>
                  <a:cubicBezTo>
                    <a:pt x="101" y="217"/>
                    <a:pt x="50" y="84"/>
                    <a:pt x="151" y="67"/>
                  </a:cubicBezTo>
                  <a:cubicBezTo>
                    <a:pt x="158" y="65"/>
                    <a:pt x="165" y="65"/>
                    <a:pt x="173" y="65"/>
                  </a:cubicBezTo>
                  <a:cubicBezTo>
                    <a:pt x="251" y="65"/>
                    <a:pt x="339" y="141"/>
                    <a:pt x="385" y="217"/>
                  </a:cubicBezTo>
                  <a:cubicBezTo>
                    <a:pt x="451" y="284"/>
                    <a:pt x="485" y="368"/>
                    <a:pt x="502" y="451"/>
                  </a:cubicBezTo>
                  <a:cubicBezTo>
                    <a:pt x="518" y="535"/>
                    <a:pt x="518" y="618"/>
                    <a:pt x="518" y="685"/>
                  </a:cubicBezTo>
                  <a:lnTo>
                    <a:pt x="518" y="702"/>
                  </a:lnTo>
                  <a:cubicBezTo>
                    <a:pt x="568" y="618"/>
                    <a:pt x="568" y="518"/>
                    <a:pt x="552" y="434"/>
                  </a:cubicBezTo>
                  <a:cubicBezTo>
                    <a:pt x="535" y="334"/>
                    <a:pt x="502" y="251"/>
                    <a:pt x="435" y="167"/>
                  </a:cubicBezTo>
                  <a:cubicBezTo>
                    <a:pt x="368" y="67"/>
                    <a:pt x="251" y="0"/>
                    <a:pt x="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8"/>
            <p:cNvSpPr/>
            <p:nvPr/>
          </p:nvSpPr>
          <p:spPr>
            <a:xfrm>
              <a:off x="7566879" y="4618987"/>
              <a:ext cx="66408" cy="51120"/>
            </a:xfrm>
            <a:custGeom>
              <a:rect b="b" l="l" r="r" t="t"/>
              <a:pathLst>
                <a:path extrusionOk="0" h="1595" w="2072">
                  <a:moveTo>
                    <a:pt x="326" y="1"/>
                  </a:moveTo>
                  <a:cubicBezTo>
                    <a:pt x="251" y="1"/>
                    <a:pt x="171" y="13"/>
                    <a:pt x="100" y="24"/>
                  </a:cubicBezTo>
                  <a:cubicBezTo>
                    <a:pt x="67" y="24"/>
                    <a:pt x="34" y="41"/>
                    <a:pt x="0" y="58"/>
                  </a:cubicBezTo>
                  <a:cubicBezTo>
                    <a:pt x="0" y="58"/>
                    <a:pt x="67" y="43"/>
                    <a:pt x="191" y="43"/>
                  </a:cubicBezTo>
                  <a:cubicBezTo>
                    <a:pt x="253" y="43"/>
                    <a:pt x="329" y="47"/>
                    <a:pt x="418" y="58"/>
                  </a:cubicBezTo>
                  <a:cubicBezTo>
                    <a:pt x="1103" y="108"/>
                    <a:pt x="1704" y="542"/>
                    <a:pt x="1955" y="1194"/>
                  </a:cubicBezTo>
                  <a:cubicBezTo>
                    <a:pt x="2055" y="1428"/>
                    <a:pt x="2055" y="1595"/>
                    <a:pt x="2072" y="1595"/>
                  </a:cubicBezTo>
                  <a:cubicBezTo>
                    <a:pt x="2072" y="1562"/>
                    <a:pt x="2072" y="1511"/>
                    <a:pt x="2072" y="1478"/>
                  </a:cubicBezTo>
                  <a:cubicBezTo>
                    <a:pt x="2055" y="1378"/>
                    <a:pt x="2039" y="1277"/>
                    <a:pt x="2005" y="1177"/>
                  </a:cubicBezTo>
                  <a:cubicBezTo>
                    <a:pt x="1771" y="492"/>
                    <a:pt x="1136" y="24"/>
                    <a:pt x="418" y="8"/>
                  </a:cubicBezTo>
                  <a:cubicBezTo>
                    <a:pt x="388" y="3"/>
                    <a:pt x="358" y="1"/>
                    <a:pt x="3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8"/>
            <p:cNvSpPr/>
            <p:nvPr/>
          </p:nvSpPr>
          <p:spPr>
            <a:xfrm>
              <a:off x="7656299" y="4650652"/>
              <a:ext cx="53043" cy="3461"/>
            </a:xfrm>
            <a:custGeom>
              <a:rect b="b" l="l" r="r" t="t"/>
              <a:pathLst>
                <a:path extrusionOk="0" h="108" w="1655">
                  <a:moveTo>
                    <a:pt x="1616" y="1"/>
                  </a:moveTo>
                  <a:cubicBezTo>
                    <a:pt x="1511" y="1"/>
                    <a:pt x="1198" y="25"/>
                    <a:pt x="819" y="39"/>
                  </a:cubicBezTo>
                  <a:cubicBezTo>
                    <a:pt x="594" y="47"/>
                    <a:pt x="389" y="47"/>
                    <a:pt x="241" y="47"/>
                  </a:cubicBezTo>
                  <a:cubicBezTo>
                    <a:pt x="92" y="47"/>
                    <a:pt x="0" y="47"/>
                    <a:pt x="0" y="56"/>
                  </a:cubicBezTo>
                  <a:cubicBezTo>
                    <a:pt x="230" y="90"/>
                    <a:pt x="463" y="108"/>
                    <a:pt x="695" y="108"/>
                  </a:cubicBezTo>
                  <a:cubicBezTo>
                    <a:pt x="1019" y="108"/>
                    <a:pt x="1343" y="74"/>
                    <a:pt x="1655" y="5"/>
                  </a:cubicBezTo>
                  <a:cubicBezTo>
                    <a:pt x="1655" y="2"/>
                    <a:pt x="1641" y="1"/>
                    <a:pt x="161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8"/>
            <p:cNvSpPr/>
            <p:nvPr/>
          </p:nvSpPr>
          <p:spPr>
            <a:xfrm>
              <a:off x="7619890" y="4653376"/>
              <a:ext cx="6442" cy="10384"/>
            </a:xfrm>
            <a:custGeom>
              <a:rect b="b" l="l" r="r" t="t"/>
              <a:pathLst>
                <a:path extrusionOk="0" h="324" w="201">
                  <a:moveTo>
                    <a:pt x="21" y="1"/>
                  </a:moveTo>
                  <a:cubicBezTo>
                    <a:pt x="18" y="1"/>
                    <a:pt x="17" y="2"/>
                    <a:pt x="17" y="4"/>
                  </a:cubicBezTo>
                  <a:cubicBezTo>
                    <a:pt x="0" y="21"/>
                    <a:pt x="50" y="88"/>
                    <a:pt x="84" y="171"/>
                  </a:cubicBezTo>
                  <a:cubicBezTo>
                    <a:pt x="130" y="247"/>
                    <a:pt x="147" y="324"/>
                    <a:pt x="163" y="324"/>
                  </a:cubicBezTo>
                  <a:cubicBezTo>
                    <a:pt x="164" y="324"/>
                    <a:pt x="166" y="323"/>
                    <a:pt x="167" y="321"/>
                  </a:cubicBezTo>
                  <a:cubicBezTo>
                    <a:pt x="184" y="321"/>
                    <a:pt x="201" y="238"/>
                    <a:pt x="151" y="138"/>
                  </a:cubicBezTo>
                  <a:cubicBezTo>
                    <a:pt x="107" y="50"/>
                    <a:pt x="38" y="1"/>
                    <a:pt x="2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8"/>
            <p:cNvSpPr/>
            <p:nvPr/>
          </p:nvSpPr>
          <p:spPr>
            <a:xfrm>
              <a:off x="7605435" y="4637287"/>
              <a:ext cx="8045" cy="6731"/>
            </a:xfrm>
            <a:custGeom>
              <a:rect b="b" l="l" r="r" t="t"/>
              <a:pathLst>
                <a:path extrusionOk="0" h="210" w="251">
                  <a:moveTo>
                    <a:pt x="30" y="0"/>
                  </a:moveTo>
                  <a:cubicBezTo>
                    <a:pt x="24" y="0"/>
                    <a:pt x="20" y="2"/>
                    <a:pt x="17" y="5"/>
                  </a:cubicBezTo>
                  <a:cubicBezTo>
                    <a:pt x="0" y="21"/>
                    <a:pt x="50" y="72"/>
                    <a:pt x="100" y="138"/>
                  </a:cubicBezTo>
                  <a:cubicBezTo>
                    <a:pt x="155" y="180"/>
                    <a:pt x="210" y="210"/>
                    <a:pt x="237" y="210"/>
                  </a:cubicBezTo>
                  <a:cubicBezTo>
                    <a:pt x="243" y="210"/>
                    <a:pt x="248" y="208"/>
                    <a:pt x="251" y="205"/>
                  </a:cubicBezTo>
                  <a:cubicBezTo>
                    <a:pt x="251" y="188"/>
                    <a:pt x="217" y="138"/>
                    <a:pt x="151" y="88"/>
                  </a:cubicBezTo>
                  <a:cubicBezTo>
                    <a:pt x="109" y="33"/>
                    <a:pt x="56" y="0"/>
                    <a:pt x="3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8"/>
            <p:cNvSpPr/>
            <p:nvPr/>
          </p:nvSpPr>
          <p:spPr>
            <a:xfrm>
              <a:off x="7586269" y="4629018"/>
              <a:ext cx="11153" cy="4679"/>
            </a:xfrm>
            <a:custGeom>
              <a:rect b="b" l="l" r="r" t="t"/>
              <a:pathLst>
                <a:path extrusionOk="0" h="146" w="348">
                  <a:moveTo>
                    <a:pt x="119" y="1"/>
                  </a:moveTo>
                  <a:cubicBezTo>
                    <a:pt x="46" y="1"/>
                    <a:pt x="1" y="33"/>
                    <a:pt x="13" y="45"/>
                  </a:cubicBezTo>
                  <a:cubicBezTo>
                    <a:pt x="13" y="62"/>
                    <a:pt x="80" y="62"/>
                    <a:pt x="180" y="79"/>
                  </a:cubicBezTo>
                  <a:cubicBezTo>
                    <a:pt x="264" y="112"/>
                    <a:pt x="314" y="146"/>
                    <a:pt x="331" y="146"/>
                  </a:cubicBezTo>
                  <a:cubicBezTo>
                    <a:pt x="348" y="129"/>
                    <a:pt x="297" y="45"/>
                    <a:pt x="197" y="12"/>
                  </a:cubicBezTo>
                  <a:cubicBezTo>
                    <a:pt x="169" y="4"/>
                    <a:pt x="143" y="1"/>
                    <a:pt x="1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8"/>
            <p:cNvSpPr/>
            <p:nvPr/>
          </p:nvSpPr>
          <p:spPr>
            <a:xfrm>
              <a:off x="7572231" y="4626839"/>
              <a:ext cx="6442" cy="2949"/>
            </a:xfrm>
            <a:custGeom>
              <a:rect b="b" l="l" r="r" t="t"/>
              <a:pathLst>
                <a:path extrusionOk="0" h="92" w="201">
                  <a:moveTo>
                    <a:pt x="48" y="1"/>
                  </a:moveTo>
                  <a:cubicBezTo>
                    <a:pt x="29" y="1"/>
                    <a:pt x="17" y="5"/>
                    <a:pt x="17" y="13"/>
                  </a:cubicBezTo>
                  <a:cubicBezTo>
                    <a:pt x="0" y="30"/>
                    <a:pt x="34" y="63"/>
                    <a:pt x="84" y="80"/>
                  </a:cubicBezTo>
                  <a:cubicBezTo>
                    <a:pt x="105" y="87"/>
                    <a:pt x="125" y="91"/>
                    <a:pt x="142" y="91"/>
                  </a:cubicBezTo>
                  <a:cubicBezTo>
                    <a:pt x="167" y="91"/>
                    <a:pt x="184" y="83"/>
                    <a:pt x="184" y="63"/>
                  </a:cubicBezTo>
                  <a:cubicBezTo>
                    <a:pt x="201" y="47"/>
                    <a:pt x="151" y="30"/>
                    <a:pt x="117" y="13"/>
                  </a:cubicBezTo>
                  <a:cubicBezTo>
                    <a:pt x="92" y="5"/>
                    <a:pt x="67" y="1"/>
                    <a:pt x="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8"/>
            <p:cNvSpPr/>
            <p:nvPr/>
          </p:nvSpPr>
          <p:spPr>
            <a:xfrm>
              <a:off x="7285192" y="1406166"/>
              <a:ext cx="24134" cy="20640"/>
            </a:xfrm>
            <a:custGeom>
              <a:rect b="b" l="l" r="r" t="t"/>
              <a:pathLst>
                <a:path extrusionOk="0" h="644" w="753">
                  <a:moveTo>
                    <a:pt x="435" y="1"/>
                  </a:moveTo>
                  <a:cubicBezTo>
                    <a:pt x="151" y="1"/>
                    <a:pt x="0" y="352"/>
                    <a:pt x="201" y="552"/>
                  </a:cubicBezTo>
                  <a:cubicBezTo>
                    <a:pt x="264"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8"/>
            <p:cNvSpPr/>
            <p:nvPr/>
          </p:nvSpPr>
          <p:spPr>
            <a:xfrm>
              <a:off x="7278237" y="1393154"/>
              <a:ext cx="41248" cy="12628"/>
            </a:xfrm>
            <a:custGeom>
              <a:rect b="b" l="l" r="r" t="t"/>
              <a:pathLst>
                <a:path extrusionOk="0" h="394" w="1287">
                  <a:moveTo>
                    <a:pt x="626" y="1"/>
                  </a:moveTo>
                  <a:cubicBezTo>
                    <a:pt x="466" y="1"/>
                    <a:pt x="306" y="47"/>
                    <a:pt x="167" y="139"/>
                  </a:cubicBezTo>
                  <a:cubicBezTo>
                    <a:pt x="50" y="206"/>
                    <a:pt x="0" y="290"/>
                    <a:pt x="17" y="306"/>
                  </a:cubicBezTo>
                  <a:cubicBezTo>
                    <a:pt x="21" y="313"/>
                    <a:pt x="30" y="316"/>
                    <a:pt x="42" y="316"/>
                  </a:cubicBezTo>
                  <a:cubicBezTo>
                    <a:pt x="117" y="316"/>
                    <a:pt x="336" y="205"/>
                    <a:pt x="604" y="205"/>
                  </a:cubicBezTo>
                  <a:cubicBezTo>
                    <a:pt x="620" y="205"/>
                    <a:pt x="636" y="205"/>
                    <a:pt x="652" y="206"/>
                  </a:cubicBezTo>
                  <a:cubicBezTo>
                    <a:pt x="976" y="222"/>
                    <a:pt x="1200" y="394"/>
                    <a:pt x="1259" y="394"/>
                  </a:cubicBezTo>
                  <a:cubicBezTo>
                    <a:pt x="1264" y="394"/>
                    <a:pt x="1268" y="393"/>
                    <a:pt x="1270" y="390"/>
                  </a:cubicBezTo>
                  <a:cubicBezTo>
                    <a:pt x="1287" y="373"/>
                    <a:pt x="1253" y="290"/>
                    <a:pt x="1153" y="190"/>
                  </a:cubicBezTo>
                  <a:cubicBezTo>
                    <a:pt x="1000" y="64"/>
                    <a:pt x="813" y="1"/>
                    <a:pt x="6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8"/>
            <p:cNvSpPr/>
            <p:nvPr/>
          </p:nvSpPr>
          <p:spPr>
            <a:xfrm>
              <a:off x="7167376" y="1406166"/>
              <a:ext cx="24134" cy="20640"/>
            </a:xfrm>
            <a:custGeom>
              <a:rect b="b" l="l" r="r" t="t"/>
              <a:pathLst>
                <a:path extrusionOk="0" h="644" w="753">
                  <a:moveTo>
                    <a:pt x="435" y="1"/>
                  </a:moveTo>
                  <a:cubicBezTo>
                    <a:pt x="151" y="1"/>
                    <a:pt x="1" y="352"/>
                    <a:pt x="201" y="552"/>
                  </a:cubicBezTo>
                  <a:cubicBezTo>
                    <a:pt x="265"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8"/>
            <p:cNvSpPr/>
            <p:nvPr/>
          </p:nvSpPr>
          <p:spPr>
            <a:xfrm>
              <a:off x="7157216" y="1393154"/>
              <a:ext cx="41248" cy="12628"/>
            </a:xfrm>
            <a:custGeom>
              <a:rect b="b" l="l" r="r" t="t"/>
              <a:pathLst>
                <a:path extrusionOk="0" h="394" w="1287">
                  <a:moveTo>
                    <a:pt x="617" y="1"/>
                  </a:moveTo>
                  <a:cubicBezTo>
                    <a:pt x="453" y="1"/>
                    <a:pt x="289" y="47"/>
                    <a:pt x="150" y="139"/>
                  </a:cubicBezTo>
                  <a:cubicBezTo>
                    <a:pt x="33" y="206"/>
                    <a:pt x="0" y="290"/>
                    <a:pt x="17" y="306"/>
                  </a:cubicBezTo>
                  <a:cubicBezTo>
                    <a:pt x="21" y="313"/>
                    <a:pt x="29" y="316"/>
                    <a:pt x="41" y="316"/>
                  </a:cubicBezTo>
                  <a:cubicBezTo>
                    <a:pt x="113" y="316"/>
                    <a:pt x="322" y="205"/>
                    <a:pt x="602" y="205"/>
                  </a:cubicBezTo>
                  <a:cubicBezTo>
                    <a:pt x="618" y="205"/>
                    <a:pt x="635" y="205"/>
                    <a:pt x="652" y="206"/>
                  </a:cubicBezTo>
                  <a:cubicBezTo>
                    <a:pt x="960" y="222"/>
                    <a:pt x="1183" y="394"/>
                    <a:pt x="1255" y="394"/>
                  </a:cubicBezTo>
                  <a:cubicBezTo>
                    <a:pt x="1261" y="394"/>
                    <a:pt x="1266" y="393"/>
                    <a:pt x="1270" y="390"/>
                  </a:cubicBezTo>
                  <a:cubicBezTo>
                    <a:pt x="1287" y="373"/>
                    <a:pt x="1253" y="290"/>
                    <a:pt x="1153" y="190"/>
                  </a:cubicBezTo>
                  <a:cubicBezTo>
                    <a:pt x="1000" y="64"/>
                    <a:pt x="808" y="1"/>
                    <a:pt x="6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8"/>
            <p:cNvSpPr/>
            <p:nvPr/>
          </p:nvSpPr>
          <p:spPr>
            <a:xfrm>
              <a:off x="7134717" y="1597890"/>
              <a:ext cx="106053" cy="56376"/>
            </a:xfrm>
            <a:custGeom>
              <a:rect b="b" l="l" r="r" t="t"/>
              <a:pathLst>
                <a:path extrusionOk="0" h="1759" w="3309">
                  <a:moveTo>
                    <a:pt x="0" y="0"/>
                  </a:moveTo>
                  <a:cubicBezTo>
                    <a:pt x="0" y="1"/>
                    <a:pt x="793" y="1759"/>
                    <a:pt x="3117" y="1759"/>
                  </a:cubicBezTo>
                  <a:cubicBezTo>
                    <a:pt x="3180" y="1759"/>
                    <a:pt x="3244" y="1757"/>
                    <a:pt x="3309" y="1755"/>
                  </a:cubicBezTo>
                  <a:lnTo>
                    <a:pt x="3292" y="1120"/>
                  </a:lnTo>
                  <a:cubicBezTo>
                    <a:pt x="2106" y="1070"/>
                    <a:pt x="969" y="685"/>
                    <a:pt x="0" y="0"/>
                  </a:cubicBezTo>
                  <a:close/>
                </a:path>
              </a:pathLst>
            </a:custGeom>
            <a:solidFill>
              <a:srgbClr val="000000">
                <a:alpha val="12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8"/>
            <p:cNvSpPr/>
            <p:nvPr/>
          </p:nvSpPr>
          <p:spPr>
            <a:xfrm>
              <a:off x="7235386" y="1402417"/>
              <a:ext cx="30031" cy="96631"/>
            </a:xfrm>
            <a:custGeom>
              <a:rect b="b" l="l" r="r" t="t"/>
              <a:pathLst>
                <a:path extrusionOk="0" h="3015" w="937">
                  <a:moveTo>
                    <a:pt x="1" y="1"/>
                  </a:moveTo>
                  <a:cubicBezTo>
                    <a:pt x="17" y="185"/>
                    <a:pt x="67" y="368"/>
                    <a:pt x="117" y="552"/>
                  </a:cubicBezTo>
                  <a:cubicBezTo>
                    <a:pt x="218" y="886"/>
                    <a:pt x="351" y="1337"/>
                    <a:pt x="518" y="1839"/>
                  </a:cubicBezTo>
                  <a:cubicBezTo>
                    <a:pt x="602" y="2089"/>
                    <a:pt x="686" y="2323"/>
                    <a:pt x="752" y="2557"/>
                  </a:cubicBezTo>
                  <a:cubicBezTo>
                    <a:pt x="803" y="2641"/>
                    <a:pt x="819" y="2741"/>
                    <a:pt x="803" y="2825"/>
                  </a:cubicBezTo>
                  <a:cubicBezTo>
                    <a:pt x="786" y="2891"/>
                    <a:pt x="702" y="2908"/>
                    <a:pt x="619" y="2908"/>
                  </a:cubicBezTo>
                  <a:cubicBezTo>
                    <a:pt x="418" y="2908"/>
                    <a:pt x="234" y="2941"/>
                    <a:pt x="51" y="2975"/>
                  </a:cubicBezTo>
                  <a:cubicBezTo>
                    <a:pt x="185" y="2999"/>
                    <a:pt x="329" y="3015"/>
                    <a:pt x="468" y="3015"/>
                  </a:cubicBezTo>
                  <a:cubicBezTo>
                    <a:pt x="519" y="3015"/>
                    <a:pt x="569" y="3013"/>
                    <a:pt x="619" y="3008"/>
                  </a:cubicBezTo>
                  <a:cubicBezTo>
                    <a:pt x="669" y="3008"/>
                    <a:pt x="719" y="3008"/>
                    <a:pt x="769" y="2992"/>
                  </a:cubicBezTo>
                  <a:cubicBezTo>
                    <a:pt x="836" y="2975"/>
                    <a:pt x="886" y="2941"/>
                    <a:pt x="903" y="2875"/>
                  </a:cubicBezTo>
                  <a:cubicBezTo>
                    <a:pt x="936" y="2758"/>
                    <a:pt x="936" y="2624"/>
                    <a:pt x="869" y="2507"/>
                  </a:cubicBezTo>
                  <a:cubicBezTo>
                    <a:pt x="803" y="2290"/>
                    <a:pt x="736" y="2056"/>
                    <a:pt x="652" y="1805"/>
                  </a:cubicBezTo>
                  <a:cubicBezTo>
                    <a:pt x="485" y="1304"/>
                    <a:pt x="335" y="853"/>
                    <a:pt x="218" y="519"/>
                  </a:cubicBezTo>
                  <a:cubicBezTo>
                    <a:pt x="168" y="335"/>
                    <a:pt x="101" y="168"/>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8"/>
            <p:cNvSpPr/>
            <p:nvPr/>
          </p:nvSpPr>
          <p:spPr>
            <a:xfrm>
              <a:off x="7211829" y="1506291"/>
              <a:ext cx="31633" cy="19006"/>
            </a:xfrm>
            <a:custGeom>
              <a:rect b="b" l="l" r="r" t="t"/>
              <a:pathLst>
                <a:path extrusionOk="0" h="593" w="987">
                  <a:moveTo>
                    <a:pt x="57" y="0"/>
                  </a:moveTo>
                  <a:cubicBezTo>
                    <a:pt x="55" y="0"/>
                    <a:pt x="52" y="1"/>
                    <a:pt x="50" y="1"/>
                  </a:cubicBezTo>
                  <a:cubicBezTo>
                    <a:pt x="0" y="18"/>
                    <a:pt x="84" y="319"/>
                    <a:pt x="401" y="486"/>
                  </a:cubicBezTo>
                  <a:cubicBezTo>
                    <a:pt x="546" y="566"/>
                    <a:pt x="687" y="592"/>
                    <a:pt x="794" y="592"/>
                  </a:cubicBezTo>
                  <a:cubicBezTo>
                    <a:pt x="910" y="592"/>
                    <a:pt x="986" y="562"/>
                    <a:pt x="986" y="536"/>
                  </a:cubicBezTo>
                  <a:cubicBezTo>
                    <a:pt x="969" y="469"/>
                    <a:pt x="736" y="469"/>
                    <a:pt x="485" y="319"/>
                  </a:cubicBezTo>
                  <a:cubicBezTo>
                    <a:pt x="244" y="190"/>
                    <a:pt x="111" y="0"/>
                    <a:pt x="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8"/>
            <p:cNvSpPr/>
            <p:nvPr/>
          </p:nvSpPr>
          <p:spPr>
            <a:xfrm>
              <a:off x="7064559" y="1193579"/>
              <a:ext cx="289732" cy="188262"/>
            </a:xfrm>
            <a:custGeom>
              <a:rect b="b" l="l" r="r" t="t"/>
              <a:pathLst>
                <a:path extrusionOk="0" h="5874" w="9040">
                  <a:moveTo>
                    <a:pt x="3730" y="66"/>
                  </a:moveTo>
                  <a:cubicBezTo>
                    <a:pt x="2717" y="66"/>
                    <a:pt x="1730" y="497"/>
                    <a:pt x="1053" y="1270"/>
                  </a:cubicBezTo>
                  <a:cubicBezTo>
                    <a:pt x="351" y="2072"/>
                    <a:pt x="0" y="3108"/>
                    <a:pt x="67" y="4178"/>
                  </a:cubicBezTo>
                  <a:cubicBezTo>
                    <a:pt x="67" y="4562"/>
                    <a:pt x="201" y="4963"/>
                    <a:pt x="435" y="5280"/>
                  </a:cubicBezTo>
                  <a:cubicBezTo>
                    <a:pt x="803" y="5681"/>
                    <a:pt x="1404" y="5765"/>
                    <a:pt x="1939" y="5815"/>
                  </a:cubicBezTo>
                  <a:cubicBezTo>
                    <a:pt x="2204" y="5846"/>
                    <a:pt x="2474" y="5874"/>
                    <a:pt x="2738" y="5874"/>
                  </a:cubicBezTo>
                  <a:cubicBezTo>
                    <a:pt x="3039" y="5874"/>
                    <a:pt x="3334" y="5838"/>
                    <a:pt x="3610" y="5731"/>
                  </a:cubicBezTo>
                  <a:cubicBezTo>
                    <a:pt x="3949" y="5604"/>
                    <a:pt x="4248" y="5335"/>
                    <a:pt x="4391" y="5015"/>
                  </a:cubicBezTo>
                  <a:lnTo>
                    <a:pt x="4391" y="5015"/>
                  </a:lnTo>
                  <a:cubicBezTo>
                    <a:pt x="4458" y="5228"/>
                    <a:pt x="4607" y="5428"/>
                    <a:pt x="4796" y="5548"/>
                  </a:cubicBezTo>
                  <a:cubicBezTo>
                    <a:pt x="5163" y="5782"/>
                    <a:pt x="5631" y="5782"/>
                    <a:pt x="6066" y="5782"/>
                  </a:cubicBezTo>
                  <a:lnTo>
                    <a:pt x="7937" y="5765"/>
                  </a:lnTo>
                  <a:cubicBezTo>
                    <a:pt x="7965" y="5767"/>
                    <a:pt x="7992" y="5768"/>
                    <a:pt x="8019" y="5768"/>
                  </a:cubicBezTo>
                  <a:cubicBezTo>
                    <a:pt x="8205" y="5768"/>
                    <a:pt x="8380" y="5719"/>
                    <a:pt x="8555" y="5631"/>
                  </a:cubicBezTo>
                  <a:cubicBezTo>
                    <a:pt x="8772" y="5464"/>
                    <a:pt x="8823" y="5147"/>
                    <a:pt x="8856" y="4863"/>
                  </a:cubicBezTo>
                  <a:cubicBezTo>
                    <a:pt x="8956" y="3860"/>
                    <a:pt x="9040" y="2791"/>
                    <a:pt x="8589" y="1905"/>
                  </a:cubicBezTo>
                  <a:cubicBezTo>
                    <a:pt x="8188" y="1103"/>
                    <a:pt x="7369" y="569"/>
                    <a:pt x="6517" y="285"/>
                  </a:cubicBezTo>
                  <a:cubicBezTo>
                    <a:pt x="5665" y="0"/>
                    <a:pt x="4746" y="134"/>
                    <a:pt x="3843" y="67"/>
                  </a:cubicBezTo>
                  <a:cubicBezTo>
                    <a:pt x="3806" y="66"/>
                    <a:pt x="3768" y="66"/>
                    <a:pt x="3730" y="66"/>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8"/>
            <p:cNvSpPr/>
            <p:nvPr/>
          </p:nvSpPr>
          <p:spPr>
            <a:xfrm>
              <a:off x="7009946" y="1236590"/>
              <a:ext cx="116213" cy="491262"/>
            </a:xfrm>
            <a:custGeom>
              <a:rect b="b" l="l" r="r" t="t"/>
              <a:pathLst>
                <a:path extrusionOk="0" h="15328" w="3626">
                  <a:moveTo>
                    <a:pt x="1967" y="0"/>
                  </a:moveTo>
                  <a:cubicBezTo>
                    <a:pt x="1663" y="0"/>
                    <a:pt x="1368" y="104"/>
                    <a:pt x="1136" y="313"/>
                  </a:cubicBezTo>
                  <a:cubicBezTo>
                    <a:pt x="819" y="613"/>
                    <a:pt x="568" y="981"/>
                    <a:pt x="401" y="1399"/>
                  </a:cubicBezTo>
                  <a:lnTo>
                    <a:pt x="0" y="4406"/>
                  </a:lnTo>
                  <a:lnTo>
                    <a:pt x="301" y="8617"/>
                  </a:lnTo>
                  <a:lnTo>
                    <a:pt x="268" y="15267"/>
                  </a:lnTo>
                  <a:cubicBezTo>
                    <a:pt x="345" y="15308"/>
                    <a:pt x="430" y="15327"/>
                    <a:pt x="520" y="15327"/>
                  </a:cubicBezTo>
                  <a:cubicBezTo>
                    <a:pt x="1232" y="15327"/>
                    <a:pt x="2288" y="14157"/>
                    <a:pt x="2674" y="13579"/>
                  </a:cubicBezTo>
                  <a:cubicBezTo>
                    <a:pt x="3091" y="12928"/>
                    <a:pt x="3125" y="12109"/>
                    <a:pt x="3041" y="11340"/>
                  </a:cubicBezTo>
                  <a:cubicBezTo>
                    <a:pt x="2941" y="10572"/>
                    <a:pt x="2740" y="9820"/>
                    <a:pt x="2724" y="9051"/>
                  </a:cubicBezTo>
                  <a:cubicBezTo>
                    <a:pt x="2707" y="7798"/>
                    <a:pt x="3175" y="6595"/>
                    <a:pt x="3392" y="5359"/>
                  </a:cubicBezTo>
                  <a:cubicBezTo>
                    <a:pt x="3626" y="4022"/>
                    <a:pt x="3576" y="2652"/>
                    <a:pt x="3225" y="1332"/>
                  </a:cubicBezTo>
                  <a:cubicBezTo>
                    <a:pt x="3091" y="814"/>
                    <a:pt x="2857" y="262"/>
                    <a:pt x="2373" y="62"/>
                  </a:cubicBezTo>
                  <a:cubicBezTo>
                    <a:pt x="2239" y="21"/>
                    <a:pt x="2102" y="0"/>
                    <a:pt x="19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8" name="Shape 1598"/>
        <p:cNvGrpSpPr/>
        <p:nvPr/>
      </p:nvGrpSpPr>
      <p:grpSpPr>
        <a:xfrm>
          <a:off x="0" y="0"/>
          <a:ext cx="0" cy="0"/>
          <a:chOff x="0" y="0"/>
          <a:chExt cx="0" cy="0"/>
        </a:xfrm>
      </p:grpSpPr>
      <p:sp>
        <p:nvSpPr>
          <p:cNvPr id="1599" name="Google Shape;1599;p39"/>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SEGMENTS</a:t>
            </a:r>
            <a:endParaRPr/>
          </a:p>
        </p:txBody>
      </p:sp>
      <p:sp>
        <p:nvSpPr>
          <p:cNvPr id="1600" name="Google Shape;1600;p39"/>
          <p:cNvSpPr txBox="1"/>
          <p:nvPr>
            <p:ph idx="1" type="subTitle"/>
          </p:nvPr>
        </p:nvSpPr>
        <p:spPr>
          <a:xfrm>
            <a:off x="3581110" y="2070913"/>
            <a:ext cx="1977000" cy="2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Network ID</a:t>
            </a:r>
            <a:endParaRPr/>
          </a:p>
        </p:txBody>
      </p:sp>
      <p:sp>
        <p:nvSpPr>
          <p:cNvPr id="1601" name="Google Shape;1601;p39"/>
          <p:cNvSpPr txBox="1"/>
          <p:nvPr>
            <p:ph idx="2" type="subTitle"/>
          </p:nvPr>
        </p:nvSpPr>
        <p:spPr>
          <a:xfrm>
            <a:off x="3581110" y="2342499"/>
            <a:ext cx="1977000" cy="45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Finding network ID from the IP address</a:t>
            </a:r>
            <a:endParaRPr/>
          </a:p>
        </p:txBody>
      </p:sp>
      <p:sp>
        <p:nvSpPr>
          <p:cNvPr id="1602" name="Google Shape;1602;p39"/>
          <p:cNvSpPr txBox="1"/>
          <p:nvPr>
            <p:ph idx="3" type="subTitle"/>
          </p:nvPr>
        </p:nvSpPr>
        <p:spPr>
          <a:xfrm>
            <a:off x="3581110" y="3763376"/>
            <a:ext cx="1977000" cy="2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Bluetooth</a:t>
            </a:r>
            <a:endParaRPr/>
          </a:p>
        </p:txBody>
      </p:sp>
      <p:sp>
        <p:nvSpPr>
          <p:cNvPr id="1603" name="Google Shape;1603;p39"/>
          <p:cNvSpPr txBox="1"/>
          <p:nvPr>
            <p:ph idx="4" type="subTitle"/>
          </p:nvPr>
        </p:nvSpPr>
        <p:spPr>
          <a:xfrm>
            <a:off x="3581110" y="4037476"/>
            <a:ext cx="1977000" cy="45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Bluetooth provides direct transfer</a:t>
            </a:r>
            <a:endParaRPr/>
          </a:p>
        </p:txBody>
      </p:sp>
      <p:sp>
        <p:nvSpPr>
          <p:cNvPr id="1604" name="Google Shape;1604;p39"/>
          <p:cNvSpPr txBox="1"/>
          <p:nvPr>
            <p:ph idx="5" type="subTitle"/>
          </p:nvPr>
        </p:nvSpPr>
        <p:spPr>
          <a:xfrm>
            <a:off x="5848989" y="2070913"/>
            <a:ext cx="1983000" cy="2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Class of node</a:t>
            </a:r>
            <a:endParaRPr/>
          </a:p>
        </p:txBody>
      </p:sp>
      <p:sp>
        <p:nvSpPr>
          <p:cNvPr id="1605" name="Google Shape;1605;p39"/>
          <p:cNvSpPr txBox="1"/>
          <p:nvPr>
            <p:ph idx="6" type="subTitle"/>
          </p:nvPr>
        </p:nvSpPr>
        <p:spPr>
          <a:xfrm>
            <a:off x="5848989" y="2347514"/>
            <a:ext cx="1983000" cy="45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Classify nodes according to their class</a:t>
            </a:r>
            <a:endParaRPr/>
          </a:p>
        </p:txBody>
      </p:sp>
      <p:sp>
        <p:nvSpPr>
          <p:cNvPr id="1606" name="Google Shape;1606;p39"/>
          <p:cNvSpPr txBox="1"/>
          <p:nvPr>
            <p:ph idx="7" type="subTitle"/>
          </p:nvPr>
        </p:nvSpPr>
        <p:spPr>
          <a:xfrm>
            <a:off x="901000" y="2070925"/>
            <a:ext cx="2802000" cy="2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 Collection &amp; Cleaning</a:t>
            </a:r>
            <a:endParaRPr/>
          </a:p>
        </p:txBody>
      </p:sp>
      <p:sp>
        <p:nvSpPr>
          <p:cNvPr id="1607" name="Google Shape;1607;p39"/>
          <p:cNvSpPr txBox="1"/>
          <p:nvPr>
            <p:ph idx="8" type="subTitle"/>
          </p:nvPr>
        </p:nvSpPr>
        <p:spPr>
          <a:xfrm>
            <a:off x="1312012" y="2342499"/>
            <a:ext cx="1980000" cy="45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dataset and its description</a:t>
            </a:r>
            <a:endParaRPr/>
          </a:p>
        </p:txBody>
      </p:sp>
      <p:sp>
        <p:nvSpPr>
          <p:cNvPr id="1608" name="Google Shape;1608;p39"/>
          <p:cNvSpPr txBox="1"/>
          <p:nvPr>
            <p:ph idx="9" type="subTitle"/>
          </p:nvPr>
        </p:nvSpPr>
        <p:spPr>
          <a:xfrm>
            <a:off x="1312012" y="3763376"/>
            <a:ext cx="1980000" cy="2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Classification</a:t>
            </a:r>
            <a:endParaRPr/>
          </a:p>
        </p:txBody>
      </p:sp>
      <p:sp>
        <p:nvSpPr>
          <p:cNvPr id="1609" name="Google Shape;1609;p39"/>
          <p:cNvSpPr txBox="1"/>
          <p:nvPr>
            <p:ph idx="13" type="subTitle"/>
          </p:nvPr>
        </p:nvSpPr>
        <p:spPr>
          <a:xfrm>
            <a:off x="1312012" y="4037476"/>
            <a:ext cx="1980000" cy="45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Classify the nodes by their type using the models</a:t>
            </a:r>
            <a:endParaRPr/>
          </a:p>
        </p:txBody>
      </p:sp>
      <p:sp>
        <p:nvSpPr>
          <p:cNvPr id="1610" name="Google Shape;1610;p39"/>
          <p:cNvSpPr txBox="1"/>
          <p:nvPr>
            <p:ph idx="14" type="subTitle"/>
          </p:nvPr>
        </p:nvSpPr>
        <p:spPr>
          <a:xfrm>
            <a:off x="5848989" y="3763374"/>
            <a:ext cx="1983000" cy="2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Trust Factor</a:t>
            </a:r>
            <a:endParaRPr/>
          </a:p>
        </p:txBody>
      </p:sp>
      <p:sp>
        <p:nvSpPr>
          <p:cNvPr id="1611" name="Google Shape;1611;p39"/>
          <p:cNvSpPr txBox="1"/>
          <p:nvPr>
            <p:ph idx="15" type="subTitle"/>
          </p:nvPr>
        </p:nvSpPr>
        <p:spPr>
          <a:xfrm>
            <a:off x="5848989" y="4039975"/>
            <a:ext cx="1983000" cy="45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How reliable is this node?</a:t>
            </a:r>
            <a:endParaRPr/>
          </a:p>
        </p:txBody>
      </p:sp>
      <p:grpSp>
        <p:nvGrpSpPr>
          <p:cNvPr id="1612" name="Google Shape;1612;p39"/>
          <p:cNvGrpSpPr/>
          <p:nvPr/>
        </p:nvGrpSpPr>
        <p:grpSpPr>
          <a:xfrm>
            <a:off x="2079355" y="3148071"/>
            <a:ext cx="445314" cy="443581"/>
            <a:chOff x="1576325" y="2162175"/>
            <a:chExt cx="526625" cy="524575"/>
          </a:xfrm>
        </p:grpSpPr>
        <p:sp>
          <p:nvSpPr>
            <p:cNvPr id="1613" name="Google Shape;1613;p39"/>
            <p:cNvSpPr/>
            <p:nvPr/>
          </p:nvSpPr>
          <p:spPr>
            <a:xfrm>
              <a:off x="1576325" y="2406300"/>
              <a:ext cx="526625" cy="280450"/>
            </a:xfrm>
            <a:custGeom>
              <a:rect b="b" l="l" r="r" t="t"/>
              <a:pathLst>
                <a:path extrusionOk="0" h="11218" w="21065">
                  <a:moveTo>
                    <a:pt x="4321" y="1"/>
                  </a:moveTo>
                  <a:cubicBezTo>
                    <a:pt x="4060" y="1"/>
                    <a:pt x="3832" y="164"/>
                    <a:pt x="3767" y="425"/>
                  </a:cubicBezTo>
                  <a:lnTo>
                    <a:pt x="82" y="10500"/>
                  </a:lnTo>
                  <a:cubicBezTo>
                    <a:pt x="1" y="10859"/>
                    <a:pt x="262" y="11217"/>
                    <a:pt x="637" y="11217"/>
                  </a:cubicBezTo>
                  <a:lnTo>
                    <a:pt x="16842" y="11217"/>
                  </a:lnTo>
                  <a:cubicBezTo>
                    <a:pt x="17087" y="11217"/>
                    <a:pt x="17315" y="11038"/>
                    <a:pt x="17380" y="10793"/>
                  </a:cubicBezTo>
                  <a:lnTo>
                    <a:pt x="21065" y="718"/>
                  </a:lnTo>
                  <a:cubicBezTo>
                    <a:pt x="21065" y="359"/>
                    <a:pt x="20886" y="1"/>
                    <a:pt x="20511"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9"/>
            <p:cNvSpPr/>
            <p:nvPr/>
          </p:nvSpPr>
          <p:spPr>
            <a:xfrm>
              <a:off x="2012450" y="2324800"/>
              <a:ext cx="36300" cy="81525"/>
            </a:xfrm>
            <a:custGeom>
              <a:rect b="b" l="l" r="r" t="t"/>
              <a:pathLst>
                <a:path extrusionOk="0" h="3261" w="1452">
                  <a:moveTo>
                    <a:pt x="1" y="0"/>
                  </a:moveTo>
                  <a:lnTo>
                    <a:pt x="1" y="3261"/>
                  </a:lnTo>
                  <a:lnTo>
                    <a:pt x="1452" y="3261"/>
                  </a:lnTo>
                  <a:lnTo>
                    <a:pt x="1452" y="636"/>
                  </a:lnTo>
                  <a:cubicBezTo>
                    <a:pt x="1452" y="277"/>
                    <a:pt x="1158" y="0"/>
                    <a:pt x="816"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9"/>
            <p:cNvSpPr/>
            <p:nvPr/>
          </p:nvSpPr>
          <p:spPr>
            <a:xfrm>
              <a:off x="1577975" y="2261625"/>
              <a:ext cx="36300" cy="402300"/>
            </a:xfrm>
            <a:custGeom>
              <a:rect b="b" l="l" r="r" t="t"/>
              <a:pathLst>
                <a:path extrusionOk="0" h="16092" w="1452">
                  <a:moveTo>
                    <a:pt x="636" y="0"/>
                  </a:moveTo>
                  <a:cubicBezTo>
                    <a:pt x="277" y="0"/>
                    <a:pt x="0" y="277"/>
                    <a:pt x="0" y="620"/>
                  </a:cubicBezTo>
                  <a:lnTo>
                    <a:pt x="0" y="16091"/>
                  </a:lnTo>
                  <a:lnTo>
                    <a:pt x="82" y="16091"/>
                  </a:lnTo>
                  <a:lnTo>
                    <a:pt x="1451" y="12342"/>
                  </a:lnTo>
                  <a:lnTo>
                    <a:pt x="1451"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9"/>
            <p:cNvSpPr/>
            <p:nvPr/>
          </p:nvSpPr>
          <p:spPr>
            <a:xfrm>
              <a:off x="1668450" y="2162175"/>
              <a:ext cx="344025" cy="260050"/>
            </a:xfrm>
            <a:custGeom>
              <a:rect b="b" l="l" r="r" t="t"/>
              <a:pathLst>
                <a:path extrusionOk="0" h="10402" w="13761">
                  <a:moveTo>
                    <a:pt x="0" y="0"/>
                  </a:moveTo>
                  <a:lnTo>
                    <a:pt x="0" y="10402"/>
                  </a:lnTo>
                  <a:lnTo>
                    <a:pt x="82" y="10190"/>
                  </a:lnTo>
                  <a:cubicBezTo>
                    <a:pt x="147" y="9929"/>
                    <a:pt x="375" y="9766"/>
                    <a:pt x="636" y="9766"/>
                  </a:cubicBezTo>
                  <a:lnTo>
                    <a:pt x="13761" y="9766"/>
                  </a:lnTo>
                  <a:lnTo>
                    <a:pt x="1376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9"/>
            <p:cNvSpPr/>
            <p:nvPr/>
          </p:nvSpPr>
          <p:spPr>
            <a:xfrm>
              <a:off x="1719800" y="2288525"/>
              <a:ext cx="241325" cy="18350"/>
            </a:xfrm>
            <a:custGeom>
              <a:rect b="b" l="l" r="r" t="t"/>
              <a:pathLst>
                <a:path extrusionOk="0" h="734" w="9653">
                  <a:moveTo>
                    <a:pt x="490" y="0"/>
                  </a:moveTo>
                  <a:cubicBezTo>
                    <a:pt x="1" y="0"/>
                    <a:pt x="1" y="734"/>
                    <a:pt x="490" y="734"/>
                  </a:cubicBezTo>
                  <a:lnTo>
                    <a:pt x="9163" y="734"/>
                  </a:lnTo>
                  <a:cubicBezTo>
                    <a:pt x="9652" y="734"/>
                    <a:pt x="9652" y="0"/>
                    <a:pt x="91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39"/>
            <p:cNvSpPr/>
            <p:nvPr/>
          </p:nvSpPr>
          <p:spPr>
            <a:xfrm>
              <a:off x="1719800" y="2225350"/>
              <a:ext cx="114550" cy="17950"/>
            </a:xfrm>
            <a:custGeom>
              <a:rect b="b" l="l" r="r" t="t"/>
              <a:pathLst>
                <a:path extrusionOk="0" h="718" w="4582">
                  <a:moveTo>
                    <a:pt x="490" y="0"/>
                  </a:moveTo>
                  <a:cubicBezTo>
                    <a:pt x="1" y="0"/>
                    <a:pt x="1" y="717"/>
                    <a:pt x="490" y="717"/>
                  </a:cubicBezTo>
                  <a:lnTo>
                    <a:pt x="4109" y="717"/>
                  </a:lnTo>
                  <a:cubicBezTo>
                    <a:pt x="4582" y="717"/>
                    <a:pt x="4582" y="0"/>
                    <a:pt x="41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39"/>
            <p:cNvSpPr/>
            <p:nvPr/>
          </p:nvSpPr>
          <p:spPr>
            <a:xfrm>
              <a:off x="1719800" y="2352100"/>
              <a:ext cx="241325" cy="17950"/>
            </a:xfrm>
            <a:custGeom>
              <a:rect b="b" l="l" r="r" t="t"/>
              <a:pathLst>
                <a:path extrusionOk="0" h="718" w="9653">
                  <a:moveTo>
                    <a:pt x="490" y="0"/>
                  </a:moveTo>
                  <a:cubicBezTo>
                    <a:pt x="1" y="0"/>
                    <a:pt x="1" y="718"/>
                    <a:pt x="490" y="718"/>
                  </a:cubicBezTo>
                  <a:lnTo>
                    <a:pt x="9163" y="718"/>
                  </a:lnTo>
                  <a:cubicBezTo>
                    <a:pt x="9652" y="718"/>
                    <a:pt x="9652" y="0"/>
                    <a:pt x="91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39"/>
            <p:cNvSpPr/>
            <p:nvPr/>
          </p:nvSpPr>
          <p:spPr>
            <a:xfrm>
              <a:off x="1641550" y="2180100"/>
              <a:ext cx="26925" cy="316700"/>
            </a:xfrm>
            <a:custGeom>
              <a:rect b="b" l="l" r="r" t="t"/>
              <a:pathLst>
                <a:path extrusionOk="0" h="12668" w="1077">
                  <a:moveTo>
                    <a:pt x="0" y="0"/>
                  </a:moveTo>
                  <a:lnTo>
                    <a:pt x="0" y="12668"/>
                  </a:lnTo>
                  <a:lnTo>
                    <a:pt x="1076" y="9685"/>
                  </a:lnTo>
                  <a:lnTo>
                    <a:pt x="1076"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39"/>
            <p:cNvSpPr/>
            <p:nvPr/>
          </p:nvSpPr>
          <p:spPr>
            <a:xfrm>
              <a:off x="1614250" y="2198025"/>
              <a:ext cx="27325" cy="372975"/>
            </a:xfrm>
            <a:custGeom>
              <a:rect b="b" l="l" r="r" t="t"/>
              <a:pathLst>
                <a:path extrusionOk="0" h="14919" w="1093">
                  <a:moveTo>
                    <a:pt x="0" y="1"/>
                  </a:moveTo>
                  <a:lnTo>
                    <a:pt x="0" y="14918"/>
                  </a:lnTo>
                  <a:lnTo>
                    <a:pt x="1092" y="11951"/>
                  </a:lnTo>
                  <a:lnTo>
                    <a:pt x="1092"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2" name="Google Shape;1622;p39"/>
          <p:cNvGrpSpPr/>
          <p:nvPr/>
        </p:nvGrpSpPr>
        <p:grpSpPr>
          <a:xfrm>
            <a:off x="2074615" y="1446642"/>
            <a:ext cx="454793" cy="452411"/>
            <a:chOff x="3111700" y="2161850"/>
            <a:chExt cx="526625" cy="524900"/>
          </a:xfrm>
        </p:grpSpPr>
        <p:sp>
          <p:nvSpPr>
            <p:cNvPr id="1623" name="Google Shape;1623;p39"/>
            <p:cNvSpPr/>
            <p:nvPr/>
          </p:nvSpPr>
          <p:spPr>
            <a:xfrm>
              <a:off x="3111700" y="2198025"/>
              <a:ext cx="488325" cy="488725"/>
            </a:xfrm>
            <a:custGeom>
              <a:rect b="b" l="l" r="r" t="t"/>
              <a:pathLst>
                <a:path extrusionOk="0" h="19549" w="19533">
                  <a:moveTo>
                    <a:pt x="1" y="1"/>
                  </a:moveTo>
                  <a:lnTo>
                    <a:pt x="1" y="19548"/>
                  </a:lnTo>
                  <a:lnTo>
                    <a:pt x="19532" y="19548"/>
                  </a:lnTo>
                  <a:lnTo>
                    <a:pt x="19532" y="2055"/>
                  </a:lnTo>
                  <a:lnTo>
                    <a:pt x="8756" y="12848"/>
                  </a:lnTo>
                  <a:lnTo>
                    <a:pt x="5935" y="13614"/>
                  </a:lnTo>
                  <a:lnTo>
                    <a:pt x="5935" y="13614"/>
                  </a:lnTo>
                  <a:lnTo>
                    <a:pt x="6702" y="10793"/>
                  </a:lnTo>
                  <a:lnTo>
                    <a:pt x="17494"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39"/>
            <p:cNvSpPr/>
            <p:nvPr/>
          </p:nvSpPr>
          <p:spPr>
            <a:xfrm>
              <a:off x="3264950" y="2468250"/>
              <a:ext cx="65250" cy="65250"/>
            </a:xfrm>
            <a:custGeom>
              <a:rect b="b" l="l" r="r" t="t"/>
              <a:pathLst>
                <a:path extrusionOk="0" h="2610" w="2610">
                  <a:moveTo>
                    <a:pt x="572" y="1"/>
                  </a:moveTo>
                  <a:lnTo>
                    <a:pt x="1" y="2104"/>
                  </a:lnTo>
                  <a:lnTo>
                    <a:pt x="1" y="2104"/>
                  </a:lnTo>
                  <a:lnTo>
                    <a:pt x="131" y="1973"/>
                  </a:lnTo>
                  <a:cubicBezTo>
                    <a:pt x="205" y="1900"/>
                    <a:pt x="298" y="1863"/>
                    <a:pt x="390" y="1863"/>
                  </a:cubicBezTo>
                  <a:cubicBezTo>
                    <a:pt x="482" y="1863"/>
                    <a:pt x="572" y="1900"/>
                    <a:pt x="637" y="1973"/>
                  </a:cubicBezTo>
                  <a:cubicBezTo>
                    <a:pt x="783" y="2120"/>
                    <a:pt x="783" y="2348"/>
                    <a:pt x="637" y="2479"/>
                  </a:cubicBezTo>
                  <a:lnTo>
                    <a:pt x="506" y="2609"/>
                  </a:lnTo>
                  <a:lnTo>
                    <a:pt x="2609" y="2039"/>
                  </a:lnTo>
                  <a:lnTo>
                    <a:pt x="5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9"/>
            <p:cNvSpPr/>
            <p:nvPr/>
          </p:nvSpPr>
          <p:spPr>
            <a:xfrm>
              <a:off x="3260075" y="2514900"/>
              <a:ext cx="27075" cy="23475"/>
            </a:xfrm>
            <a:custGeom>
              <a:rect b="b" l="l" r="r" t="t"/>
              <a:pathLst>
                <a:path extrusionOk="0" h="939" w="1083">
                  <a:moveTo>
                    <a:pt x="576" y="0"/>
                  </a:moveTo>
                  <a:cubicBezTo>
                    <a:pt x="493" y="0"/>
                    <a:pt x="406" y="32"/>
                    <a:pt x="326" y="107"/>
                  </a:cubicBezTo>
                  <a:lnTo>
                    <a:pt x="196" y="238"/>
                  </a:lnTo>
                  <a:lnTo>
                    <a:pt x="0" y="939"/>
                  </a:lnTo>
                  <a:lnTo>
                    <a:pt x="701" y="743"/>
                  </a:lnTo>
                  <a:lnTo>
                    <a:pt x="832" y="613"/>
                  </a:lnTo>
                  <a:cubicBezTo>
                    <a:pt x="1082" y="350"/>
                    <a:pt x="852" y="0"/>
                    <a:pt x="576" y="0"/>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9"/>
            <p:cNvSpPr/>
            <p:nvPr/>
          </p:nvSpPr>
          <p:spPr>
            <a:xfrm>
              <a:off x="3279225" y="2224925"/>
              <a:ext cx="294300" cy="294300"/>
            </a:xfrm>
            <a:custGeom>
              <a:rect b="b" l="l" r="r" t="t"/>
              <a:pathLst>
                <a:path extrusionOk="0" h="11772" w="11772">
                  <a:moveTo>
                    <a:pt x="9734" y="1"/>
                  </a:moveTo>
                  <a:lnTo>
                    <a:pt x="1" y="9717"/>
                  </a:lnTo>
                  <a:lnTo>
                    <a:pt x="1" y="9734"/>
                  </a:lnTo>
                  <a:lnTo>
                    <a:pt x="2038" y="11772"/>
                  </a:lnTo>
                  <a:lnTo>
                    <a:pt x="2055" y="11772"/>
                  </a:lnTo>
                  <a:lnTo>
                    <a:pt x="11772" y="2039"/>
                  </a:lnTo>
                  <a:lnTo>
                    <a:pt x="9734"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9"/>
            <p:cNvSpPr/>
            <p:nvPr/>
          </p:nvSpPr>
          <p:spPr>
            <a:xfrm>
              <a:off x="3547825" y="2161850"/>
              <a:ext cx="90500" cy="88775"/>
            </a:xfrm>
            <a:custGeom>
              <a:rect b="b" l="l" r="r" t="t"/>
              <a:pathLst>
                <a:path extrusionOk="0" h="3551" w="3620">
                  <a:moveTo>
                    <a:pt x="1794" y="1"/>
                  </a:moveTo>
                  <a:cubicBezTo>
                    <a:pt x="1610" y="1"/>
                    <a:pt x="1427" y="70"/>
                    <a:pt x="1288" y="209"/>
                  </a:cubicBezTo>
                  <a:lnTo>
                    <a:pt x="0" y="1497"/>
                  </a:lnTo>
                  <a:lnTo>
                    <a:pt x="2055" y="3551"/>
                  </a:lnTo>
                  <a:lnTo>
                    <a:pt x="3343" y="2263"/>
                  </a:lnTo>
                  <a:cubicBezTo>
                    <a:pt x="3620" y="1986"/>
                    <a:pt x="3620" y="1529"/>
                    <a:pt x="3343" y="1252"/>
                  </a:cubicBezTo>
                  <a:lnTo>
                    <a:pt x="2299" y="209"/>
                  </a:lnTo>
                  <a:cubicBezTo>
                    <a:pt x="2161" y="70"/>
                    <a:pt x="1977" y="1"/>
                    <a:pt x="1794" y="1"/>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9"/>
            <p:cNvSpPr/>
            <p:nvPr/>
          </p:nvSpPr>
          <p:spPr>
            <a:xfrm>
              <a:off x="3522550" y="2199250"/>
              <a:ext cx="25300" cy="25700"/>
            </a:xfrm>
            <a:custGeom>
              <a:rect b="b" l="l" r="r" t="t"/>
              <a:pathLst>
                <a:path extrusionOk="0" h="1028" w="1012">
                  <a:moveTo>
                    <a:pt x="1" y="1028"/>
                  </a:moveTo>
                  <a:lnTo>
                    <a:pt x="1011" y="1"/>
                  </a:lnTo>
                  <a:lnTo>
                    <a:pt x="1011" y="1"/>
                  </a:lnTo>
                  <a:close/>
                </a:path>
              </a:pathLst>
            </a:custGeom>
            <a:solidFill>
              <a:srgbClr val="F7E6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9"/>
            <p:cNvSpPr/>
            <p:nvPr/>
          </p:nvSpPr>
          <p:spPr>
            <a:xfrm>
              <a:off x="3522550" y="2199250"/>
              <a:ext cx="76650" cy="76650"/>
            </a:xfrm>
            <a:custGeom>
              <a:rect b="b" l="l" r="r" t="t"/>
              <a:pathLst>
                <a:path extrusionOk="0" h="3066" w="3066">
                  <a:moveTo>
                    <a:pt x="1011" y="1"/>
                  </a:moveTo>
                  <a:lnTo>
                    <a:pt x="1" y="1028"/>
                  </a:lnTo>
                  <a:lnTo>
                    <a:pt x="2039" y="3066"/>
                  </a:lnTo>
                  <a:lnTo>
                    <a:pt x="3066" y="2055"/>
                  </a:lnTo>
                  <a:lnTo>
                    <a:pt x="101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0" name="Google Shape;1630;p39"/>
          <p:cNvGrpSpPr/>
          <p:nvPr/>
        </p:nvGrpSpPr>
        <p:grpSpPr>
          <a:xfrm>
            <a:off x="4346851" y="1464483"/>
            <a:ext cx="450298" cy="434570"/>
            <a:chOff x="3937075" y="2182550"/>
            <a:chExt cx="469550" cy="504200"/>
          </a:xfrm>
        </p:grpSpPr>
        <p:sp>
          <p:nvSpPr>
            <p:cNvPr id="1631" name="Google Shape;1631;p39"/>
            <p:cNvSpPr/>
            <p:nvPr/>
          </p:nvSpPr>
          <p:spPr>
            <a:xfrm>
              <a:off x="3937075" y="2217200"/>
              <a:ext cx="469550" cy="95800"/>
            </a:xfrm>
            <a:custGeom>
              <a:rect b="b" l="l" r="r" t="t"/>
              <a:pathLst>
                <a:path extrusionOk="0" h="3832" w="18782">
                  <a:moveTo>
                    <a:pt x="0" y="0"/>
                  </a:moveTo>
                  <a:lnTo>
                    <a:pt x="0" y="3831"/>
                  </a:lnTo>
                  <a:lnTo>
                    <a:pt x="18782" y="3831"/>
                  </a:lnTo>
                  <a:lnTo>
                    <a:pt x="18782" y="0"/>
                  </a:lnTo>
                  <a:lnTo>
                    <a:pt x="15994" y="0"/>
                  </a:lnTo>
                  <a:lnTo>
                    <a:pt x="15994" y="1386"/>
                  </a:lnTo>
                  <a:lnTo>
                    <a:pt x="13565" y="1386"/>
                  </a:lnTo>
                  <a:lnTo>
                    <a:pt x="13565" y="0"/>
                  </a:lnTo>
                  <a:lnTo>
                    <a:pt x="5217" y="0"/>
                  </a:lnTo>
                  <a:lnTo>
                    <a:pt x="5217" y="1386"/>
                  </a:lnTo>
                  <a:lnTo>
                    <a:pt x="2772" y="1386"/>
                  </a:lnTo>
                  <a:lnTo>
                    <a:pt x="2772"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9"/>
            <p:cNvSpPr/>
            <p:nvPr/>
          </p:nvSpPr>
          <p:spPr>
            <a:xfrm>
              <a:off x="3937075" y="2312975"/>
              <a:ext cx="469550" cy="373775"/>
            </a:xfrm>
            <a:custGeom>
              <a:rect b="b" l="l" r="r" t="t"/>
              <a:pathLst>
                <a:path extrusionOk="0" h="14951" w="18782">
                  <a:moveTo>
                    <a:pt x="0" y="0"/>
                  </a:moveTo>
                  <a:lnTo>
                    <a:pt x="0" y="14950"/>
                  </a:lnTo>
                  <a:lnTo>
                    <a:pt x="18782" y="14950"/>
                  </a:lnTo>
                  <a:lnTo>
                    <a:pt x="1878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9"/>
            <p:cNvSpPr/>
            <p:nvPr/>
          </p:nvSpPr>
          <p:spPr>
            <a:xfrm>
              <a:off x="4006350" y="2373700"/>
              <a:ext cx="330575" cy="252325"/>
            </a:xfrm>
            <a:custGeom>
              <a:rect b="b" l="l" r="r" t="t"/>
              <a:pathLst>
                <a:path extrusionOk="0" h="10093" w="13223">
                  <a:moveTo>
                    <a:pt x="3131" y="701"/>
                  </a:moveTo>
                  <a:lnTo>
                    <a:pt x="3131" y="3131"/>
                  </a:lnTo>
                  <a:lnTo>
                    <a:pt x="702" y="3131"/>
                  </a:lnTo>
                  <a:lnTo>
                    <a:pt x="702" y="701"/>
                  </a:lnTo>
                  <a:close/>
                  <a:moveTo>
                    <a:pt x="6261" y="701"/>
                  </a:moveTo>
                  <a:lnTo>
                    <a:pt x="6261" y="3131"/>
                  </a:lnTo>
                  <a:lnTo>
                    <a:pt x="3832" y="3131"/>
                  </a:lnTo>
                  <a:lnTo>
                    <a:pt x="3832" y="701"/>
                  </a:lnTo>
                  <a:close/>
                  <a:moveTo>
                    <a:pt x="9408" y="701"/>
                  </a:moveTo>
                  <a:lnTo>
                    <a:pt x="9408" y="3131"/>
                  </a:lnTo>
                  <a:lnTo>
                    <a:pt x="6962" y="3131"/>
                  </a:lnTo>
                  <a:lnTo>
                    <a:pt x="6962" y="701"/>
                  </a:lnTo>
                  <a:close/>
                  <a:moveTo>
                    <a:pt x="12538" y="701"/>
                  </a:moveTo>
                  <a:lnTo>
                    <a:pt x="12538" y="3131"/>
                  </a:lnTo>
                  <a:lnTo>
                    <a:pt x="10093" y="3131"/>
                  </a:lnTo>
                  <a:lnTo>
                    <a:pt x="10093" y="701"/>
                  </a:lnTo>
                  <a:close/>
                  <a:moveTo>
                    <a:pt x="3131" y="3832"/>
                  </a:moveTo>
                  <a:lnTo>
                    <a:pt x="3131" y="6261"/>
                  </a:lnTo>
                  <a:lnTo>
                    <a:pt x="702" y="6261"/>
                  </a:lnTo>
                  <a:lnTo>
                    <a:pt x="702" y="3832"/>
                  </a:lnTo>
                  <a:close/>
                  <a:moveTo>
                    <a:pt x="6261" y="3832"/>
                  </a:moveTo>
                  <a:lnTo>
                    <a:pt x="6261" y="6261"/>
                  </a:lnTo>
                  <a:lnTo>
                    <a:pt x="3832" y="6261"/>
                  </a:lnTo>
                  <a:lnTo>
                    <a:pt x="3832" y="3832"/>
                  </a:lnTo>
                  <a:close/>
                  <a:moveTo>
                    <a:pt x="9408" y="3832"/>
                  </a:moveTo>
                  <a:lnTo>
                    <a:pt x="9408" y="6261"/>
                  </a:lnTo>
                  <a:lnTo>
                    <a:pt x="6962" y="6261"/>
                  </a:lnTo>
                  <a:lnTo>
                    <a:pt x="6962" y="3832"/>
                  </a:lnTo>
                  <a:close/>
                  <a:moveTo>
                    <a:pt x="12538" y="3832"/>
                  </a:moveTo>
                  <a:lnTo>
                    <a:pt x="12538" y="6261"/>
                  </a:lnTo>
                  <a:lnTo>
                    <a:pt x="10093" y="6261"/>
                  </a:lnTo>
                  <a:lnTo>
                    <a:pt x="10093" y="3832"/>
                  </a:lnTo>
                  <a:close/>
                  <a:moveTo>
                    <a:pt x="3131" y="6962"/>
                  </a:moveTo>
                  <a:lnTo>
                    <a:pt x="3131" y="9391"/>
                  </a:lnTo>
                  <a:lnTo>
                    <a:pt x="702" y="9391"/>
                  </a:lnTo>
                  <a:lnTo>
                    <a:pt x="702" y="6962"/>
                  </a:lnTo>
                  <a:close/>
                  <a:moveTo>
                    <a:pt x="6261" y="6962"/>
                  </a:moveTo>
                  <a:lnTo>
                    <a:pt x="6261" y="9391"/>
                  </a:lnTo>
                  <a:lnTo>
                    <a:pt x="3832" y="9391"/>
                  </a:lnTo>
                  <a:lnTo>
                    <a:pt x="3832" y="6962"/>
                  </a:lnTo>
                  <a:close/>
                  <a:moveTo>
                    <a:pt x="9408" y="6962"/>
                  </a:moveTo>
                  <a:lnTo>
                    <a:pt x="9408" y="9391"/>
                  </a:lnTo>
                  <a:lnTo>
                    <a:pt x="6962" y="9391"/>
                  </a:lnTo>
                  <a:lnTo>
                    <a:pt x="6962" y="6962"/>
                  </a:lnTo>
                  <a:close/>
                  <a:moveTo>
                    <a:pt x="12538" y="6962"/>
                  </a:moveTo>
                  <a:lnTo>
                    <a:pt x="12538" y="9391"/>
                  </a:lnTo>
                  <a:lnTo>
                    <a:pt x="10093" y="9391"/>
                  </a:lnTo>
                  <a:lnTo>
                    <a:pt x="10093" y="6962"/>
                  </a:lnTo>
                  <a:close/>
                  <a:moveTo>
                    <a:pt x="1" y="0"/>
                  </a:moveTo>
                  <a:lnTo>
                    <a:pt x="1" y="10092"/>
                  </a:lnTo>
                  <a:lnTo>
                    <a:pt x="13223" y="10092"/>
                  </a:lnTo>
                  <a:lnTo>
                    <a:pt x="132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9"/>
            <p:cNvSpPr/>
            <p:nvPr/>
          </p:nvSpPr>
          <p:spPr>
            <a:xfrm>
              <a:off x="4006350" y="2182550"/>
              <a:ext cx="61175" cy="69300"/>
            </a:xfrm>
            <a:custGeom>
              <a:rect b="b" l="l" r="r" t="t"/>
              <a:pathLst>
                <a:path extrusionOk="0" h="2772" w="2447">
                  <a:moveTo>
                    <a:pt x="1" y="0"/>
                  </a:moveTo>
                  <a:lnTo>
                    <a:pt x="1" y="2772"/>
                  </a:lnTo>
                  <a:lnTo>
                    <a:pt x="2446" y="2772"/>
                  </a:lnTo>
                  <a:lnTo>
                    <a:pt x="2446" y="0"/>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9"/>
            <p:cNvSpPr/>
            <p:nvPr/>
          </p:nvSpPr>
          <p:spPr>
            <a:xfrm>
              <a:off x="4276175" y="2182550"/>
              <a:ext cx="60750" cy="69300"/>
            </a:xfrm>
            <a:custGeom>
              <a:rect b="b" l="l" r="r" t="t"/>
              <a:pathLst>
                <a:path extrusionOk="0" h="2772" w="2430">
                  <a:moveTo>
                    <a:pt x="1" y="0"/>
                  </a:moveTo>
                  <a:lnTo>
                    <a:pt x="1" y="2772"/>
                  </a:lnTo>
                  <a:lnTo>
                    <a:pt x="2430" y="2772"/>
                  </a:lnTo>
                  <a:lnTo>
                    <a:pt x="2430" y="0"/>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9"/>
            <p:cNvSpPr/>
            <p:nvPr/>
          </p:nvSpPr>
          <p:spPr>
            <a:xfrm>
              <a:off x="4180400" y="2469475"/>
              <a:ext cx="61150" cy="60750"/>
            </a:xfrm>
            <a:custGeom>
              <a:rect b="b" l="l" r="r" t="t"/>
              <a:pathLst>
                <a:path extrusionOk="0" h="2430" w="2446">
                  <a:moveTo>
                    <a:pt x="0" y="1"/>
                  </a:moveTo>
                  <a:lnTo>
                    <a:pt x="0" y="2430"/>
                  </a:lnTo>
                  <a:lnTo>
                    <a:pt x="2446" y="2430"/>
                  </a:lnTo>
                  <a:lnTo>
                    <a:pt x="2446"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7" name="Google Shape;1637;p39"/>
          <p:cNvGrpSpPr/>
          <p:nvPr/>
        </p:nvGrpSpPr>
        <p:grpSpPr>
          <a:xfrm>
            <a:off x="6604779" y="1466229"/>
            <a:ext cx="471420" cy="432825"/>
            <a:chOff x="4678475" y="2184575"/>
            <a:chExt cx="491575" cy="502175"/>
          </a:xfrm>
        </p:grpSpPr>
        <p:sp>
          <p:nvSpPr>
            <p:cNvPr id="1638" name="Google Shape;1638;p39"/>
            <p:cNvSpPr/>
            <p:nvPr/>
          </p:nvSpPr>
          <p:spPr>
            <a:xfrm>
              <a:off x="4678475" y="2184575"/>
              <a:ext cx="491575" cy="502175"/>
            </a:xfrm>
            <a:custGeom>
              <a:rect b="b" l="l" r="r" t="t"/>
              <a:pathLst>
                <a:path extrusionOk="0" h="20087" w="19663">
                  <a:moveTo>
                    <a:pt x="0" y="1"/>
                  </a:moveTo>
                  <a:lnTo>
                    <a:pt x="0" y="20086"/>
                  </a:lnTo>
                  <a:lnTo>
                    <a:pt x="19662" y="20086"/>
                  </a:lnTo>
                  <a:lnTo>
                    <a:pt x="19662" y="3408"/>
                  </a:lnTo>
                  <a:lnTo>
                    <a:pt x="16238" y="1"/>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9"/>
            <p:cNvSpPr/>
            <p:nvPr/>
          </p:nvSpPr>
          <p:spPr>
            <a:xfrm>
              <a:off x="4753050" y="2462150"/>
              <a:ext cx="331400" cy="224600"/>
            </a:xfrm>
            <a:custGeom>
              <a:rect b="b" l="l" r="r" t="t"/>
              <a:pathLst>
                <a:path extrusionOk="0" h="8984" w="13256">
                  <a:moveTo>
                    <a:pt x="1" y="0"/>
                  </a:moveTo>
                  <a:lnTo>
                    <a:pt x="1" y="8983"/>
                  </a:lnTo>
                  <a:lnTo>
                    <a:pt x="13255" y="8983"/>
                  </a:lnTo>
                  <a:lnTo>
                    <a:pt x="13255"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9"/>
            <p:cNvSpPr/>
            <p:nvPr/>
          </p:nvSpPr>
          <p:spPr>
            <a:xfrm>
              <a:off x="4753050" y="2462150"/>
              <a:ext cx="331400" cy="128800"/>
            </a:xfrm>
            <a:custGeom>
              <a:rect b="b" l="l" r="r" t="t"/>
              <a:pathLst>
                <a:path extrusionOk="0" h="5152" w="13256">
                  <a:moveTo>
                    <a:pt x="1" y="0"/>
                  </a:moveTo>
                  <a:lnTo>
                    <a:pt x="1" y="5152"/>
                  </a:lnTo>
                  <a:lnTo>
                    <a:pt x="13255" y="5152"/>
                  </a:lnTo>
                  <a:lnTo>
                    <a:pt x="13255"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9"/>
            <p:cNvSpPr/>
            <p:nvPr/>
          </p:nvSpPr>
          <p:spPr>
            <a:xfrm>
              <a:off x="4774650" y="2184575"/>
              <a:ext cx="277600" cy="170800"/>
            </a:xfrm>
            <a:custGeom>
              <a:rect b="b" l="l" r="r" t="t"/>
              <a:pathLst>
                <a:path extrusionOk="0" h="6832" w="11104">
                  <a:moveTo>
                    <a:pt x="1" y="1"/>
                  </a:moveTo>
                  <a:lnTo>
                    <a:pt x="1" y="6832"/>
                  </a:lnTo>
                  <a:lnTo>
                    <a:pt x="11103" y="6832"/>
                  </a:lnTo>
                  <a:lnTo>
                    <a:pt x="1110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9"/>
            <p:cNvSpPr/>
            <p:nvPr/>
          </p:nvSpPr>
          <p:spPr>
            <a:xfrm>
              <a:off x="4792175" y="2494350"/>
              <a:ext cx="103550" cy="21200"/>
            </a:xfrm>
            <a:custGeom>
              <a:rect b="b" l="l" r="r" t="t"/>
              <a:pathLst>
                <a:path extrusionOk="0" h="848" w="4142">
                  <a:moveTo>
                    <a:pt x="571" y="0"/>
                  </a:moveTo>
                  <a:cubicBezTo>
                    <a:pt x="1" y="0"/>
                    <a:pt x="1" y="848"/>
                    <a:pt x="571" y="848"/>
                  </a:cubicBezTo>
                  <a:lnTo>
                    <a:pt x="3571" y="848"/>
                  </a:lnTo>
                  <a:cubicBezTo>
                    <a:pt x="4142" y="848"/>
                    <a:pt x="4142" y="0"/>
                    <a:pt x="35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39"/>
            <p:cNvSpPr/>
            <p:nvPr/>
          </p:nvSpPr>
          <p:spPr>
            <a:xfrm>
              <a:off x="4792175" y="2537125"/>
              <a:ext cx="135350" cy="21225"/>
            </a:xfrm>
            <a:custGeom>
              <a:rect b="b" l="l" r="r" t="t"/>
              <a:pathLst>
                <a:path extrusionOk="0" h="849" w="5414">
                  <a:moveTo>
                    <a:pt x="571" y="1"/>
                  </a:moveTo>
                  <a:cubicBezTo>
                    <a:pt x="1" y="1"/>
                    <a:pt x="1" y="849"/>
                    <a:pt x="571" y="849"/>
                  </a:cubicBezTo>
                  <a:lnTo>
                    <a:pt x="4843" y="849"/>
                  </a:lnTo>
                  <a:cubicBezTo>
                    <a:pt x="5414" y="849"/>
                    <a:pt x="5414" y="1"/>
                    <a:pt x="48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39"/>
            <p:cNvSpPr/>
            <p:nvPr/>
          </p:nvSpPr>
          <p:spPr>
            <a:xfrm>
              <a:off x="4934850" y="2537250"/>
              <a:ext cx="22425" cy="21225"/>
            </a:xfrm>
            <a:custGeom>
              <a:rect b="b" l="l" r="r" t="t"/>
              <a:pathLst>
                <a:path extrusionOk="0" h="849" w="897">
                  <a:moveTo>
                    <a:pt x="426" y="0"/>
                  </a:moveTo>
                  <a:cubicBezTo>
                    <a:pt x="318" y="0"/>
                    <a:pt x="212" y="37"/>
                    <a:pt x="130" y="110"/>
                  </a:cubicBezTo>
                  <a:cubicBezTo>
                    <a:pt x="49" y="192"/>
                    <a:pt x="0" y="306"/>
                    <a:pt x="0" y="420"/>
                  </a:cubicBezTo>
                  <a:cubicBezTo>
                    <a:pt x="0" y="676"/>
                    <a:pt x="214" y="849"/>
                    <a:pt x="437" y="849"/>
                  </a:cubicBezTo>
                  <a:cubicBezTo>
                    <a:pt x="541" y="849"/>
                    <a:pt x="646" y="812"/>
                    <a:pt x="734" y="730"/>
                  </a:cubicBezTo>
                  <a:cubicBezTo>
                    <a:pt x="897" y="550"/>
                    <a:pt x="897" y="289"/>
                    <a:pt x="734" y="110"/>
                  </a:cubicBezTo>
                  <a:cubicBezTo>
                    <a:pt x="644" y="37"/>
                    <a:pt x="534" y="0"/>
                    <a:pt x="4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9"/>
            <p:cNvSpPr/>
            <p:nvPr/>
          </p:nvSpPr>
          <p:spPr>
            <a:xfrm>
              <a:off x="4956025" y="2216375"/>
              <a:ext cx="64425" cy="106800"/>
            </a:xfrm>
            <a:custGeom>
              <a:rect b="b" l="l" r="r" t="t"/>
              <a:pathLst>
                <a:path extrusionOk="0" h="4272" w="2577">
                  <a:moveTo>
                    <a:pt x="1713" y="864"/>
                  </a:moveTo>
                  <a:lnTo>
                    <a:pt x="1713" y="3424"/>
                  </a:lnTo>
                  <a:lnTo>
                    <a:pt x="865" y="3424"/>
                  </a:lnTo>
                  <a:lnTo>
                    <a:pt x="865" y="864"/>
                  </a:lnTo>
                  <a:close/>
                  <a:moveTo>
                    <a:pt x="1" y="0"/>
                  </a:moveTo>
                  <a:lnTo>
                    <a:pt x="1" y="4272"/>
                  </a:lnTo>
                  <a:lnTo>
                    <a:pt x="2577" y="4272"/>
                  </a:lnTo>
                  <a:lnTo>
                    <a:pt x="2577" y="0"/>
                  </a:ln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9"/>
            <p:cNvSpPr/>
            <p:nvPr/>
          </p:nvSpPr>
          <p:spPr>
            <a:xfrm>
              <a:off x="4774650" y="2184575"/>
              <a:ext cx="160225" cy="170800"/>
            </a:xfrm>
            <a:custGeom>
              <a:rect b="b" l="l" r="r" t="t"/>
              <a:pathLst>
                <a:path extrusionOk="0" h="6832" w="6409">
                  <a:moveTo>
                    <a:pt x="1" y="1"/>
                  </a:moveTo>
                  <a:lnTo>
                    <a:pt x="1" y="6832"/>
                  </a:lnTo>
                  <a:lnTo>
                    <a:pt x="6408" y="6832"/>
                  </a:lnTo>
                  <a:lnTo>
                    <a:pt x="2984"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7" name="Google Shape;1647;p39"/>
          <p:cNvGrpSpPr/>
          <p:nvPr/>
        </p:nvGrpSpPr>
        <p:grpSpPr>
          <a:xfrm>
            <a:off x="6603362" y="3139213"/>
            <a:ext cx="474255" cy="452438"/>
            <a:chOff x="6708650" y="2151725"/>
            <a:chExt cx="560850" cy="535050"/>
          </a:xfrm>
        </p:grpSpPr>
        <p:sp>
          <p:nvSpPr>
            <p:cNvPr id="1648" name="Google Shape;1648;p39"/>
            <p:cNvSpPr/>
            <p:nvPr/>
          </p:nvSpPr>
          <p:spPr>
            <a:xfrm>
              <a:off x="6708650" y="2151725"/>
              <a:ext cx="560850" cy="535050"/>
            </a:xfrm>
            <a:custGeom>
              <a:rect b="b" l="l" r="r" t="t"/>
              <a:pathLst>
                <a:path extrusionOk="0" h="21402" w="22434">
                  <a:moveTo>
                    <a:pt x="10718" y="8021"/>
                  </a:moveTo>
                  <a:cubicBezTo>
                    <a:pt x="11375" y="8021"/>
                    <a:pt x="12044" y="8266"/>
                    <a:pt x="12587" y="8814"/>
                  </a:cubicBezTo>
                  <a:cubicBezTo>
                    <a:pt x="13630" y="9858"/>
                    <a:pt x="13630" y="11553"/>
                    <a:pt x="12587" y="12597"/>
                  </a:cubicBezTo>
                  <a:cubicBezTo>
                    <a:pt x="12044" y="13139"/>
                    <a:pt x="11375" y="13382"/>
                    <a:pt x="10719" y="13382"/>
                  </a:cubicBezTo>
                  <a:cubicBezTo>
                    <a:pt x="9344" y="13382"/>
                    <a:pt x="8022" y="12316"/>
                    <a:pt x="8022" y="10705"/>
                  </a:cubicBezTo>
                  <a:cubicBezTo>
                    <a:pt x="8022" y="9095"/>
                    <a:pt x="9343" y="8021"/>
                    <a:pt x="10718" y="8021"/>
                  </a:cubicBezTo>
                  <a:close/>
                  <a:moveTo>
                    <a:pt x="10682" y="1"/>
                  </a:moveTo>
                  <a:cubicBezTo>
                    <a:pt x="9308" y="1"/>
                    <a:pt x="7923" y="265"/>
                    <a:pt x="6603" y="809"/>
                  </a:cubicBezTo>
                  <a:cubicBezTo>
                    <a:pt x="2609" y="2472"/>
                    <a:pt x="0" y="6369"/>
                    <a:pt x="0" y="10705"/>
                  </a:cubicBezTo>
                  <a:cubicBezTo>
                    <a:pt x="0" y="15026"/>
                    <a:pt x="2609" y="18922"/>
                    <a:pt x="6603" y="20585"/>
                  </a:cubicBezTo>
                  <a:cubicBezTo>
                    <a:pt x="7924" y="21135"/>
                    <a:pt x="9311" y="21402"/>
                    <a:pt x="10687" y="21402"/>
                  </a:cubicBezTo>
                  <a:cubicBezTo>
                    <a:pt x="13471" y="21402"/>
                    <a:pt x="16209" y="20310"/>
                    <a:pt x="18260" y="18270"/>
                  </a:cubicBezTo>
                  <a:cubicBezTo>
                    <a:pt x="22434" y="14096"/>
                    <a:pt x="22434" y="7314"/>
                    <a:pt x="18260" y="3141"/>
                  </a:cubicBezTo>
                  <a:cubicBezTo>
                    <a:pt x="16208" y="1088"/>
                    <a:pt x="13468" y="1"/>
                    <a:pt x="10682" y="1"/>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9"/>
            <p:cNvSpPr/>
            <p:nvPr/>
          </p:nvSpPr>
          <p:spPr>
            <a:xfrm>
              <a:off x="6870875" y="2313900"/>
              <a:ext cx="220525" cy="210525"/>
            </a:xfrm>
            <a:custGeom>
              <a:rect b="b" l="l" r="r" t="t"/>
              <a:pathLst>
                <a:path extrusionOk="0" h="8421" w="8821">
                  <a:moveTo>
                    <a:pt x="4215" y="3067"/>
                  </a:moveTo>
                  <a:cubicBezTo>
                    <a:pt x="4496" y="3067"/>
                    <a:pt x="4785" y="3171"/>
                    <a:pt x="5022" y="3403"/>
                  </a:cubicBezTo>
                  <a:cubicBezTo>
                    <a:pt x="5462" y="3843"/>
                    <a:pt x="5462" y="4577"/>
                    <a:pt x="5022" y="5017"/>
                  </a:cubicBezTo>
                  <a:cubicBezTo>
                    <a:pt x="4784" y="5255"/>
                    <a:pt x="4494" y="5361"/>
                    <a:pt x="4212" y="5361"/>
                  </a:cubicBezTo>
                  <a:cubicBezTo>
                    <a:pt x="3624" y="5361"/>
                    <a:pt x="3065" y="4901"/>
                    <a:pt x="3065" y="4218"/>
                  </a:cubicBezTo>
                  <a:cubicBezTo>
                    <a:pt x="3065" y="3523"/>
                    <a:pt x="3625" y="3067"/>
                    <a:pt x="4215" y="3067"/>
                  </a:cubicBezTo>
                  <a:close/>
                  <a:moveTo>
                    <a:pt x="4240" y="0"/>
                  </a:moveTo>
                  <a:cubicBezTo>
                    <a:pt x="2078" y="0"/>
                    <a:pt x="0" y="1679"/>
                    <a:pt x="0" y="4218"/>
                  </a:cubicBezTo>
                  <a:cubicBezTo>
                    <a:pt x="0" y="6745"/>
                    <a:pt x="2077" y="8421"/>
                    <a:pt x="4238" y="8421"/>
                  </a:cubicBezTo>
                  <a:cubicBezTo>
                    <a:pt x="5269" y="8421"/>
                    <a:pt x="6320" y="8039"/>
                    <a:pt x="7174" y="7186"/>
                  </a:cubicBezTo>
                  <a:cubicBezTo>
                    <a:pt x="8820" y="5539"/>
                    <a:pt x="8820" y="2882"/>
                    <a:pt x="7174" y="1235"/>
                  </a:cubicBezTo>
                  <a:cubicBezTo>
                    <a:pt x="6321" y="382"/>
                    <a:pt x="5271" y="0"/>
                    <a:pt x="424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9"/>
            <p:cNvSpPr/>
            <p:nvPr/>
          </p:nvSpPr>
          <p:spPr>
            <a:xfrm>
              <a:off x="7026575" y="2469475"/>
              <a:ext cx="184250" cy="184650"/>
            </a:xfrm>
            <a:custGeom>
              <a:rect b="b" l="l" r="r" t="t"/>
              <a:pathLst>
                <a:path extrusionOk="0" h="7386" w="7370">
                  <a:moveTo>
                    <a:pt x="1663" y="1"/>
                  </a:moveTo>
                  <a:cubicBezTo>
                    <a:pt x="1467" y="359"/>
                    <a:pt x="1239" y="685"/>
                    <a:pt x="946" y="963"/>
                  </a:cubicBezTo>
                  <a:cubicBezTo>
                    <a:pt x="669" y="1240"/>
                    <a:pt x="343" y="1484"/>
                    <a:pt x="0" y="1680"/>
                  </a:cubicBezTo>
                  <a:lnTo>
                    <a:pt x="3114" y="7386"/>
                  </a:lnTo>
                  <a:cubicBezTo>
                    <a:pt x="4908" y="6392"/>
                    <a:pt x="6391" y="4924"/>
                    <a:pt x="7369" y="3131"/>
                  </a:cubicBezTo>
                  <a:lnTo>
                    <a:pt x="1663"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9"/>
            <p:cNvSpPr/>
            <p:nvPr/>
          </p:nvSpPr>
          <p:spPr>
            <a:xfrm>
              <a:off x="6741250" y="2184575"/>
              <a:ext cx="184250" cy="184250"/>
            </a:xfrm>
            <a:custGeom>
              <a:rect b="b" l="l" r="r" t="t"/>
              <a:pathLst>
                <a:path extrusionOk="0" h="7370" w="7370">
                  <a:moveTo>
                    <a:pt x="4256" y="1"/>
                  </a:moveTo>
                  <a:cubicBezTo>
                    <a:pt x="2463" y="979"/>
                    <a:pt x="979" y="2463"/>
                    <a:pt x="1" y="4256"/>
                  </a:cubicBezTo>
                  <a:lnTo>
                    <a:pt x="5707" y="7370"/>
                  </a:lnTo>
                  <a:cubicBezTo>
                    <a:pt x="5903" y="7027"/>
                    <a:pt x="6131" y="6701"/>
                    <a:pt x="6424" y="6408"/>
                  </a:cubicBezTo>
                  <a:cubicBezTo>
                    <a:pt x="6701" y="6131"/>
                    <a:pt x="7028" y="5886"/>
                    <a:pt x="7370" y="5707"/>
                  </a:cubicBezTo>
                  <a:lnTo>
                    <a:pt x="4256"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2" name="Google Shape;1652;p39"/>
          <p:cNvGrpSpPr/>
          <p:nvPr/>
        </p:nvGrpSpPr>
        <p:grpSpPr>
          <a:xfrm>
            <a:off x="4370555" y="3147881"/>
            <a:ext cx="398108" cy="443771"/>
            <a:chOff x="7437000" y="2161950"/>
            <a:chExt cx="470800" cy="524800"/>
          </a:xfrm>
        </p:grpSpPr>
        <p:sp>
          <p:nvSpPr>
            <p:cNvPr id="1653" name="Google Shape;1653;p39"/>
            <p:cNvSpPr/>
            <p:nvPr/>
          </p:nvSpPr>
          <p:spPr>
            <a:xfrm>
              <a:off x="7437000" y="2207000"/>
              <a:ext cx="470800" cy="479750"/>
            </a:xfrm>
            <a:custGeom>
              <a:rect b="b" l="l" r="r" t="t"/>
              <a:pathLst>
                <a:path extrusionOk="0" h="19190" w="18832">
                  <a:moveTo>
                    <a:pt x="1" y="0"/>
                  </a:moveTo>
                  <a:lnTo>
                    <a:pt x="1" y="19189"/>
                  </a:lnTo>
                  <a:lnTo>
                    <a:pt x="18831" y="19189"/>
                  </a:lnTo>
                  <a:lnTo>
                    <a:pt x="1883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9"/>
            <p:cNvSpPr/>
            <p:nvPr/>
          </p:nvSpPr>
          <p:spPr>
            <a:xfrm>
              <a:off x="7726800" y="2162175"/>
              <a:ext cx="72175" cy="90100"/>
            </a:xfrm>
            <a:custGeom>
              <a:rect b="b" l="l" r="r" t="t"/>
              <a:pathLst>
                <a:path extrusionOk="0" h="3604" w="2887">
                  <a:moveTo>
                    <a:pt x="1076" y="0"/>
                  </a:moveTo>
                  <a:cubicBezTo>
                    <a:pt x="685" y="0"/>
                    <a:pt x="310" y="131"/>
                    <a:pt x="0" y="359"/>
                  </a:cubicBezTo>
                  <a:cubicBezTo>
                    <a:pt x="180" y="505"/>
                    <a:pt x="343" y="701"/>
                    <a:pt x="473" y="897"/>
                  </a:cubicBezTo>
                  <a:cubicBezTo>
                    <a:pt x="661" y="770"/>
                    <a:pt x="870" y="711"/>
                    <a:pt x="1077" y="711"/>
                  </a:cubicBezTo>
                  <a:cubicBezTo>
                    <a:pt x="1534" y="711"/>
                    <a:pt x="1974" y="1001"/>
                    <a:pt x="2120" y="1484"/>
                  </a:cubicBezTo>
                  <a:cubicBezTo>
                    <a:pt x="2332" y="2185"/>
                    <a:pt x="1810" y="2886"/>
                    <a:pt x="1076" y="2886"/>
                  </a:cubicBezTo>
                  <a:cubicBezTo>
                    <a:pt x="604" y="2886"/>
                    <a:pt x="604" y="3603"/>
                    <a:pt x="1076" y="3603"/>
                  </a:cubicBezTo>
                  <a:cubicBezTo>
                    <a:pt x="2071" y="3603"/>
                    <a:pt x="2886" y="2804"/>
                    <a:pt x="2886" y="1793"/>
                  </a:cubicBezTo>
                  <a:cubicBezTo>
                    <a:pt x="2886" y="799"/>
                    <a:pt x="2071" y="0"/>
                    <a:pt x="1076" y="0"/>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9"/>
            <p:cNvSpPr/>
            <p:nvPr/>
          </p:nvSpPr>
          <p:spPr>
            <a:xfrm>
              <a:off x="7672175" y="2161950"/>
              <a:ext cx="72575" cy="90325"/>
            </a:xfrm>
            <a:custGeom>
              <a:rect b="b" l="l" r="r" t="t"/>
              <a:pathLst>
                <a:path extrusionOk="0" h="3613" w="2903">
                  <a:moveTo>
                    <a:pt x="1093" y="1"/>
                  </a:moveTo>
                  <a:cubicBezTo>
                    <a:pt x="710" y="1"/>
                    <a:pt x="327" y="123"/>
                    <a:pt x="1" y="368"/>
                  </a:cubicBezTo>
                  <a:cubicBezTo>
                    <a:pt x="196" y="514"/>
                    <a:pt x="359" y="710"/>
                    <a:pt x="490" y="906"/>
                  </a:cubicBezTo>
                  <a:cubicBezTo>
                    <a:pt x="677" y="779"/>
                    <a:pt x="886" y="720"/>
                    <a:pt x="1090" y="720"/>
                  </a:cubicBezTo>
                  <a:cubicBezTo>
                    <a:pt x="1543" y="720"/>
                    <a:pt x="1979" y="1010"/>
                    <a:pt x="2137" y="1493"/>
                  </a:cubicBezTo>
                  <a:cubicBezTo>
                    <a:pt x="2348" y="2194"/>
                    <a:pt x="1827" y="2895"/>
                    <a:pt x="1093" y="2895"/>
                  </a:cubicBezTo>
                  <a:cubicBezTo>
                    <a:pt x="604" y="2895"/>
                    <a:pt x="604" y="3612"/>
                    <a:pt x="1093" y="3612"/>
                  </a:cubicBezTo>
                  <a:cubicBezTo>
                    <a:pt x="2088" y="3612"/>
                    <a:pt x="2903" y="2813"/>
                    <a:pt x="2903" y="1819"/>
                  </a:cubicBezTo>
                  <a:cubicBezTo>
                    <a:pt x="2903" y="1493"/>
                    <a:pt x="2821" y="1183"/>
                    <a:pt x="2658" y="906"/>
                  </a:cubicBezTo>
                  <a:cubicBezTo>
                    <a:pt x="2528" y="710"/>
                    <a:pt x="2365" y="514"/>
                    <a:pt x="2185" y="368"/>
                  </a:cubicBezTo>
                  <a:cubicBezTo>
                    <a:pt x="1859" y="123"/>
                    <a:pt x="1476" y="1"/>
                    <a:pt x="1093" y="1"/>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9"/>
            <p:cNvSpPr/>
            <p:nvPr/>
          </p:nvSpPr>
          <p:spPr>
            <a:xfrm>
              <a:off x="7617975" y="2161950"/>
              <a:ext cx="72575" cy="90325"/>
            </a:xfrm>
            <a:custGeom>
              <a:rect b="b" l="l" r="r" t="t"/>
              <a:pathLst>
                <a:path extrusionOk="0" h="3613" w="2903">
                  <a:moveTo>
                    <a:pt x="1085" y="1"/>
                  </a:moveTo>
                  <a:cubicBezTo>
                    <a:pt x="701" y="1"/>
                    <a:pt x="318" y="123"/>
                    <a:pt x="0" y="368"/>
                  </a:cubicBezTo>
                  <a:cubicBezTo>
                    <a:pt x="196" y="514"/>
                    <a:pt x="359" y="710"/>
                    <a:pt x="473" y="906"/>
                  </a:cubicBezTo>
                  <a:cubicBezTo>
                    <a:pt x="661" y="779"/>
                    <a:pt x="870" y="720"/>
                    <a:pt x="1077" y="720"/>
                  </a:cubicBezTo>
                  <a:cubicBezTo>
                    <a:pt x="1534" y="720"/>
                    <a:pt x="1974" y="1010"/>
                    <a:pt x="2120" y="1493"/>
                  </a:cubicBezTo>
                  <a:cubicBezTo>
                    <a:pt x="2348" y="2194"/>
                    <a:pt x="1826" y="2895"/>
                    <a:pt x="1093" y="2895"/>
                  </a:cubicBezTo>
                  <a:cubicBezTo>
                    <a:pt x="604" y="2895"/>
                    <a:pt x="604" y="3612"/>
                    <a:pt x="1093" y="3612"/>
                  </a:cubicBezTo>
                  <a:cubicBezTo>
                    <a:pt x="2087" y="3612"/>
                    <a:pt x="2902" y="2813"/>
                    <a:pt x="2902" y="1819"/>
                  </a:cubicBezTo>
                  <a:cubicBezTo>
                    <a:pt x="2902" y="1493"/>
                    <a:pt x="2805" y="1183"/>
                    <a:pt x="2658" y="906"/>
                  </a:cubicBezTo>
                  <a:cubicBezTo>
                    <a:pt x="2527" y="710"/>
                    <a:pt x="2364" y="514"/>
                    <a:pt x="2169" y="368"/>
                  </a:cubicBezTo>
                  <a:cubicBezTo>
                    <a:pt x="1851" y="123"/>
                    <a:pt x="1468" y="1"/>
                    <a:pt x="1085" y="1"/>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9"/>
            <p:cNvSpPr/>
            <p:nvPr/>
          </p:nvSpPr>
          <p:spPr>
            <a:xfrm>
              <a:off x="7545825" y="2162175"/>
              <a:ext cx="90525" cy="90100"/>
            </a:xfrm>
            <a:custGeom>
              <a:rect b="b" l="l" r="r" t="t"/>
              <a:pathLst>
                <a:path extrusionOk="0" h="3604" w="3621">
                  <a:moveTo>
                    <a:pt x="1810" y="0"/>
                  </a:moveTo>
                  <a:cubicBezTo>
                    <a:pt x="800" y="0"/>
                    <a:pt x="1" y="799"/>
                    <a:pt x="1" y="1793"/>
                  </a:cubicBezTo>
                  <a:lnTo>
                    <a:pt x="718" y="1793"/>
                  </a:lnTo>
                  <a:cubicBezTo>
                    <a:pt x="718" y="1142"/>
                    <a:pt x="1256" y="707"/>
                    <a:pt x="1817" y="707"/>
                  </a:cubicBezTo>
                  <a:cubicBezTo>
                    <a:pt x="2084" y="707"/>
                    <a:pt x="2356" y="806"/>
                    <a:pt x="2577" y="1027"/>
                  </a:cubicBezTo>
                  <a:cubicBezTo>
                    <a:pt x="3261" y="1712"/>
                    <a:pt x="2772" y="2886"/>
                    <a:pt x="1810" y="2886"/>
                  </a:cubicBezTo>
                  <a:cubicBezTo>
                    <a:pt x="1321" y="2886"/>
                    <a:pt x="1321" y="3603"/>
                    <a:pt x="1810" y="3603"/>
                  </a:cubicBezTo>
                  <a:cubicBezTo>
                    <a:pt x="2805" y="3603"/>
                    <a:pt x="3620" y="2804"/>
                    <a:pt x="3620" y="1810"/>
                  </a:cubicBezTo>
                  <a:cubicBezTo>
                    <a:pt x="3620" y="1484"/>
                    <a:pt x="3522" y="1174"/>
                    <a:pt x="3359" y="897"/>
                  </a:cubicBezTo>
                  <a:cubicBezTo>
                    <a:pt x="3245" y="701"/>
                    <a:pt x="3082" y="505"/>
                    <a:pt x="2886" y="359"/>
                  </a:cubicBezTo>
                  <a:cubicBezTo>
                    <a:pt x="2577" y="131"/>
                    <a:pt x="2202" y="0"/>
                    <a:pt x="1810" y="0"/>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9"/>
            <p:cNvSpPr/>
            <p:nvPr/>
          </p:nvSpPr>
          <p:spPr>
            <a:xfrm>
              <a:off x="7437000" y="2306850"/>
              <a:ext cx="470800" cy="17975"/>
            </a:xfrm>
            <a:custGeom>
              <a:rect b="b" l="l" r="r" t="t"/>
              <a:pathLst>
                <a:path extrusionOk="0" h="719" w="18832">
                  <a:moveTo>
                    <a:pt x="1" y="1"/>
                  </a:moveTo>
                  <a:lnTo>
                    <a:pt x="1" y="718"/>
                  </a:lnTo>
                  <a:lnTo>
                    <a:pt x="18831" y="718"/>
                  </a:lnTo>
                  <a:lnTo>
                    <a:pt x="1883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9"/>
            <p:cNvSpPr/>
            <p:nvPr/>
          </p:nvSpPr>
          <p:spPr>
            <a:xfrm>
              <a:off x="7437000" y="2397350"/>
              <a:ext cx="470800" cy="17950"/>
            </a:xfrm>
            <a:custGeom>
              <a:rect b="b" l="l" r="r" t="t"/>
              <a:pathLst>
                <a:path extrusionOk="0" h="718" w="18832">
                  <a:moveTo>
                    <a:pt x="1" y="0"/>
                  </a:moveTo>
                  <a:lnTo>
                    <a:pt x="1" y="717"/>
                  </a:lnTo>
                  <a:lnTo>
                    <a:pt x="18831" y="717"/>
                  </a:lnTo>
                  <a:lnTo>
                    <a:pt x="1883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9"/>
            <p:cNvSpPr/>
            <p:nvPr/>
          </p:nvSpPr>
          <p:spPr>
            <a:xfrm>
              <a:off x="7437000" y="2487825"/>
              <a:ext cx="470800" cy="17950"/>
            </a:xfrm>
            <a:custGeom>
              <a:rect b="b" l="l" r="r" t="t"/>
              <a:pathLst>
                <a:path extrusionOk="0" h="718" w="18832">
                  <a:moveTo>
                    <a:pt x="1" y="0"/>
                  </a:moveTo>
                  <a:lnTo>
                    <a:pt x="1" y="718"/>
                  </a:lnTo>
                  <a:lnTo>
                    <a:pt x="18831" y="718"/>
                  </a:lnTo>
                  <a:lnTo>
                    <a:pt x="1883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9"/>
            <p:cNvSpPr/>
            <p:nvPr/>
          </p:nvSpPr>
          <p:spPr>
            <a:xfrm>
              <a:off x="7437000" y="2578300"/>
              <a:ext cx="361975" cy="17950"/>
            </a:xfrm>
            <a:custGeom>
              <a:rect b="b" l="l" r="r" t="t"/>
              <a:pathLst>
                <a:path extrusionOk="0" h="718" w="14479">
                  <a:moveTo>
                    <a:pt x="1" y="1"/>
                  </a:moveTo>
                  <a:lnTo>
                    <a:pt x="1" y="718"/>
                  </a:lnTo>
                  <a:lnTo>
                    <a:pt x="14478" y="718"/>
                  </a:lnTo>
                  <a:lnTo>
                    <a:pt x="14478"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9"/>
            <p:cNvSpPr/>
            <p:nvPr/>
          </p:nvSpPr>
          <p:spPr>
            <a:xfrm>
              <a:off x="7798950" y="2578300"/>
              <a:ext cx="108850" cy="108450"/>
            </a:xfrm>
            <a:custGeom>
              <a:rect b="b" l="l" r="r" t="t"/>
              <a:pathLst>
                <a:path extrusionOk="0" h="4338" w="4354">
                  <a:moveTo>
                    <a:pt x="0" y="1"/>
                  </a:moveTo>
                  <a:lnTo>
                    <a:pt x="0" y="4337"/>
                  </a:lnTo>
                  <a:lnTo>
                    <a:pt x="435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9"/>
            <p:cNvSpPr/>
            <p:nvPr/>
          </p:nvSpPr>
          <p:spPr>
            <a:xfrm>
              <a:off x="7798950" y="2578300"/>
              <a:ext cx="108850" cy="108450"/>
            </a:xfrm>
            <a:custGeom>
              <a:rect b="b" l="l" r="r" t="t"/>
              <a:pathLst>
                <a:path extrusionOk="0" h="4338" w="4354">
                  <a:moveTo>
                    <a:pt x="4353" y="1"/>
                  </a:moveTo>
                  <a:lnTo>
                    <a:pt x="0" y="4337"/>
                  </a:lnTo>
                  <a:lnTo>
                    <a:pt x="4353" y="4337"/>
                  </a:lnTo>
                  <a:lnTo>
                    <a:pt x="435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9"/>
            <p:cNvSpPr/>
            <p:nvPr/>
          </p:nvSpPr>
          <p:spPr>
            <a:xfrm>
              <a:off x="7500600" y="2207000"/>
              <a:ext cx="17950" cy="479750"/>
            </a:xfrm>
            <a:custGeom>
              <a:rect b="b" l="l" r="r" t="t"/>
              <a:pathLst>
                <a:path extrusionOk="0" h="19190" w="718">
                  <a:moveTo>
                    <a:pt x="0" y="0"/>
                  </a:moveTo>
                  <a:lnTo>
                    <a:pt x="0" y="19189"/>
                  </a:lnTo>
                  <a:lnTo>
                    <a:pt x="717" y="19189"/>
                  </a:lnTo>
                  <a:lnTo>
                    <a:pt x="717"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8" name="Shape 1668"/>
        <p:cNvGrpSpPr/>
        <p:nvPr/>
      </p:nvGrpSpPr>
      <p:grpSpPr>
        <a:xfrm>
          <a:off x="0" y="0"/>
          <a:ext cx="0" cy="0"/>
          <a:chOff x="0" y="0"/>
          <a:chExt cx="0" cy="0"/>
        </a:xfrm>
      </p:grpSpPr>
      <p:pic>
        <p:nvPicPr>
          <p:cNvPr id="1669" name="Google Shape;1669;p40"/>
          <p:cNvPicPr preferRelativeResize="0"/>
          <p:nvPr/>
        </p:nvPicPr>
        <p:blipFill>
          <a:blip r:embed="rId3">
            <a:alphaModFix/>
          </a:blip>
          <a:stretch>
            <a:fillRect/>
          </a:stretch>
        </p:blipFill>
        <p:spPr>
          <a:xfrm>
            <a:off x="4095225" y="251575"/>
            <a:ext cx="4756000" cy="4396625"/>
          </a:xfrm>
          <a:prstGeom prst="rect">
            <a:avLst/>
          </a:prstGeom>
          <a:noFill/>
          <a:ln>
            <a:noFill/>
          </a:ln>
        </p:spPr>
      </p:pic>
      <p:pic>
        <p:nvPicPr>
          <p:cNvPr id="1670" name="Google Shape;1670;p40"/>
          <p:cNvPicPr preferRelativeResize="0"/>
          <p:nvPr/>
        </p:nvPicPr>
        <p:blipFill>
          <a:blip r:embed="rId4">
            <a:alphaModFix/>
          </a:blip>
          <a:stretch>
            <a:fillRect/>
          </a:stretch>
        </p:blipFill>
        <p:spPr>
          <a:xfrm>
            <a:off x="431925" y="495300"/>
            <a:ext cx="2505075" cy="4152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ject research">
  <a:themeElements>
    <a:clrScheme name="Simple Light">
      <a:dk1>
        <a:srgbClr val="045A68"/>
      </a:dk1>
      <a:lt1>
        <a:srgbClr val="FFFFFF"/>
      </a:lt1>
      <a:dk2>
        <a:srgbClr val="263238"/>
      </a:dk2>
      <a:lt2>
        <a:srgbClr val="455A64"/>
      </a:lt2>
      <a:accent1>
        <a:srgbClr val="045A68"/>
      </a:accent1>
      <a:accent2>
        <a:srgbClr val="19B5B1"/>
      </a:accent2>
      <a:accent3>
        <a:srgbClr val="B78876"/>
      </a:accent3>
      <a:accent4>
        <a:srgbClr val="FFBE9D"/>
      </a:accent4>
      <a:accent5>
        <a:srgbClr val="EBEBEB"/>
      </a:accent5>
      <a:accent6>
        <a:srgbClr val="E0E0E0"/>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