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9" r:id="rId2"/>
    <p:sldId id="275" r:id="rId3"/>
    <p:sldId id="277" r:id="rId4"/>
    <p:sldId id="276" r:id="rId5"/>
    <p:sldId id="256" r:id="rId6"/>
    <p:sldId id="258" r:id="rId7"/>
    <p:sldId id="257" r:id="rId8"/>
    <p:sldId id="278" r:id="rId9"/>
    <p:sldId id="28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81" r:id="rId18"/>
    <p:sldId id="268" r:id="rId19"/>
    <p:sldId id="266" r:id="rId20"/>
    <p:sldId id="274" r:id="rId21"/>
    <p:sldId id="282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6F2-7568-4374-B06D-4B28C1EC593C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9A01-0911-4FDA-8F9A-88D223394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0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5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7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2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2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9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6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2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51C3-5161-4ED7-B7C4-73450D61AA32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1CE0-5DFE-4F58-9E03-40274D22F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0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f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541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58" y="1900560"/>
            <a:ext cx="2992079" cy="3773531"/>
          </a:xfrm>
        </p:spPr>
      </p:pic>
      <p:sp>
        <p:nvSpPr>
          <p:cNvPr id="3" name="TextBox 2"/>
          <p:cNvSpPr txBox="1"/>
          <p:nvPr/>
        </p:nvSpPr>
        <p:spPr>
          <a:xfrm>
            <a:off x="5194849" y="5687341"/>
            <a:ext cx="180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Virat Kohli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5945" y="6149003"/>
            <a:ext cx="224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Value : 1300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0805" y="1425648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13</a:t>
            </a:r>
          </a:p>
        </p:txBody>
      </p:sp>
    </p:spTree>
    <p:extLst>
      <p:ext uri="{BB962C8B-B14F-4D97-AF65-F5344CB8AC3E}">
        <p14:creationId xmlns:p14="http://schemas.microsoft.com/office/powerpoint/2010/main" val="393641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5" y="1879013"/>
            <a:ext cx="3707710" cy="3882887"/>
          </a:xfrm>
        </p:spPr>
      </p:pic>
      <p:sp>
        <p:nvSpPr>
          <p:cNvPr id="5" name="TextBox 4"/>
          <p:cNvSpPr txBox="1"/>
          <p:nvPr/>
        </p:nvSpPr>
        <p:spPr>
          <a:xfrm>
            <a:off x="5314121" y="5761900"/>
            <a:ext cx="190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Rohit Sharma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8227" y="6223565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1200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8227" y="1448126"/>
            <a:ext cx="186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12</a:t>
            </a:r>
          </a:p>
        </p:txBody>
      </p:sp>
    </p:spTree>
    <p:extLst>
      <p:ext uri="{BB962C8B-B14F-4D97-AF65-F5344CB8AC3E}">
        <p14:creationId xmlns:p14="http://schemas.microsoft.com/office/powerpoint/2010/main" val="256002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47" y="2013723"/>
            <a:ext cx="3333750" cy="3333750"/>
          </a:xfrm>
        </p:spPr>
      </p:pic>
      <p:sp>
        <p:nvSpPr>
          <p:cNvPr id="5" name="TextBox 4"/>
          <p:cNvSpPr txBox="1"/>
          <p:nvPr/>
        </p:nvSpPr>
        <p:spPr>
          <a:xfrm>
            <a:off x="5446642" y="5547577"/>
            <a:ext cx="180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Ross Taylor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7739" y="6009242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1100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7739" y="1521380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11</a:t>
            </a:r>
          </a:p>
        </p:txBody>
      </p:sp>
    </p:spTree>
    <p:extLst>
      <p:ext uri="{BB962C8B-B14F-4D97-AF65-F5344CB8AC3E}">
        <p14:creationId xmlns:p14="http://schemas.microsoft.com/office/powerpoint/2010/main" val="108740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40" y="1874391"/>
            <a:ext cx="3333750" cy="3333750"/>
          </a:xfrm>
        </p:spPr>
      </p:pic>
      <p:sp>
        <p:nvSpPr>
          <p:cNvPr id="5" name="TextBox 4"/>
          <p:cNvSpPr txBox="1"/>
          <p:nvPr/>
        </p:nvSpPr>
        <p:spPr>
          <a:xfrm>
            <a:off x="5383692" y="5305510"/>
            <a:ext cx="201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David Warner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0625" y="5767175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0625" y="1346135"/>
            <a:ext cx="1570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10</a:t>
            </a:r>
          </a:p>
          <a:p>
            <a:endParaRPr lang="en-I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6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160104"/>
            <a:ext cx="3333750" cy="3508065"/>
          </a:xfrm>
        </p:spPr>
      </p:pic>
      <p:sp>
        <p:nvSpPr>
          <p:cNvPr id="5" name="TextBox 4"/>
          <p:cNvSpPr txBox="1"/>
          <p:nvPr/>
        </p:nvSpPr>
        <p:spPr>
          <a:xfrm>
            <a:off x="5377483" y="5668169"/>
            <a:ext cx="23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Kane Williamson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7483" y="6096456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900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0805" y="1425648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09</a:t>
            </a:r>
          </a:p>
        </p:txBody>
      </p:sp>
    </p:spTree>
    <p:extLst>
      <p:ext uri="{BB962C8B-B14F-4D97-AF65-F5344CB8AC3E}">
        <p14:creationId xmlns:p14="http://schemas.microsoft.com/office/powerpoint/2010/main" val="215375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0" y="1922707"/>
            <a:ext cx="3333750" cy="3333750"/>
          </a:xfrm>
        </p:spPr>
      </p:pic>
      <p:sp>
        <p:nvSpPr>
          <p:cNvPr id="5" name="TextBox 4"/>
          <p:cNvSpPr txBox="1"/>
          <p:nvPr/>
        </p:nvSpPr>
        <p:spPr>
          <a:xfrm>
            <a:off x="5393634" y="5668169"/>
            <a:ext cx="20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Faf Du Plessis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3634" y="6110659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3634" y="1461042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08</a:t>
            </a:r>
          </a:p>
        </p:txBody>
      </p:sp>
    </p:spTree>
    <p:extLst>
      <p:ext uri="{BB962C8B-B14F-4D97-AF65-F5344CB8AC3E}">
        <p14:creationId xmlns:p14="http://schemas.microsoft.com/office/powerpoint/2010/main" val="317317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27" y="1771009"/>
            <a:ext cx="3561936" cy="3708572"/>
          </a:xfrm>
        </p:spPr>
      </p:pic>
      <p:sp>
        <p:nvSpPr>
          <p:cNvPr id="5" name="TextBox 4"/>
          <p:cNvSpPr txBox="1"/>
          <p:nvPr/>
        </p:nvSpPr>
        <p:spPr>
          <a:xfrm>
            <a:off x="5645424" y="5479581"/>
            <a:ext cx="180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Joe 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0805" y="6040829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700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0805" y="1147352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07</a:t>
            </a:r>
          </a:p>
        </p:txBody>
      </p:sp>
    </p:spTree>
    <p:extLst>
      <p:ext uri="{BB962C8B-B14F-4D97-AF65-F5344CB8AC3E}">
        <p14:creationId xmlns:p14="http://schemas.microsoft.com/office/powerpoint/2010/main" val="166670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513" y="2366203"/>
            <a:ext cx="10515600" cy="1325563"/>
          </a:xfrm>
        </p:spPr>
        <p:txBody>
          <a:bodyPr/>
          <a:lstStyle/>
          <a:p>
            <a:r>
              <a:rPr lang="en-IN" dirty="0"/>
              <a:t>                      </a:t>
            </a:r>
            <a:r>
              <a:rPr lang="en-IN" sz="5400" dirty="0">
                <a:solidFill>
                  <a:srgbClr val="FF0000"/>
                </a:solidFill>
              </a:rPr>
              <a:t>ALL ROUNDER’S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28" y="363299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2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5" y="1914622"/>
            <a:ext cx="3389657" cy="3324260"/>
          </a:xfrm>
        </p:spPr>
      </p:pic>
      <p:sp>
        <p:nvSpPr>
          <p:cNvPr id="5" name="TextBox 4"/>
          <p:cNvSpPr txBox="1"/>
          <p:nvPr/>
        </p:nvSpPr>
        <p:spPr>
          <a:xfrm>
            <a:off x="5282854" y="1452957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0575" y="5393635"/>
            <a:ext cx="248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Mohammad Nabi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0534" y="5855300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1100</a:t>
            </a:r>
          </a:p>
        </p:txBody>
      </p:sp>
    </p:spTree>
    <p:extLst>
      <p:ext uri="{BB962C8B-B14F-4D97-AF65-F5344CB8AC3E}">
        <p14:creationId xmlns:p14="http://schemas.microsoft.com/office/powerpoint/2010/main" val="210216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90" y="1865499"/>
            <a:ext cx="3333750" cy="3614082"/>
          </a:xfrm>
        </p:spPr>
      </p:pic>
      <p:sp>
        <p:nvSpPr>
          <p:cNvPr id="5" name="TextBox 4"/>
          <p:cNvSpPr txBox="1"/>
          <p:nvPr/>
        </p:nvSpPr>
        <p:spPr>
          <a:xfrm>
            <a:off x="5310805" y="1425648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5424" y="5479581"/>
            <a:ext cx="180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Ben Stokes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0805" y="5941246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1000</a:t>
            </a:r>
          </a:p>
        </p:txBody>
      </p:sp>
    </p:spTree>
    <p:extLst>
      <p:ext uri="{BB962C8B-B14F-4D97-AF65-F5344CB8AC3E}">
        <p14:creationId xmlns:p14="http://schemas.microsoft.com/office/powerpoint/2010/main" val="23709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8" y="2247750"/>
            <a:ext cx="3776868" cy="31988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30" y="2345635"/>
            <a:ext cx="3631096" cy="2756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1202" y="574166"/>
            <a:ext cx="7199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5400" b="1" cap="none" spc="0" dirty="0">
                <a:ln/>
                <a:solidFill>
                  <a:schemeClr val="accent4"/>
                </a:solidFill>
                <a:effectLst/>
                <a:latin typeface="Segoe Script" panose="030B0504020000000003" pitchFamily="66" charset="0"/>
              </a:rPr>
              <a:t>The Auction Game</a:t>
            </a:r>
          </a:p>
        </p:txBody>
      </p:sp>
    </p:spTree>
    <p:extLst>
      <p:ext uri="{BB962C8B-B14F-4D97-AF65-F5344CB8AC3E}">
        <p14:creationId xmlns:p14="http://schemas.microsoft.com/office/powerpoint/2010/main" val="99958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23" y="2047144"/>
            <a:ext cx="3522179" cy="3445565"/>
          </a:xfrm>
        </p:spPr>
      </p:pic>
      <p:sp>
        <p:nvSpPr>
          <p:cNvPr id="5" name="TextBox 4"/>
          <p:cNvSpPr txBox="1"/>
          <p:nvPr/>
        </p:nvSpPr>
        <p:spPr>
          <a:xfrm>
            <a:off x="5218041" y="6128093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900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8041" y="1585479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09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0296" y="5599129"/>
            <a:ext cx="316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Collin De Grandhomme</a:t>
            </a:r>
          </a:p>
        </p:txBody>
      </p:sp>
    </p:spTree>
    <p:extLst>
      <p:ext uri="{BB962C8B-B14F-4D97-AF65-F5344CB8AC3E}">
        <p14:creationId xmlns:p14="http://schemas.microsoft.com/office/powerpoint/2010/main" val="9465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13" y="2591490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  </a:t>
            </a:r>
            <a:r>
              <a:rPr lang="en-IN" sz="5400" dirty="0">
                <a:solidFill>
                  <a:srgbClr val="FF0000"/>
                </a:solidFill>
              </a:rPr>
              <a:t>BOWLERS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80" y="2318923"/>
            <a:ext cx="196815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6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96" y="1738071"/>
            <a:ext cx="3535432" cy="3523042"/>
          </a:xfrm>
        </p:spPr>
      </p:pic>
      <p:sp>
        <p:nvSpPr>
          <p:cNvPr id="5" name="TextBox 4"/>
          <p:cNvSpPr txBox="1"/>
          <p:nvPr/>
        </p:nvSpPr>
        <p:spPr>
          <a:xfrm>
            <a:off x="5310804" y="1160604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6520" y="5537781"/>
            <a:ext cx="180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Trent Boult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7617" y="6048580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1200</a:t>
            </a:r>
          </a:p>
        </p:txBody>
      </p:sp>
    </p:spTree>
    <p:extLst>
      <p:ext uri="{BB962C8B-B14F-4D97-AF65-F5344CB8AC3E}">
        <p14:creationId xmlns:p14="http://schemas.microsoft.com/office/powerpoint/2010/main" val="92841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92" y="1918821"/>
            <a:ext cx="3333750" cy="3333750"/>
          </a:xfrm>
        </p:spPr>
      </p:pic>
      <p:sp>
        <p:nvSpPr>
          <p:cNvPr id="5" name="TextBox 4"/>
          <p:cNvSpPr txBox="1"/>
          <p:nvPr/>
        </p:nvSpPr>
        <p:spPr>
          <a:xfrm>
            <a:off x="5310809" y="1335445"/>
            <a:ext cx="193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9635" y="5374282"/>
            <a:ext cx="231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Jaspreet Bumrah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9635" y="5835947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1100</a:t>
            </a:r>
          </a:p>
        </p:txBody>
      </p:sp>
    </p:spTree>
    <p:extLst>
      <p:ext uri="{BB962C8B-B14F-4D97-AF65-F5344CB8AC3E}">
        <p14:creationId xmlns:p14="http://schemas.microsoft.com/office/powerpoint/2010/main" val="131839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3" y="2345635"/>
            <a:ext cx="2133600" cy="3260035"/>
          </a:xfrm>
        </p:spPr>
      </p:pic>
      <p:sp>
        <p:nvSpPr>
          <p:cNvPr id="5" name="TextBox 4"/>
          <p:cNvSpPr txBox="1"/>
          <p:nvPr/>
        </p:nvSpPr>
        <p:spPr>
          <a:xfrm>
            <a:off x="5121964" y="1668526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523" y="5605670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Mujeeb Ur Rahman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7103" y="6067335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1000</a:t>
            </a:r>
          </a:p>
        </p:txBody>
      </p:sp>
    </p:spTree>
    <p:extLst>
      <p:ext uri="{BB962C8B-B14F-4D97-AF65-F5344CB8AC3E}">
        <p14:creationId xmlns:p14="http://schemas.microsoft.com/office/powerpoint/2010/main" val="362443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51" y="1715035"/>
            <a:ext cx="3333750" cy="3333750"/>
          </a:xfrm>
        </p:spPr>
      </p:pic>
      <p:sp>
        <p:nvSpPr>
          <p:cNvPr id="5" name="TextBox 4"/>
          <p:cNvSpPr txBox="1"/>
          <p:nvPr/>
        </p:nvSpPr>
        <p:spPr>
          <a:xfrm>
            <a:off x="5363818" y="1253370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09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5667" y="5048785"/>
            <a:ext cx="198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Pat Cummins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3393" y="5510450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900</a:t>
            </a:r>
          </a:p>
        </p:txBody>
      </p:sp>
    </p:spTree>
    <p:extLst>
      <p:ext uri="{BB962C8B-B14F-4D97-AF65-F5344CB8AC3E}">
        <p14:creationId xmlns:p14="http://schemas.microsoft.com/office/powerpoint/2010/main" val="591410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1795477"/>
            <a:ext cx="3333750" cy="3684104"/>
          </a:xfrm>
        </p:spPr>
      </p:pic>
      <p:sp>
        <p:nvSpPr>
          <p:cNvPr id="5" name="TextBox 4"/>
          <p:cNvSpPr txBox="1"/>
          <p:nvPr/>
        </p:nvSpPr>
        <p:spPr>
          <a:xfrm>
            <a:off x="5310808" y="1333812"/>
            <a:ext cx="15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Rating  : 08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4474" y="547958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Kagiso Rabada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0808" y="5947679"/>
            <a:ext cx="2160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B050"/>
                </a:solidFill>
              </a:rPr>
              <a:t>Base Point : 800</a:t>
            </a:r>
          </a:p>
        </p:txBody>
      </p:sp>
    </p:spTree>
    <p:extLst>
      <p:ext uri="{BB962C8B-B14F-4D97-AF65-F5344CB8AC3E}">
        <p14:creationId xmlns:p14="http://schemas.microsoft.com/office/powerpoint/2010/main" val="1119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About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will be 15 Cricket players with there base value and ratings.</a:t>
            </a:r>
          </a:p>
          <a:p>
            <a:r>
              <a:rPr lang="en-IN" dirty="0"/>
              <a:t>Each team will have 15000 Balance Points(BP) initially using which they will buy player’s in auction rounds.</a:t>
            </a:r>
          </a:p>
          <a:p>
            <a:r>
              <a:rPr lang="en-IN" dirty="0"/>
              <a:t>No Prior knowledge or interest in cricket is required ,everyone can play .</a:t>
            </a:r>
          </a:p>
          <a:p>
            <a:r>
              <a:rPr lang="en-IN" dirty="0"/>
              <a:t>We might have used any thing except Cricket  but since everyone is familiar with cricket we have used them.</a:t>
            </a:r>
          </a:p>
          <a:p>
            <a:r>
              <a:rPr lang="en-IN" dirty="0"/>
              <a:t>Player ratings are indicated below them</a:t>
            </a:r>
          </a:p>
          <a:p>
            <a:r>
              <a:rPr lang="en-IN" dirty="0"/>
              <a:t>You can make any size of team like 3, 4 , 5 etc.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75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Rules Of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There are 15 Players and there will be 15 rounds of auction.</a:t>
            </a:r>
          </a:p>
          <a:p>
            <a:r>
              <a:rPr lang="en-IN" dirty="0"/>
              <a:t>Winner team will be decided on the basis of total sum of ratings of players in  there respective teams.</a:t>
            </a:r>
          </a:p>
          <a:p>
            <a:r>
              <a:rPr lang="en-IN" dirty="0"/>
              <a:t>Bid should be in multiples of 100.</a:t>
            </a:r>
          </a:p>
          <a:p>
            <a:r>
              <a:rPr lang="en-IN" dirty="0"/>
              <a:t>Each team's captain bid will be considered final.</a:t>
            </a:r>
          </a:p>
          <a:p>
            <a:r>
              <a:rPr lang="en-IN" dirty="0"/>
              <a:t>In case of a tie team which spend lesser BP will be winner.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P.S: Ratings of Players are on the basis of there current rankings.</a:t>
            </a:r>
          </a:p>
        </p:txBody>
      </p:sp>
    </p:spTree>
    <p:extLst>
      <p:ext uri="{BB962C8B-B14F-4D97-AF65-F5344CB8AC3E}">
        <p14:creationId xmlns:p14="http://schemas.microsoft.com/office/powerpoint/2010/main" val="2377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83" y="47108"/>
            <a:ext cx="9144000" cy="891967"/>
          </a:xfrm>
        </p:spPr>
        <p:txBody>
          <a:bodyPr>
            <a:normAutofit fontScale="90000"/>
          </a:bodyPr>
          <a:lstStyle/>
          <a:p>
            <a:r>
              <a:rPr lang="en-IN" dirty="0"/>
              <a:t>Batsmen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" y="1126583"/>
            <a:ext cx="2210214" cy="24117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67" y="1126583"/>
            <a:ext cx="2395745" cy="24117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49" y="1226389"/>
            <a:ext cx="2372139" cy="23119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973" y="1126582"/>
            <a:ext cx="2584175" cy="24117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3" y="4134678"/>
            <a:ext cx="2830167" cy="22629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3985385"/>
            <a:ext cx="3050898" cy="24187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20" y="3978671"/>
            <a:ext cx="2734505" cy="24189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81576" y="3609339"/>
            <a:ext cx="62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3339" y="363232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7390" y="360933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6983" y="36323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28109" y="64675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0049" y="6467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91989" y="64271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107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840823"/>
          </a:xfrm>
        </p:spPr>
        <p:txBody>
          <a:bodyPr/>
          <a:lstStyle/>
          <a:p>
            <a:r>
              <a:rPr lang="en-IN" dirty="0"/>
              <a:t>                           All-rounder's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8227"/>
            <a:ext cx="2408583" cy="2502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3" y="967408"/>
            <a:ext cx="3124614" cy="2703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42" y="3472070"/>
            <a:ext cx="2571337" cy="2683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7491" y="38716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76290" y="387166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6959" y="62355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9661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7" y="20151"/>
            <a:ext cx="10515600" cy="814318"/>
          </a:xfrm>
        </p:spPr>
        <p:txBody>
          <a:bodyPr/>
          <a:lstStyle/>
          <a:p>
            <a:r>
              <a:rPr lang="en-IN" dirty="0"/>
              <a:t>                                Bowlers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8" y="927652"/>
            <a:ext cx="2952336" cy="2318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36" y="834469"/>
            <a:ext cx="3153603" cy="241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71" y="1264129"/>
            <a:ext cx="1665012" cy="1982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7" y="3824671"/>
            <a:ext cx="2917860" cy="2503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2" y="3824671"/>
            <a:ext cx="2937324" cy="2503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4696" y="33937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5131" y="33984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6566" y="339501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5536" y="64271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65747" y="6427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18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</a:t>
            </a:r>
            <a:r>
              <a:rPr lang="en-IN" dirty="0">
                <a:solidFill>
                  <a:srgbClr val="FF0000"/>
                </a:solidFill>
                <a:latin typeface="Segoe Script" panose="030B0504020000000003" pitchFamily="66" charset="0"/>
              </a:rPr>
              <a:t>BONUS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If a team manages to get at least </a:t>
            </a:r>
          </a:p>
          <a:p>
            <a:r>
              <a:rPr lang="en-IN" dirty="0"/>
              <a:t> 3 Batsmen</a:t>
            </a:r>
          </a:p>
          <a:p>
            <a:r>
              <a:rPr lang="en-IN" dirty="0"/>
              <a:t>1 All Rounder</a:t>
            </a:r>
          </a:p>
          <a:p>
            <a:r>
              <a:rPr lang="en-IN" dirty="0"/>
              <a:t>2 Bowlers</a:t>
            </a:r>
          </a:p>
          <a:p>
            <a:pPr marL="0" indent="0">
              <a:buNone/>
            </a:pPr>
            <a:r>
              <a:rPr lang="en-IN" dirty="0"/>
              <a:t> That team will be awarded 10 Bonus Points.</a:t>
            </a:r>
          </a:p>
        </p:txBody>
      </p:sp>
    </p:spTree>
    <p:extLst>
      <p:ext uri="{BB962C8B-B14F-4D97-AF65-F5344CB8AC3E}">
        <p14:creationId xmlns:p14="http://schemas.microsoft.com/office/powerpoint/2010/main" val="317371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879" y="2405960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C00000"/>
                </a:solidFill>
              </a:rPr>
              <a:t>     BATSMEN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79" y="3731523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1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370</Words>
  <Application>Microsoft Office PowerPoint</Application>
  <PresentationFormat>Widescreen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Script</vt:lpstr>
      <vt:lpstr>Office Theme</vt:lpstr>
      <vt:lpstr>PowerPoint Presentation</vt:lpstr>
      <vt:lpstr>PowerPoint Presentation</vt:lpstr>
      <vt:lpstr>                       About The Game</vt:lpstr>
      <vt:lpstr>                            Rules Of Game</vt:lpstr>
      <vt:lpstr>Batsmen</vt:lpstr>
      <vt:lpstr>                           All-rounder's</vt:lpstr>
      <vt:lpstr>                                Bowlers</vt:lpstr>
      <vt:lpstr>                             BONUS</vt:lpstr>
      <vt:lpstr>     BATSMEN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ALL ROUNDER’S</vt:lpstr>
      <vt:lpstr>PowerPoint Presentation</vt:lpstr>
      <vt:lpstr>PowerPoint Presentation</vt:lpstr>
      <vt:lpstr>PowerPoint Presentation</vt:lpstr>
      <vt:lpstr>                             BOWLERS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</dc:creator>
  <cp:lastModifiedBy>anjan</cp:lastModifiedBy>
  <cp:revision>46</cp:revision>
  <dcterms:created xsi:type="dcterms:W3CDTF">2020-07-09T14:04:08Z</dcterms:created>
  <dcterms:modified xsi:type="dcterms:W3CDTF">2020-07-10T08:10:02Z</dcterms:modified>
</cp:coreProperties>
</file>