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87B07-7064-49D1-B34E-0948B7EAE970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A6FF4-40C1-4FCC-9B93-0E8341B7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9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A6FF4-40C1-4FCC-9B93-0E8341B711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27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A429-AB3C-4B00-8411-55B7533A1FC3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C26-3E43-4FBE-AA2C-11759B64B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6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A429-AB3C-4B00-8411-55B7533A1FC3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C26-3E43-4FBE-AA2C-11759B64B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85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A429-AB3C-4B00-8411-55B7533A1FC3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C26-3E43-4FBE-AA2C-11759B64B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37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A429-AB3C-4B00-8411-55B7533A1FC3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C26-3E43-4FBE-AA2C-11759B64B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27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A429-AB3C-4B00-8411-55B7533A1FC3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C26-3E43-4FBE-AA2C-11759B64B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8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A429-AB3C-4B00-8411-55B7533A1FC3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C26-3E43-4FBE-AA2C-11759B64B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33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A429-AB3C-4B00-8411-55B7533A1FC3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C26-3E43-4FBE-AA2C-11759B64B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07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A429-AB3C-4B00-8411-55B7533A1FC3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C26-3E43-4FBE-AA2C-11759B64B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27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A429-AB3C-4B00-8411-55B7533A1FC3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C26-3E43-4FBE-AA2C-11759B64B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39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A429-AB3C-4B00-8411-55B7533A1FC3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C26-3E43-4FBE-AA2C-11759B64B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4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A429-AB3C-4B00-8411-55B7533A1FC3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C26-3E43-4FBE-AA2C-11759B64B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80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CA429-AB3C-4B00-8411-55B7533A1FC3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A8C26-3E43-4FBE-AA2C-11759B64B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3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5" y="0"/>
            <a:ext cx="10058400" cy="565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6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5388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Themis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Completed Fund ,Legal and Team components in Themis.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656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Lessons Learned: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Working with Java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Spring Framework. </a:t>
            </a:r>
          </a:p>
          <a:p>
            <a:endParaRPr lang="en-US" dirty="0"/>
          </a:p>
          <a:p>
            <a:r>
              <a:rPr lang="en-US" dirty="0"/>
              <a:t>Working with Angular. 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Working with Databases(PostgreSQL ,SQL Developer 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Basics of Grails.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63" y="1489499"/>
            <a:ext cx="1539459" cy="1024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63" y="2263799"/>
            <a:ext cx="3028950" cy="15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69" y="3385668"/>
            <a:ext cx="1580417" cy="12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3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906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59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 Done/Contributed-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Demo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Themis.</a:t>
            </a:r>
          </a:p>
          <a:p>
            <a:r>
              <a:rPr lang="en-US" dirty="0"/>
              <a:t>Key Lessons Learned.</a:t>
            </a:r>
          </a:p>
          <a:p>
            <a:r>
              <a:rPr lang="en-US" dirty="0"/>
              <a:t>Experience and Learnings</a:t>
            </a:r>
          </a:p>
          <a:p>
            <a:pPr marL="0" indent="0">
              <a:buNone/>
            </a:pPr>
            <a:r>
              <a:rPr lang="en-US" dirty="0"/>
              <a:t>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9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86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4423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00147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67045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0452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85540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6545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57</Words>
  <Application>Microsoft Office PowerPoint</Application>
  <PresentationFormat>Widescreen</PresentationFormat>
  <Paragraphs>22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Themis</vt:lpstr>
      <vt:lpstr>Key Lessons Learned: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anjan</dc:creator>
  <cp:lastModifiedBy>anjan</cp:lastModifiedBy>
  <cp:revision>10</cp:revision>
  <dcterms:created xsi:type="dcterms:W3CDTF">2020-07-29T05:20:37Z</dcterms:created>
  <dcterms:modified xsi:type="dcterms:W3CDTF">2020-07-30T02:45:38Z</dcterms:modified>
</cp:coreProperties>
</file>