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38E5-343D-9044-9318-DC4950DC8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536722"/>
            <a:ext cx="8825658" cy="2035277"/>
          </a:xfrm>
        </p:spPr>
        <p:txBody>
          <a:bodyPr/>
          <a:lstStyle/>
          <a:p>
            <a:pPr algn="ctr"/>
            <a:r>
              <a:rPr lang="en-US" b="1" i="1" dirty="0"/>
              <a:t>  Sales Dashboard using Power BI</a:t>
            </a:r>
            <a:endParaRPr lang="en-IN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364B7-46E2-B326-FEB3-734613A164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/>
              <a:t>       Task 3 – Data Analyst Internship</a:t>
            </a:r>
          </a:p>
          <a:p>
            <a:pPr algn="ctr"/>
            <a:r>
              <a:rPr lang="en-IN" b="1" dirty="0"/>
              <a:t>  ANJANI ADABALA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3FD45-455B-8163-C249-6113096FD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6" y="796655"/>
            <a:ext cx="1863548" cy="153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5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5DE41-4B3E-A433-9E60-6539BD14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 of Dashboard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42F430-E093-5D47-4A62-0FB0A08E81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95559" y="2665395"/>
            <a:ext cx="507029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an interactive and visual dashboard for business stakeholders.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KPIs, trends, and filters to analyze sales performance.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data-driven decision-making with clear insights.</a:t>
            </a:r>
          </a:p>
        </p:txBody>
      </p:sp>
    </p:spTree>
    <p:extLst>
      <p:ext uri="{BB962C8B-B14F-4D97-AF65-F5344CB8AC3E}">
        <p14:creationId xmlns:p14="http://schemas.microsoft.com/office/powerpoint/2010/main" val="149532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513F-2E55-A165-AA92-F70CCDEF9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📂 Dataset                 	 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50C9DF-F742-F84D-AC3D-9C5C997D69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878784" y="2039059"/>
            <a:ext cx="21723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sz="1800" dirty="0"/>
              <a:t>Source: Kaggle</a:t>
            </a:r>
            <a:endParaRPr lang="en-US" sz="1800" cap="none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B3A3A5-3E7B-D1AA-78B4-F4D11ACC7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787" y="2961369"/>
            <a:ext cx="5604387" cy="267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9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6A8B5-AD56-3BF5-AA5E-B624C02E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📸 Dashboard Preview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89F35-7034-282F-B50C-3A6ED2ED6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18" y="2576052"/>
            <a:ext cx="10304207" cy="395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6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BAC4-BDCC-9AAD-0129-7AF45007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💡 Insights &amp; Observations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1DDA8-E0B2-FDA7-BE56-FA281EB7B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sales dashboard reveals a strong upward trend in revenue from 2015 to 2018, highlighting consistent business growth.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</a:t>
            </a:r>
            <a:r>
              <a:rPr lang="en-US" b="1" dirty="0"/>
              <a:t>Technology category</a:t>
            </a:r>
            <a:r>
              <a:rPr lang="en-US" dirty="0"/>
              <a:t> emerged as the most profitable, significantly outperforming Furniture and Office Supplies.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Regionally, the </a:t>
            </a:r>
            <a:r>
              <a:rPr lang="en-US" b="1" dirty="0"/>
              <a:t>West region</a:t>
            </a:r>
            <a:r>
              <a:rPr lang="en-US" dirty="0"/>
              <a:t> leads in both sales and order volume, indicating a high-performing market.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 Additionally, a small set of top products drive a large share of total revenue, with </a:t>
            </a:r>
            <a:r>
              <a:rPr lang="en-US" b="1" dirty="0"/>
              <a:t>Canon image CLASS</a:t>
            </a:r>
            <a:r>
              <a:rPr lang="en-US" dirty="0"/>
              <a:t> standing out as the best-selling item.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 The insights provided can guide future decisions in product stocking, regional marketing, and strategic focus to maintain and boost profitability.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0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484C-21F7-1266-4825-67AB65E01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 Learned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6F9E82-CA8B-C407-4255-4F0B1FC27E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95559" y="2803894"/>
            <a:ext cx="481638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Working with slicers and filters in Power BI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custom DAX measures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Designing a clean, user-friendly layout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Extracting business insights from visuals</a:t>
            </a:r>
          </a:p>
        </p:txBody>
      </p:sp>
    </p:spTree>
    <p:extLst>
      <p:ext uri="{BB962C8B-B14F-4D97-AF65-F5344CB8AC3E}">
        <p14:creationId xmlns:p14="http://schemas.microsoft.com/office/powerpoint/2010/main" val="426604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488E-513D-6D05-CF19-3AFA56ABF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30961"/>
            <a:ext cx="8825658" cy="1290320"/>
          </a:xfrm>
        </p:spPr>
        <p:txBody>
          <a:bodyPr/>
          <a:lstStyle/>
          <a:p>
            <a:pPr algn="ctr"/>
            <a:r>
              <a:rPr lang="en-IN" b="1" dirty="0"/>
              <a:t>     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67E36-D812-4582-29F2-301E9E243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2395" y="2786020"/>
            <a:ext cx="8825658" cy="861420"/>
          </a:xfrm>
        </p:spPr>
        <p:txBody>
          <a:bodyPr>
            <a:noAutofit/>
          </a:bodyPr>
          <a:lstStyle/>
          <a:p>
            <a:r>
              <a:rPr lang="en-US" sz="1400" dirty="0"/>
              <a:t>Thank you for reviewing my Power BI Dashboard.</a:t>
            </a:r>
          </a:p>
          <a:p>
            <a:endParaRPr lang="en-US" sz="1400" dirty="0"/>
          </a:p>
          <a:p>
            <a:r>
              <a:rPr lang="en-US" sz="1400" dirty="0"/>
              <a:t>                                Anjani Adabala  </a:t>
            </a:r>
          </a:p>
          <a:p>
            <a:r>
              <a:rPr lang="en-US" sz="1400" dirty="0"/>
              <a:t>                  Data Analyst Intern (elevate labs)</a:t>
            </a:r>
          </a:p>
        </p:txBody>
      </p:sp>
    </p:spTree>
    <p:extLst>
      <p:ext uri="{BB962C8B-B14F-4D97-AF65-F5344CB8AC3E}">
        <p14:creationId xmlns:p14="http://schemas.microsoft.com/office/powerpoint/2010/main" val="369909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53</TotalTime>
  <Words>218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 Boardroom</vt:lpstr>
      <vt:lpstr>  Sales Dashboard using Power BI</vt:lpstr>
      <vt:lpstr>Objective of Dashboard</vt:lpstr>
      <vt:lpstr>📂 Dataset                    Overview</vt:lpstr>
      <vt:lpstr>📸 Dashboard Preview</vt:lpstr>
      <vt:lpstr>💡 Insights &amp; Observations</vt:lpstr>
      <vt:lpstr>What I Learned</vt:lpstr>
      <vt:lpstr>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chikkam sri ram</dc:creator>
  <cp:lastModifiedBy>chikkam sri ram</cp:lastModifiedBy>
  <cp:revision>1</cp:revision>
  <dcterms:created xsi:type="dcterms:W3CDTF">2025-08-07T10:10:22Z</dcterms:created>
  <dcterms:modified xsi:type="dcterms:W3CDTF">2025-08-07T11:03:36Z</dcterms:modified>
</cp:coreProperties>
</file>