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263670-C889-4D37-9D5F-7847D136CC83}" type="datetimeFigureOut">
              <a:rPr lang="en-IN" smtClean="0"/>
              <a:t>28-11-2021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11558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16552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34799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5466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3311977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263670-C889-4D37-9D5F-7847D136CC83}"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968163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263670-C889-4D37-9D5F-7847D136CC83}"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239077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63670-C889-4D37-9D5F-7847D136CC83}"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794585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63670-C889-4D37-9D5F-7847D136CC83}"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94594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63670-C889-4D37-9D5F-7847D136CC83}"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395954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63670-C889-4D37-9D5F-7847D136CC83}"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20588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409898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263670-C889-4D37-9D5F-7847D136CC83}"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86932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63670-C889-4D37-9D5F-7847D136CC83}"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227107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63670-C889-4D37-9D5F-7847D136CC83}"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311447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88816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263670-C889-4D37-9D5F-7847D136CC83}"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5BD58-18EC-4172-9EAC-0386A94D3CB2}" type="slidenum">
              <a:rPr lang="en-IN" smtClean="0"/>
              <a:t>‹#›</a:t>
            </a:fld>
            <a:endParaRPr lang="en-IN"/>
          </a:p>
        </p:txBody>
      </p:sp>
    </p:spTree>
    <p:extLst>
      <p:ext uri="{BB962C8B-B14F-4D97-AF65-F5344CB8AC3E}">
        <p14:creationId xmlns:p14="http://schemas.microsoft.com/office/powerpoint/2010/main" val="69135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263670-C889-4D37-9D5F-7847D136CC83}" type="datetimeFigureOut">
              <a:rPr lang="en-IN" smtClean="0"/>
              <a:t>28-11-2021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15BD58-18EC-4172-9EAC-0386A94D3CB2}" type="slidenum">
              <a:rPr lang="en-IN" smtClean="0"/>
              <a:t>‹#›</a:t>
            </a:fld>
            <a:endParaRPr lang="en-IN"/>
          </a:p>
        </p:txBody>
      </p:sp>
    </p:spTree>
    <p:extLst>
      <p:ext uri="{BB962C8B-B14F-4D97-AF65-F5344CB8AC3E}">
        <p14:creationId xmlns:p14="http://schemas.microsoft.com/office/powerpoint/2010/main" val="4172614735"/>
      </p:ext>
    </p:extLst>
  </p:cSld>
  <p:clrMap bg1="dk1" tx1="lt1" bg2="dk2" tx2="lt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BE47-D697-4079-A998-5E9DDFBDBADE}"/>
              </a:ext>
            </a:extLst>
          </p:cNvPr>
          <p:cNvSpPr>
            <a:spLocks noGrp="1"/>
          </p:cNvSpPr>
          <p:nvPr>
            <p:ph type="ctrTitle"/>
          </p:nvPr>
        </p:nvSpPr>
        <p:spPr>
          <a:xfrm>
            <a:off x="1876423" y="698294"/>
            <a:ext cx="8791575" cy="2387600"/>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Customer retention case study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D6316C0-C33C-4AE9-8CB9-8B543E97A41D}"/>
              </a:ext>
            </a:extLst>
          </p:cNvPr>
          <p:cNvSpPr>
            <a:spLocks noGrp="1"/>
          </p:cNvSpPr>
          <p:nvPr>
            <p:ph type="subTitle" idx="1"/>
          </p:nvPr>
        </p:nvSpPr>
        <p:spPr>
          <a:xfrm>
            <a:off x="1876422" y="3429000"/>
            <a:ext cx="8791575" cy="2387599"/>
          </a:xfrm>
        </p:spPr>
        <p:txBody>
          <a:bodyPr/>
          <a:lstStyle/>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Exploratory data analysis</a:t>
            </a:r>
          </a:p>
          <a:p>
            <a:pPr marL="342900"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33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FFC1-5EB5-45C9-92CB-EE7B9BA3985C}"/>
              </a:ext>
            </a:extLst>
          </p:cNvPr>
          <p:cNvSpPr>
            <a:spLocks noGrp="1"/>
          </p:cNvSpPr>
          <p:nvPr>
            <p:ph type="title"/>
          </p:nvPr>
        </p:nvSpPr>
        <p:spPr>
          <a:xfrm>
            <a:off x="1141413" y="587554"/>
            <a:ext cx="9905998" cy="1478570"/>
          </a:xfrm>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249EDA6F-4AC5-4AF4-9B00-A510C0B48AE1}"/>
              </a:ext>
            </a:extLst>
          </p:cNvPr>
          <p:cNvSpPr>
            <a:spLocks noGrp="1"/>
          </p:cNvSpPr>
          <p:nvPr>
            <p:ph idx="1"/>
          </p:nvPr>
        </p:nvSpPr>
        <p:spPr>
          <a:xfrm>
            <a:off x="1141412" y="1989447"/>
            <a:ext cx="9905999" cy="3541714"/>
          </a:xfrm>
        </p:spPr>
        <p:txBody>
          <a:bodyPr>
            <a:noAutofit/>
          </a:bodyPr>
          <a:lstStyle/>
          <a:p>
            <a:r>
              <a:rPr lang="en-US" sz="2200" dirty="0">
                <a:solidFill>
                  <a:schemeClr val="bg1"/>
                </a:solidFill>
                <a:latin typeface="Times New Roman" panose="02020603050405020304" pitchFamily="18" charset="0"/>
                <a:cs typeface="Times New Roman" panose="02020603050405020304" pitchFamily="18" charset="0"/>
              </a:rPr>
              <a:t>The Customer activation and retention problem is based on the E-commerce customers. Some Research has made to find the factors that influence the online customers repeat purchase.</a:t>
            </a:r>
          </a:p>
          <a:p>
            <a:r>
              <a:rPr lang="en-IN" sz="22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endParaRPr lang="en-US" sz="2200" dirty="0">
              <a:solidFill>
                <a:schemeClr val="bg1"/>
              </a:solidFill>
              <a:latin typeface="Times New Roman" panose="02020603050405020304" pitchFamily="18" charset="0"/>
              <a:cs typeface="Times New Roman" panose="02020603050405020304" pitchFamily="18" charset="0"/>
            </a:endParaRPr>
          </a:p>
          <a:p>
            <a:r>
              <a:rPr lang="en-US" sz="2200" dirty="0">
                <a:solidFill>
                  <a:schemeClr val="bg1"/>
                </a:solidFill>
                <a:latin typeface="Times New Roman" panose="02020603050405020304" pitchFamily="18" charset="0"/>
                <a:cs typeface="Times New Roman" panose="02020603050405020304" pitchFamily="18" charset="0"/>
              </a:rPr>
              <a:t> The data is collected from the online shoppers which gives information about customers like there age, gender, place, how do they shop online, which device using and etc. Based on the collected information find out which are very much critical for customer satisfaction.</a:t>
            </a:r>
          </a:p>
        </p:txBody>
      </p:sp>
    </p:spTree>
    <p:extLst>
      <p:ext uri="{BB962C8B-B14F-4D97-AF65-F5344CB8AC3E}">
        <p14:creationId xmlns:p14="http://schemas.microsoft.com/office/powerpoint/2010/main" val="349106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BC1D-373F-4D55-AD26-985777522C03}"/>
              </a:ext>
            </a:extLst>
          </p:cNvPr>
          <p:cNvSpPr>
            <a:spLocks noGrp="1"/>
          </p:cNvSpPr>
          <p:nvPr>
            <p:ph type="title"/>
          </p:nvPr>
        </p:nvSpPr>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ED323E5E-C09F-49FB-AE4F-E1A751E71240}"/>
              </a:ext>
            </a:extLst>
          </p:cNvPr>
          <p:cNvSpPr>
            <a:spLocks noGrp="1"/>
          </p:cNvSpPr>
          <p:nvPr>
            <p:ph idx="1"/>
          </p:nvPr>
        </p:nvSpPr>
        <p:spPr/>
        <p:txBody>
          <a:bodyPr>
            <a:normAutofit/>
          </a:bodyPr>
          <a:lstStyle/>
          <a:p>
            <a:r>
              <a:rPr lang="en-US" sz="2200" dirty="0">
                <a:solidFill>
                  <a:schemeClr val="bg1"/>
                </a:solidFill>
                <a:latin typeface="Times New Roman" panose="02020603050405020304" pitchFamily="18" charset="0"/>
                <a:cs typeface="Times New Roman" panose="02020603050405020304" pitchFamily="18" charset="0"/>
              </a:rPr>
              <a:t>The collected information are categorical data, using the count plot analyzed the data.</a:t>
            </a:r>
          </a:p>
          <a:p>
            <a:r>
              <a:rPr lang="en-US" sz="2200" dirty="0">
                <a:solidFill>
                  <a:schemeClr val="bg1"/>
                </a:solidFill>
                <a:latin typeface="Times New Roman" panose="02020603050405020304" pitchFamily="18" charset="0"/>
                <a:cs typeface="Times New Roman" panose="02020603050405020304" pitchFamily="18" charset="0"/>
              </a:rPr>
              <a:t>The dataset has 296 rows and 71 columns.</a:t>
            </a:r>
          </a:p>
          <a:p>
            <a:r>
              <a:rPr lang="en-US" sz="2200" dirty="0">
                <a:solidFill>
                  <a:schemeClr val="bg1"/>
                </a:solidFill>
                <a:latin typeface="Times New Roman" panose="02020603050405020304" pitchFamily="18" charset="0"/>
                <a:cs typeface="Times New Roman" panose="02020603050405020304" pitchFamily="18" charset="0"/>
              </a:rPr>
              <a:t>There is no null value present in the dataset.</a:t>
            </a:r>
          </a:p>
          <a:p>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2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0D56-9844-4F10-A04A-48C7C608CB1E}"/>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4F090273-B81D-426C-A6F0-6CA9555C31F8}"/>
              </a:ext>
            </a:extLst>
          </p:cNvPr>
          <p:cNvSpPr>
            <a:spLocks noGrp="1"/>
          </p:cNvSpPr>
          <p:nvPr>
            <p:ph idx="1"/>
          </p:nvPr>
        </p:nvSpPr>
        <p:spPr/>
        <p:txBody>
          <a:bodyPr/>
          <a:lstStyle/>
          <a:p>
            <a:pPr marL="0" indent="0">
              <a:buNone/>
            </a:pPr>
            <a:r>
              <a:rPr lang="en-US" dirty="0">
                <a:solidFill>
                  <a:schemeClr val="bg1"/>
                </a:solidFill>
              </a:rPr>
              <a:t>From the collected data from E-Commerce Customers, they are looking for the e-commerce store with best service quality, system quality, information quality, trust and net benefit. The customers will be satisfied if these factors are provided.</a:t>
            </a:r>
            <a:endParaRPr lang="en-IN" dirty="0">
              <a:solidFill>
                <a:schemeClr val="bg1"/>
              </a:solidFill>
            </a:endParaRPr>
          </a:p>
        </p:txBody>
      </p:sp>
    </p:spTree>
    <p:extLst>
      <p:ext uri="{BB962C8B-B14F-4D97-AF65-F5344CB8AC3E}">
        <p14:creationId xmlns:p14="http://schemas.microsoft.com/office/powerpoint/2010/main" val="1416720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204</TotalTime>
  <Words>201</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Times New Roman</vt:lpstr>
      <vt:lpstr>Tw Cen MT</vt:lpstr>
      <vt:lpstr>Circuit</vt:lpstr>
      <vt:lpstr>Customer retention case study</vt:lpstr>
      <vt:lpstr>Problem statement</vt:lpstr>
      <vt:lpstr>Exploratory data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Vasu t unni</dc:creator>
  <cp:lastModifiedBy>Vasu t unni</cp:lastModifiedBy>
  <cp:revision>1</cp:revision>
  <dcterms:created xsi:type="dcterms:W3CDTF">2021-11-28T09:51:46Z</dcterms:created>
  <dcterms:modified xsi:type="dcterms:W3CDTF">2021-11-28T13:16:16Z</dcterms:modified>
</cp:coreProperties>
</file>