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DD49E-66F8-4058-BC66-B4CA0981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9AC1E-2B22-41B8-B588-4F8433D9E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D9B90-9016-4124-BC13-6D45F309B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CDDF3-8132-45C0-8D12-93D209F42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932EF-23A6-4B7C-9ECA-1A2413FFC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44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DB766-45E4-42C2-A5A0-AC6D1264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6F07AA-E42A-45A0-84B6-925ACA006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6068C-FEF5-4924-B7F6-FE523A4F6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0D073-174F-4CAE-99B0-87BC5902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56047E-3692-4043-BD84-B3A1062F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2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8FE70F-E2DF-4289-9CFE-6E48E6A0F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63D1C2-09E5-490D-A32C-72A38ADE8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5E64B5-C858-446E-A4AC-2FF0412A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FFDB-109B-484E-BE3E-17B7315E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73BD2-8CA1-464A-BBCB-5B7CCCC5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2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3239-8A3C-432A-A4C3-CF5A95E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E2DE7C-8D8F-4F76-8C16-F439F4BBA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33074F-CF34-4D33-8706-81AB3F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E95813-1EFE-4C62-A12F-5769227F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CA735-40B9-4B36-9077-0C060181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7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B34E6-3A83-490C-9798-4025BF3A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B3AA5C-8477-40F2-A6E5-F92EF0EBC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063C90-D132-4A8D-8E9E-5521F4DF9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BDBD6-1FB3-4BFA-8915-502CD1ED8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42858-41FC-475A-8F08-318F5C5B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804A17-7457-4B76-839B-652B31E4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5B02D-006E-4E36-9EA4-0CD115F46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CC30F-B66B-4FE5-B64E-7D9E8BF7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800F2-A912-43F6-8789-9367594B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2FA2E4-FCAC-4498-851D-2AE50F514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A1B12-F388-439B-9ECF-CA93DE11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ECD6E-DA10-4CF6-B0D5-FC1A324AE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9447EA-1486-4FBC-909E-E8B378642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27615B-0DC6-4B86-9EF5-517FCDE7B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2E0034-73FE-4729-9D76-65C981CA0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7A18F5-0F72-4F0B-A7A4-8A10A3D2A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849F32-53AA-492E-A911-3A51284D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89945F-E7CE-4C57-83CF-760F68AE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5BD823-4A75-43ED-B1B5-DFFF59AC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426B5-BE6F-4274-A23E-9799AAE5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810FA8-8B87-477D-98C8-05A9235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4FF53E-E7A9-451E-A2C3-4DC9621B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D9641B-DAC8-4A39-803B-D0BE1CF0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38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02FE46-0B7A-4D89-BC5C-E147C27A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91BB70-6BA8-41F4-911B-5C6E873A0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85A571-E846-4426-803F-69341E0A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32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7925D-6CF4-45B0-992F-8A5FEFED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214381-E048-4E2D-BAE7-CD578C32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D8E35A-A8A2-4FC8-BC0A-CC44E0CD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9B5541-F013-4D60-8508-6753775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702D78-B138-4DFB-8C56-EDE0BA12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3B83B8-6DC6-4001-8FC0-0EDCCDAC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7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BF9B-C00A-4F69-87E5-304B30268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B272DE-C62B-49F5-9B0E-7F148A5C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3E1EB-4A47-40E2-B6F8-D1EA3F52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61E275-98B1-4AE3-9B0C-2FACE55D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C4DA0C-9E13-48A8-BAE4-F325E729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19D57-3C65-412A-9954-ADAF555E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64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B6BA1A-789A-42EF-B337-85954DE23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201F-DBA0-468A-98F8-5A47970F2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8D280-FE65-4F08-98A6-3F1F0F219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76A1-EC9F-4500-8070-69A95374D2F1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7033E2-B631-4C57-9745-7A822E3D0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773BA-4318-4F36-92E2-64CFC80081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8011-134A-4BF8-8F91-1DB13F0595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429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3E7DB9-63F1-4DEE-AEBB-0F2BC84C9845}"/>
              </a:ext>
            </a:extLst>
          </p:cNvPr>
          <p:cNvSpPr txBox="1"/>
          <p:nvPr/>
        </p:nvSpPr>
        <p:spPr>
          <a:xfrm>
            <a:off x="620785" y="343949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시스템 구성</a:t>
            </a:r>
            <a:r>
              <a:rPr lang="en-US" altLang="ko-KR" sz="2800" dirty="0"/>
              <a:t>(</a:t>
            </a:r>
            <a:r>
              <a:rPr lang="ko-KR" altLang="en-US" sz="2800" dirty="0"/>
              <a:t>최초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7F370-CB70-40D4-995A-D8A4D3EB277E}"/>
              </a:ext>
            </a:extLst>
          </p:cNvPr>
          <p:cNvSpPr txBox="1"/>
          <p:nvPr/>
        </p:nvSpPr>
        <p:spPr>
          <a:xfrm>
            <a:off x="6467912" y="343949"/>
            <a:ext cx="3042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시스템 구성</a:t>
            </a:r>
            <a:r>
              <a:rPr lang="en-US" altLang="ko-KR" sz="2800" dirty="0"/>
              <a:t>(</a:t>
            </a:r>
            <a:r>
              <a:rPr lang="ko-KR" altLang="en-US" sz="2800" dirty="0"/>
              <a:t>향후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B9B3BA-0FB3-4318-8E19-392C54C5F9FE}"/>
              </a:ext>
            </a:extLst>
          </p:cNvPr>
          <p:cNvSpPr/>
          <p:nvPr/>
        </p:nvSpPr>
        <p:spPr>
          <a:xfrm>
            <a:off x="1211581" y="2122415"/>
            <a:ext cx="1551963" cy="864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WAS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웹서버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F929C6-053D-41F7-9D50-29CB68687B44}"/>
              </a:ext>
            </a:extLst>
          </p:cNvPr>
          <p:cNvSpPr/>
          <p:nvPr/>
        </p:nvSpPr>
        <p:spPr>
          <a:xfrm>
            <a:off x="3577275" y="2122415"/>
            <a:ext cx="1551963" cy="8640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모바일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 브라우저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D48A54-A361-4D2F-B37E-E2D94D1A8CD3}"/>
              </a:ext>
            </a:extLst>
          </p:cNvPr>
          <p:cNvSpPr/>
          <p:nvPr/>
        </p:nvSpPr>
        <p:spPr>
          <a:xfrm>
            <a:off x="1211581" y="3582099"/>
            <a:ext cx="1551963" cy="86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davans</a:t>
            </a:r>
            <a:r>
              <a:rPr lang="en-US" altLang="ko-KR" dirty="0">
                <a:solidFill>
                  <a:sysClr val="windowText" lastClr="000000"/>
                </a:solidFill>
              </a:rPr>
              <a:t> host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17D6258-471D-4E9E-9D25-F0EE6CF98674}"/>
              </a:ext>
            </a:extLst>
          </p:cNvPr>
          <p:cNvSpPr/>
          <p:nvPr/>
        </p:nvSpPr>
        <p:spPr>
          <a:xfrm>
            <a:off x="3577275" y="3582099"/>
            <a:ext cx="1551963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DVM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모니터링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PC)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48D6F3C-F8F7-4299-BC0A-9FAA7D95CCF3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2763544" y="2554448"/>
            <a:ext cx="81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7F5AD22-08FC-43C1-9B34-40876438E706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2763544" y="4014132"/>
            <a:ext cx="81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EE4C06-CD18-4EC8-86EA-43E711BC4F5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987563" y="2986481"/>
            <a:ext cx="0" cy="595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원통형 17">
            <a:extLst>
              <a:ext uri="{FF2B5EF4-FFF2-40B4-BE49-F238E27FC236}">
                <a16:creationId xmlns:a16="http://schemas.microsoft.com/office/drawing/2014/main" id="{F3A6C371-52F0-41A9-A259-95BD8C91B810}"/>
              </a:ext>
            </a:extLst>
          </p:cNvPr>
          <p:cNvSpPr/>
          <p:nvPr/>
        </p:nvSpPr>
        <p:spPr>
          <a:xfrm>
            <a:off x="743894" y="2824993"/>
            <a:ext cx="755007" cy="981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A4D7DC-792A-47AB-A0DF-5506064A828A}"/>
              </a:ext>
            </a:extLst>
          </p:cNvPr>
          <p:cNvSpPr/>
          <p:nvPr/>
        </p:nvSpPr>
        <p:spPr>
          <a:xfrm>
            <a:off x="7499759" y="3084440"/>
            <a:ext cx="1551963" cy="8640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WAS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웹서버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D7FFD7F-8E50-482F-922D-6A67B72EBFDD}"/>
              </a:ext>
            </a:extLst>
          </p:cNvPr>
          <p:cNvSpPr/>
          <p:nvPr/>
        </p:nvSpPr>
        <p:spPr>
          <a:xfrm>
            <a:off x="9865453" y="3084440"/>
            <a:ext cx="1551963" cy="8640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모바일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웹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+ APP)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4B63655-BD30-48D3-81DE-1160E3A438BF}"/>
              </a:ext>
            </a:extLst>
          </p:cNvPr>
          <p:cNvSpPr/>
          <p:nvPr/>
        </p:nvSpPr>
        <p:spPr>
          <a:xfrm>
            <a:off x="7499759" y="4544124"/>
            <a:ext cx="1551963" cy="864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davans</a:t>
            </a:r>
            <a:r>
              <a:rPr lang="en-US" altLang="ko-KR" dirty="0">
                <a:solidFill>
                  <a:sysClr val="windowText" lastClr="000000"/>
                </a:solidFill>
              </a:rPr>
              <a:t> host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서버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)</a:t>
            </a:r>
            <a:endParaRPr lang="ko-KR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ADF7B86-ADAA-4BBD-9296-81F5B2BABB06}"/>
              </a:ext>
            </a:extLst>
          </p:cNvPr>
          <p:cNvSpPr/>
          <p:nvPr/>
        </p:nvSpPr>
        <p:spPr>
          <a:xfrm>
            <a:off x="9865453" y="4544124"/>
            <a:ext cx="1551963" cy="8640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DVM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sz="16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1600" dirty="0">
                <a:solidFill>
                  <a:sysClr val="windowText" lastClr="000000"/>
                </a:solidFill>
              </a:rPr>
              <a:t>모니터링 </a:t>
            </a:r>
            <a:r>
              <a:rPr lang="en-US" altLang="ko-KR" sz="1600" dirty="0">
                <a:solidFill>
                  <a:sysClr val="windowText" lastClr="000000"/>
                </a:solidFill>
              </a:rPr>
              <a:t>PC)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5414164-877D-45B8-8541-6596F487432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125075" y="2352675"/>
            <a:ext cx="516360" cy="73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E84C28D-68A1-4CDB-BC1C-555D4062A732}"/>
              </a:ext>
            </a:extLst>
          </p:cNvPr>
          <p:cNvCxnSpPr>
            <a:stCxn id="22" idx="1"/>
            <a:endCxn id="21" idx="3"/>
          </p:cNvCxnSpPr>
          <p:nvPr/>
        </p:nvCxnSpPr>
        <p:spPr>
          <a:xfrm flipH="1">
            <a:off x="9051722" y="4976157"/>
            <a:ext cx="813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F81F20-D307-48C1-98B6-1F808AD3627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>
            <a:off x="8275741" y="3948506"/>
            <a:ext cx="0" cy="5956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원통형 25">
            <a:extLst>
              <a:ext uri="{FF2B5EF4-FFF2-40B4-BE49-F238E27FC236}">
                <a16:creationId xmlns:a16="http://schemas.microsoft.com/office/drawing/2014/main" id="{3C3F8720-0AEE-4AB7-929A-8A5EC4883338}"/>
              </a:ext>
            </a:extLst>
          </p:cNvPr>
          <p:cNvSpPr/>
          <p:nvPr/>
        </p:nvSpPr>
        <p:spPr>
          <a:xfrm>
            <a:off x="7032072" y="3787018"/>
            <a:ext cx="755007" cy="98151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7" name="구름 26">
            <a:extLst>
              <a:ext uri="{FF2B5EF4-FFF2-40B4-BE49-F238E27FC236}">
                <a16:creationId xmlns:a16="http://schemas.microsoft.com/office/drawing/2014/main" id="{C005D7DD-3A9F-4A28-B2DC-329A93A0E6CB}"/>
              </a:ext>
            </a:extLst>
          </p:cNvPr>
          <p:cNvSpPr/>
          <p:nvPr/>
        </p:nvSpPr>
        <p:spPr>
          <a:xfrm>
            <a:off x="8201287" y="1215884"/>
            <a:ext cx="2514600" cy="1272414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클라우드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WAS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0C79A65-99CE-4BBE-96E5-D4B7E811E09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8275741" y="2352675"/>
            <a:ext cx="449159" cy="731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8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사용자 프로세스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110085-195E-442B-AC17-DA9E6D48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548" y="1557743"/>
            <a:ext cx="2543691" cy="403356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A7C71FD-B576-4B4E-B6FD-04BCCD9F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184" y="1091097"/>
            <a:ext cx="3914490" cy="2337903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A1465DF8-841F-4B7E-9729-DD4424F0C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184" y="3702224"/>
            <a:ext cx="3874527" cy="2339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F80D12-BEDC-4DC9-8E43-259C83525C40}"/>
              </a:ext>
            </a:extLst>
          </p:cNvPr>
          <p:cNvSpPr txBox="1"/>
          <p:nvPr/>
        </p:nvSpPr>
        <p:spPr>
          <a:xfrm>
            <a:off x="744018" y="1657816"/>
            <a:ext cx="22012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모바일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로그인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아파트 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호로 계정 활용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비밀번호 변경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1C8F2-CDF4-492F-81F2-11C60DFE4703}"/>
              </a:ext>
            </a:extLst>
          </p:cNvPr>
          <p:cNvSpPr txBox="1"/>
          <p:nvPr/>
        </p:nvSpPr>
        <p:spPr>
          <a:xfrm>
            <a:off x="744018" y="2518577"/>
            <a:ext cx="2943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마일리지 현황 조회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월별 제공 마일리지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잔여 마일리지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잔여 마일리지 부족 시 구매 가능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rgbClr val="FF0000"/>
                </a:solidFill>
              </a:rPr>
              <a:t>    ※ </a:t>
            </a:r>
            <a:r>
              <a:rPr lang="ko-KR" altLang="en-US" sz="1200" b="1" dirty="0">
                <a:solidFill>
                  <a:srgbClr val="FF0000"/>
                </a:solidFill>
              </a:rPr>
              <a:t>구매한 마일리지는 이월되지 않음</a:t>
            </a:r>
            <a:r>
              <a:rPr lang="en-US" altLang="ko-KR" sz="12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6C9B2-2EA6-4F34-AF82-57D697B86641}"/>
              </a:ext>
            </a:extLst>
          </p:cNvPr>
          <p:cNvSpPr txBox="1"/>
          <p:nvPr/>
        </p:nvSpPr>
        <p:spPr>
          <a:xfrm>
            <a:off x="744018" y="3412895"/>
            <a:ext cx="2199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방문예약 등록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수정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F8E4E-9B94-4511-A860-56FB96CD3955}"/>
              </a:ext>
            </a:extLst>
          </p:cNvPr>
          <p:cNvSpPr txBox="1"/>
          <p:nvPr/>
        </p:nvSpPr>
        <p:spPr>
          <a:xfrm>
            <a:off x="744018" y="4031903"/>
            <a:ext cx="313098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수동 방문 차량 관리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본인세대 차량이 아닌 경우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[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이의신청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]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웹 특성 상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달의 유예를 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 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관리비 정산 내역 확인 후 취소를 위함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8136E67-A9B8-4797-9161-EA277BAEB6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2130" y="2437276"/>
            <a:ext cx="1689131" cy="220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824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관리자 프로세스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F80D12-BEDC-4DC9-8E43-259C83525C40}"/>
              </a:ext>
            </a:extLst>
          </p:cNvPr>
          <p:cNvSpPr txBox="1"/>
          <p:nvPr/>
        </p:nvSpPr>
        <p:spPr>
          <a:xfrm>
            <a:off x="744018" y="1657816"/>
            <a:ext cx="500970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모바일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웹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로그인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실 세대가 아닌 지정된 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호로 로그인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동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101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호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/ 101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동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호 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 비밀번호 초기화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1C8F2-CDF4-492F-81F2-11C60DFE4703}"/>
              </a:ext>
            </a:extLst>
          </p:cNvPr>
          <p:cNvSpPr txBox="1"/>
          <p:nvPr/>
        </p:nvSpPr>
        <p:spPr>
          <a:xfrm>
            <a:off x="744018" y="2636023"/>
            <a:ext cx="782297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세대 별 마일리지 관리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월별 제공 마일리지 수정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차량 등록 시 미리 정해진 마일리지 차감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차량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출차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시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차액분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정산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남았으면 환수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초과했으면 추가 차감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일별 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선차감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 마일리지 수정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 사용 현황 조회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마일리지 부족세대는 자체적으로 구매하기 때문에 별도의 관리 하지 않음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6C9B2-2EA6-4F34-AF82-57D697B86641}"/>
              </a:ext>
            </a:extLst>
          </p:cNvPr>
          <p:cNvSpPr txBox="1"/>
          <p:nvPr/>
        </p:nvSpPr>
        <p:spPr>
          <a:xfrm>
            <a:off x="744018" y="4109182"/>
            <a:ext cx="32993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strike="sngStrike" dirty="0">
                <a:solidFill>
                  <a:schemeClr val="accent1">
                    <a:lumMod val="75000"/>
                  </a:schemeClr>
                </a:solidFill>
              </a:rPr>
              <a:t>방문예약 등록</a:t>
            </a:r>
            <a:r>
              <a:rPr lang="en-US" altLang="ko-KR" sz="1400" b="1" strike="sngStrike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strike="sngStrike" dirty="0">
                <a:solidFill>
                  <a:schemeClr val="accent1">
                    <a:lumMod val="75000"/>
                  </a:schemeClr>
                </a:solidFill>
              </a:rPr>
              <a:t>수정</a:t>
            </a:r>
            <a:r>
              <a:rPr lang="en-US" altLang="ko-KR" sz="1400" b="1" strike="sngStrike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ko-KR" altLang="en-US" sz="1400" b="1" strike="sngStrike" dirty="0">
                <a:solidFill>
                  <a:schemeClr val="accent1">
                    <a:lumMod val="75000"/>
                  </a:schemeClr>
                </a:solidFill>
              </a:rPr>
              <a:t>삭제</a:t>
            </a:r>
            <a:endParaRPr lang="en-US" altLang="ko-KR" sz="1400" b="1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특정 세대로 방문예약 할 수 있음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  (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해당 세대로 마일리지 차감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해당 세대 마일리지가 없더라도 등록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F8E4E-9B94-4511-A860-56FB96CD3955}"/>
              </a:ext>
            </a:extLst>
          </p:cNvPr>
          <p:cNvSpPr txBox="1"/>
          <p:nvPr/>
        </p:nvSpPr>
        <p:spPr>
          <a:xfrm>
            <a:off x="744018" y="5290253"/>
            <a:ext cx="2706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모든 기능 모니터링에서도 제공</a:t>
            </a:r>
          </a:p>
        </p:txBody>
      </p:sp>
    </p:spTree>
    <p:extLst>
      <p:ext uri="{BB962C8B-B14F-4D97-AF65-F5344CB8AC3E}">
        <p14:creationId xmlns:p14="http://schemas.microsoft.com/office/powerpoint/2010/main" val="212778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81C908-3C2F-428B-917C-CD51BBEB6C96}"/>
              </a:ext>
            </a:extLst>
          </p:cNvPr>
          <p:cNvSpPr txBox="1"/>
          <p:nvPr/>
        </p:nvSpPr>
        <p:spPr>
          <a:xfrm>
            <a:off x="620785" y="3439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체크 포인트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4F7E1B-8EF6-48D4-961C-E55AF923523D}"/>
              </a:ext>
            </a:extLst>
          </p:cNvPr>
          <p:cNvSpPr txBox="1"/>
          <p:nvPr/>
        </p:nvSpPr>
        <p:spPr>
          <a:xfrm>
            <a:off x="6249695" y="1053808"/>
            <a:ext cx="473238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</a:rPr>
              <a:t>홈넷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연동 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세대통보 유지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방문예약 유지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웹 방문예약과 동일한 기준으로 처리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마일리지 초과 시 오류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홈넷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등록 차량도 웹 브라우저에서 함께 조회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BF7DE6-B502-4BC3-AB35-30F81767592C}"/>
              </a:ext>
            </a:extLst>
          </p:cNvPr>
          <p:cNvSpPr txBox="1"/>
          <p:nvPr/>
        </p:nvSpPr>
        <p:spPr>
          <a:xfrm>
            <a:off x="744018" y="4634063"/>
            <a:ext cx="523572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방문 예약 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일단위로 입력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기간 안됨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기간 등록 화면은 있으나 일자별로 </a:t>
            </a:r>
            <a:r>
              <a:rPr lang="ko-KR" altLang="en-US" sz="1200" strike="sngStrike" dirty="0" err="1">
                <a:solidFill>
                  <a:schemeClr val="accent1">
                    <a:lumMod val="75000"/>
                  </a:schemeClr>
                </a:solidFill>
              </a:rPr>
              <a:t>건별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 표시</a:t>
            </a:r>
            <a:endParaRPr lang="en-US" altLang="ko-KR" sz="12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한번에 등록 할 수 있는 차량 제한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. (2~3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대 가변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등록되어 있는 차량은 진입 시점에 마일리지 부족하더라도 입차 허용</a:t>
            </a:r>
            <a:endParaRPr lang="en-US" altLang="ko-KR" sz="1200" strike="sngStrike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마일리지 초과 시 예약 불가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마일리지 구매 후 예약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차량 등록 시 미리 정해진 마일리지 차감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b="1" dirty="0" err="1">
                <a:solidFill>
                  <a:schemeClr val="accent1">
                    <a:lumMod val="75000"/>
                  </a:schemeClr>
                </a:solidFill>
              </a:rPr>
              <a:t>선차감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차량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출차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시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차액분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정산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남았으면 환수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초과했으면 추가 차감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2AA4ACE-4745-48EA-9D0C-B6904E797E09}"/>
              </a:ext>
            </a:extLst>
          </p:cNvPr>
          <p:cNvSpPr txBox="1"/>
          <p:nvPr/>
        </p:nvSpPr>
        <p:spPr>
          <a:xfrm>
            <a:off x="744018" y="1053808"/>
            <a:ext cx="4479111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계정 관리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계정 등급 관리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관리자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엑셀 파일로 등록 기능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최초 서비스 개시 시점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호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월 제공 마일리지 등 필요 정보 포함 등록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잔여 마일리지 관리 시 필요하므로 삭제는 안됨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필요 시 연구소에서 데이터 보고 처리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관리자계정은 사용하지 않는 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호로 생성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ex) 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동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호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~ 10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호 등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비밀번호 초기화 가능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계정 활성화 기능 검토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현재는 관리자가 비번 등록 후 전달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3C1628-831D-4258-AAED-400EEA1F8FEA}"/>
              </a:ext>
            </a:extLst>
          </p:cNvPr>
          <p:cNvSpPr txBox="1"/>
          <p:nvPr/>
        </p:nvSpPr>
        <p:spPr>
          <a:xfrm>
            <a:off x="6249695" y="2622456"/>
            <a:ext cx="412324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수동 진입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경비원이 동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호 입력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 시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오기입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목적지와 다른 동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호 입력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불법주차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불법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주정차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차량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rgbClr val="FF0000"/>
                </a:solidFill>
              </a:rPr>
              <a:t>  - </a:t>
            </a:r>
            <a:r>
              <a:rPr lang="ko-KR" altLang="en-US" sz="1200" dirty="0">
                <a:solidFill>
                  <a:srgbClr val="FF0000"/>
                </a:solidFill>
              </a:rPr>
              <a:t>해당 세대 마일리지가 차감되므로 세대에서 관리 필요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웹페이지에서 거절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이의신청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할 수 있도록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  &gt;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웹 특성 상 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달의 유예를 줌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해당 차량 블랙리스트로 등록하여 차후 방문 시 알림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507491-16E0-4DAD-908B-7C27ABD24006}"/>
              </a:ext>
            </a:extLst>
          </p:cNvPr>
          <p:cNvSpPr txBox="1"/>
          <p:nvPr/>
        </p:nvSpPr>
        <p:spPr>
          <a:xfrm>
            <a:off x="744018" y="3183798"/>
            <a:ext cx="498245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마일리지 관리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동별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차등 부여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월 사용가능 마일리지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잔여 마일리지와 상관없이 월초 리셋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strike="sngStrike" dirty="0" err="1">
                <a:solidFill>
                  <a:schemeClr val="accent1">
                    <a:lumMod val="75000"/>
                  </a:schemeClr>
                </a:solidFill>
              </a:rPr>
              <a:t>직전월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 사용 마일리지 초과사용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마이너스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z="1200" strike="sngStrike" dirty="0">
                <a:solidFill>
                  <a:schemeClr val="accent1">
                    <a:lumMod val="75000"/>
                  </a:schemeClr>
                </a:solidFill>
              </a:rPr>
              <a:t>일 경우 리셋에서 차감</a:t>
            </a:r>
            <a:r>
              <a:rPr lang="en-US" altLang="ko-KR" sz="1200" strike="sngStrike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추가 마일리지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추가 결제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  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별도 비용 지불 시 추가로 마일리지 제공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관리비에 포함 정산</a:t>
            </a:r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01E967-BCA5-4B0E-AC40-0FDF62DFBA7C}"/>
              </a:ext>
            </a:extLst>
          </p:cNvPr>
          <p:cNvSpPr txBox="1"/>
          <p:nvPr/>
        </p:nvSpPr>
        <p:spPr>
          <a:xfrm>
            <a:off x="6249695" y="4745340"/>
            <a:ext cx="489589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사후관리</a:t>
            </a:r>
            <a:endParaRPr lang="en-US" altLang="ko-K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-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 사용 현황 보고서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세대별 집계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월별 총 사용 건수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시간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마일리지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마일리지 초과 세대만 볼 수 있도록 조회 조건 제공</a:t>
            </a:r>
            <a:endParaRPr lang="en-US" altLang="ko-KR" sz="12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     &gt;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초과 세대는 자체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패널티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부과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월 사용가능 마일리지 조정 등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altLang="ko-KR" sz="1200" b="1" dirty="0">
                <a:solidFill>
                  <a:schemeClr val="accent1">
                    <a:lumMod val="75000"/>
                  </a:schemeClr>
                </a:solidFill>
              </a:rPr>
              <a:t>    : </a:t>
            </a:r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마일리지 구매 정보 제공</a:t>
            </a:r>
            <a:endParaRPr lang="en-US" altLang="ko-KR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3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660</Words>
  <Application>Microsoft Office PowerPoint</Application>
  <PresentationFormat>와이드스크린</PresentationFormat>
  <Paragraphs>91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ghlee0127@gmail.com</dc:creator>
  <cp:lastModifiedBy>ghlee0127@gmail.com</cp:lastModifiedBy>
  <cp:revision>7</cp:revision>
  <dcterms:created xsi:type="dcterms:W3CDTF">2021-08-23T07:48:34Z</dcterms:created>
  <dcterms:modified xsi:type="dcterms:W3CDTF">2021-09-28T01:02:48Z</dcterms:modified>
</cp:coreProperties>
</file>