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2" r:id="rId5"/>
    <p:sldId id="257" r:id="rId6"/>
    <p:sldId id="259" r:id="rId7"/>
    <p:sldId id="261" r:id="rId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0F972-E75A-4E6F-84C0-3E20813B4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3ACA2B-FBB8-4B4B-B3C9-0DB8BE6DD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B53A5-3C52-4E3C-AABF-9D911365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EB61-D3FD-4AF0-8BC6-7EF073CDE68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3AA070-65B5-4BF8-8B57-3BF26C776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B6D6B6-5A71-4382-83F7-448BB7A8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332-AF38-48F6-92DF-0015EBA19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48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37A22-AB3E-4EB0-82DA-1C34D2565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A2F07A-AC69-45EB-ADC2-35ED53ADA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DD24E-97FB-4347-B314-3B2E8DA8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EB61-D3FD-4AF0-8BC6-7EF073CDE68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D77C1-AF26-45D7-B6C9-B228FAE7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41A41A-3F96-4983-9AE4-F677A40A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332-AF38-48F6-92DF-0015EBA19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86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238A5A-4900-45CB-83C7-DD13D9733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67F460-1493-4AFA-88AA-CD7981856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9C6FF-A872-4F33-9CE1-895AD98B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EB61-D3FD-4AF0-8BC6-7EF073CDE68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CDAA22-BD1C-4F34-99FF-193EBC177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16E5C-D6B0-4200-8324-2D5C3E34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332-AF38-48F6-92DF-0015EBA19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41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8ABA2-BD31-441C-B4B6-0BD1D53C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E54854-5A4E-4F4B-88BA-C27D9FDB0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47E8DE-47FE-42EC-965E-8E7D669D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EB61-D3FD-4AF0-8BC6-7EF073CDE68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B3887A-3A59-44D9-AACA-A119E9AF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02ABD1-71C5-41C7-9206-A3B20B4F9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332-AF38-48F6-92DF-0015EBA19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82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DBEAD-FBA3-4A55-A435-CA4189C7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D75A30-9622-4882-A75D-DE9D0CCE3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FF4B0F-2881-40B7-AA24-E83593C76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EB61-D3FD-4AF0-8BC6-7EF073CDE68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F0A025-3F8A-4E41-90D1-222F55F1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813AA-45DD-4BCC-99F8-8166F2A6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332-AF38-48F6-92DF-0015EBA19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99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17E5C-EB38-4810-8420-2C7C34B43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428EDF-ED39-46DC-9D60-85B1B12B5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2F3FB-A6D1-4A73-9CF9-E0227E63C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071BC8-63F8-4A57-9636-A420DDF70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EB61-D3FD-4AF0-8BC6-7EF073CDE68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373F41-8AFB-4096-B069-FADAA917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60C24D-2006-4321-A639-4FC05B68D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332-AF38-48F6-92DF-0015EBA19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43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E9E66-86B1-49BA-83B5-C9A84A1F7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01AAFB-ACAB-432B-8C7A-AFA80B695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BDA8C7-EB1F-48C7-B815-42C3B8F11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404295-080E-4D48-B3E0-CD0F88C18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E26271-C8CC-459B-AB4D-D4F0E6662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F98BA4-BF10-46A3-9A30-A139DF66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EB61-D3FD-4AF0-8BC6-7EF073CDE68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597228-552A-415D-9246-B4C320F9E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0BC461-554B-4EE2-9C80-AB0747A3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332-AF38-48F6-92DF-0015EBA19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71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DCA89-C02A-477F-B9F4-E050F6AF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97C037-81A8-4784-8D9E-2FCE92EC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EB61-D3FD-4AF0-8BC6-7EF073CDE68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9250E1-5207-4243-90BA-8881288A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6EDF03-423A-4CAD-A126-87A8D9A4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332-AF38-48F6-92DF-0015EBA19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71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D90997-382C-458F-BFFA-B04BE3ED0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EB61-D3FD-4AF0-8BC6-7EF073CDE68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691352-6DD4-4B16-A28E-8ADF7BB3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B1FFB2-5DED-4CA5-BB6A-07AC1A74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332-AF38-48F6-92DF-0015EBA19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6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52D6A-E734-405D-881C-8A2EEF2D7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B4DA4-A3EF-4E21-99FF-D53079245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6853F1-B3F2-4F2D-A31C-7292781D8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5CC530-4DB9-4A5B-9904-CF074A94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EB61-D3FD-4AF0-8BC6-7EF073CDE68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C444FE-80F0-428F-A9AE-2C7A9946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D2FDA-5325-4EA5-B326-F51C5188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332-AF38-48F6-92DF-0015EBA19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8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1FFD1-1EA2-4FC4-A612-85983AB9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DCD6A0-39CF-473E-95DC-45E8C144F6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588127-262E-4542-AC28-F016F48C3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CEF884-6043-4BF7-8C83-36405D9F6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EB61-D3FD-4AF0-8BC6-7EF073CDE68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D31E7E-820E-4E9D-8997-545172A5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D58CF6-D81B-4823-8548-BFEB8B29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332-AF38-48F6-92DF-0015EBA19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69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DAC08C-4BE2-4D3C-87BA-C47E91F21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CEE4EA-7395-4186-BB69-73395ED43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D1D785-3803-4F80-BF6A-D5E1EFAE1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BEB61-D3FD-4AF0-8BC6-7EF073CDE68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BD8BC-04E3-452D-8B10-209575341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4672C-2D61-43BA-BF06-6F91049A9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A8332-AF38-48F6-92DF-0015EBA19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28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1AA49-5EAA-407F-9D94-EACCAC4EE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DAVIS</a:t>
            </a:r>
            <a:r>
              <a:rPr lang="ko-KR" altLang="en-US" dirty="0"/>
              <a:t> 구조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1A7C3D-C814-4B71-8D63-5C0251752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상황 별 </a:t>
            </a:r>
            <a:r>
              <a:rPr lang="en-US" altLang="ko-KR" dirty="0"/>
              <a:t>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06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91B26-9352-45D2-869E-48B793F1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 </a:t>
            </a:r>
            <a:r>
              <a:rPr lang="ko-KR" altLang="en-US" dirty="0"/>
              <a:t>사용자 </a:t>
            </a:r>
            <a:r>
              <a:rPr lang="en-US" altLang="ko-KR" dirty="0"/>
              <a:t>Event(</a:t>
            </a:r>
            <a:r>
              <a:rPr lang="ko-KR" altLang="en-US" dirty="0"/>
              <a:t>센터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FB3D44-F9C4-4F5D-B401-24E008BF1B60}"/>
              </a:ext>
            </a:extLst>
          </p:cNvPr>
          <p:cNvSpPr/>
          <p:nvPr/>
        </p:nvSpPr>
        <p:spPr>
          <a:xfrm>
            <a:off x="1020083" y="205141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DAVIS</a:t>
            </a:r>
          </a:p>
          <a:p>
            <a:pPr algn="ctr"/>
            <a:r>
              <a:rPr lang="ko-KR" altLang="en-US" sz="1200" dirty="0"/>
              <a:t>사용자 </a:t>
            </a:r>
            <a:r>
              <a:rPr lang="en-US" altLang="ko-KR" sz="1200" dirty="0"/>
              <a:t>app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A62B73-E45C-4096-AE8B-1F2BFA1BDC2F}"/>
              </a:ext>
            </a:extLst>
          </p:cNvPr>
          <p:cNvSpPr/>
          <p:nvPr/>
        </p:nvSpPr>
        <p:spPr>
          <a:xfrm>
            <a:off x="4040119" y="204506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davis_C_host</a:t>
            </a:r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331290D-5A98-4599-B26A-02058D671F61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618959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0CC4F03-A989-4E55-9B62-7A4E2F727E44}"/>
              </a:ext>
            </a:extLst>
          </p:cNvPr>
          <p:cNvCxnSpPr/>
          <p:nvPr/>
        </p:nvCxnSpPr>
        <p:spPr>
          <a:xfrm flipH="1">
            <a:off x="1605274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423F2AF-481F-499C-A56D-E878935BE5A5}"/>
              </a:ext>
            </a:extLst>
          </p:cNvPr>
          <p:cNvCxnSpPr>
            <a:cxnSpLocks/>
          </p:cNvCxnSpPr>
          <p:nvPr/>
        </p:nvCxnSpPr>
        <p:spPr>
          <a:xfrm flipH="1">
            <a:off x="1736587" y="4318018"/>
            <a:ext cx="2742994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8A3AE59-8173-47F0-BE77-A6F5033997A0}"/>
              </a:ext>
            </a:extLst>
          </p:cNvPr>
          <p:cNvSpPr/>
          <p:nvPr/>
        </p:nvSpPr>
        <p:spPr>
          <a:xfrm>
            <a:off x="2751589" y="4473268"/>
            <a:ext cx="1801860" cy="20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2. </a:t>
            </a:r>
            <a:r>
              <a:rPr lang="ko-KR" altLang="en-US" sz="800" dirty="0">
                <a:solidFill>
                  <a:srgbClr val="FF0000"/>
                </a:solidFill>
              </a:rPr>
              <a:t>단지정보 조회 응답</a:t>
            </a:r>
            <a:r>
              <a:rPr lang="en-US" altLang="ko-KR" sz="800" dirty="0">
                <a:solidFill>
                  <a:srgbClr val="FF0000"/>
                </a:solidFill>
              </a:rPr>
              <a:t>(REST API)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6F8455-2F7B-48CD-B80C-6A008BC19D58}"/>
              </a:ext>
            </a:extLst>
          </p:cNvPr>
          <p:cNvCxnSpPr>
            <a:cxnSpLocks/>
          </p:cNvCxnSpPr>
          <p:nvPr/>
        </p:nvCxnSpPr>
        <p:spPr>
          <a:xfrm flipH="1">
            <a:off x="1736587" y="4702850"/>
            <a:ext cx="2742994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1EB256-DEB8-47B1-9404-C93BC36487ED}"/>
              </a:ext>
            </a:extLst>
          </p:cNvPr>
          <p:cNvSpPr/>
          <p:nvPr/>
        </p:nvSpPr>
        <p:spPr>
          <a:xfrm>
            <a:off x="918212" y="3151450"/>
            <a:ext cx="1371852" cy="3884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Event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(ex. </a:t>
            </a:r>
            <a:r>
              <a:rPr lang="ko-KR" altLang="en-US" sz="1000" b="1" dirty="0">
                <a:solidFill>
                  <a:srgbClr val="FF0000"/>
                </a:solidFill>
              </a:rPr>
              <a:t>단지정보 조회</a:t>
            </a:r>
            <a:r>
              <a:rPr lang="en-US" altLang="ko-KR" sz="1000" b="1" dirty="0">
                <a:solidFill>
                  <a:srgbClr val="FF0000"/>
                </a:solidFill>
              </a:rPr>
              <a:t>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FBF290-6CF8-47C9-86FF-82F748EB6887}"/>
              </a:ext>
            </a:extLst>
          </p:cNvPr>
          <p:cNvSpPr/>
          <p:nvPr/>
        </p:nvSpPr>
        <p:spPr>
          <a:xfrm>
            <a:off x="1804150" y="4017114"/>
            <a:ext cx="2269395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1. </a:t>
            </a:r>
            <a:r>
              <a:rPr lang="ko-KR" altLang="en-US" sz="800" dirty="0">
                <a:solidFill>
                  <a:srgbClr val="FF0000"/>
                </a:solidFill>
              </a:rPr>
              <a:t>단지정보 조회 요청</a:t>
            </a:r>
            <a:r>
              <a:rPr lang="en-US" altLang="ko-KR" sz="800" dirty="0">
                <a:solidFill>
                  <a:srgbClr val="FF0000"/>
                </a:solidFill>
              </a:rPr>
              <a:t>(REST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D668167-9927-4145-B538-1E68CAA91BD9}"/>
              </a:ext>
            </a:extLst>
          </p:cNvPr>
          <p:cNvSpPr/>
          <p:nvPr/>
        </p:nvSpPr>
        <p:spPr>
          <a:xfrm>
            <a:off x="817414" y="5304484"/>
            <a:ext cx="1573448" cy="339754"/>
          </a:xfrm>
          <a:prstGeom prst="roundRect">
            <a:avLst>
              <a:gd name="adj" fmla="val 36852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화면 표시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(ex. </a:t>
            </a:r>
            <a:r>
              <a:rPr lang="ko-KR" altLang="en-US" sz="1000" dirty="0">
                <a:solidFill>
                  <a:srgbClr val="FF0000"/>
                </a:solidFill>
              </a:rPr>
              <a:t>단지 리스트 표시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7CC9D41-D219-473A-B02D-4F2F8BAC5A26}"/>
              </a:ext>
            </a:extLst>
          </p:cNvPr>
          <p:cNvSpPr/>
          <p:nvPr/>
        </p:nvSpPr>
        <p:spPr>
          <a:xfrm>
            <a:off x="4487356" y="4211322"/>
            <a:ext cx="278754" cy="749504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97166FD-BCBE-49C2-B213-895A194EC3A1}"/>
              </a:ext>
            </a:extLst>
          </p:cNvPr>
          <p:cNvSpPr/>
          <p:nvPr/>
        </p:nvSpPr>
        <p:spPr>
          <a:xfrm>
            <a:off x="1457833" y="4211322"/>
            <a:ext cx="278754" cy="749504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12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91B26-9352-45D2-869E-48B793F1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 </a:t>
            </a:r>
            <a:r>
              <a:rPr lang="ko-KR" altLang="en-US" dirty="0"/>
              <a:t>사용자 </a:t>
            </a:r>
            <a:r>
              <a:rPr lang="en-US" altLang="ko-KR" dirty="0"/>
              <a:t>Event(</a:t>
            </a:r>
            <a:r>
              <a:rPr lang="ko-KR" altLang="en-US" dirty="0"/>
              <a:t>로컬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FB3D44-F9C4-4F5D-B401-24E008BF1B60}"/>
              </a:ext>
            </a:extLst>
          </p:cNvPr>
          <p:cNvSpPr/>
          <p:nvPr/>
        </p:nvSpPr>
        <p:spPr>
          <a:xfrm>
            <a:off x="1020083" y="205141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DAVIS</a:t>
            </a:r>
          </a:p>
          <a:p>
            <a:pPr algn="ctr"/>
            <a:r>
              <a:rPr lang="ko-KR" altLang="en-US" sz="1200" dirty="0"/>
              <a:t>사용자 </a:t>
            </a:r>
            <a:r>
              <a:rPr lang="en-US" altLang="ko-KR" sz="1200" dirty="0"/>
              <a:t>app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A62B73-E45C-4096-AE8B-1F2BFA1BDC2F}"/>
              </a:ext>
            </a:extLst>
          </p:cNvPr>
          <p:cNvSpPr/>
          <p:nvPr/>
        </p:nvSpPr>
        <p:spPr>
          <a:xfrm>
            <a:off x="4040119" y="204506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davis_C_host</a:t>
            </a:r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331290D-5A98-4599-B26A-02058D671F61}"/>
              </a:ext>
            </a:extLst>
          </p:cNvPr>
          <p:cNvCxnSpPr>
            <a:stCxn id="10" idx="2"/>
          </p:cNvCxnSpPr>
          <p:nvPr/>
        </p:nvCxnSpPr>
        <p:spPr>
          <a:xfrm flipH="1">
            <a:off x="4618959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0CC4F03-A989-4E55-9B62-7A4E2F727E44}"/>
              </a:ext>
            </a:extLst>
          </p:cNvPr>
          <p:cNvCxnSpPr/>
          <p:nvPr/>
        </p:nvCxnSpPr>
        <p:spPr>
          <a:xfrm flipH="1">
            <a:off x="1605274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423F2AF-481F-499C-A56D-E878935BE5A5}"/>
              </a:ext>
            </a:extLst>
          </p:cNvPr>
          <p:cNvCxnSpPr>
            <a:cxnSpLocks/>
          </p:cNvCxnSpPr>
          <p:nvPr/>
        </p:nvCxnSpPr>
        <p:spPr>
          <a:xfrm flipH="1">
            <a:off x="1721582" y="3747566"/>
            <a:ext cx="275799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8A3AE59-8173-47F0-BE77-A6F5033997A0}"/>
              </a:ext>
            </a:extLst>
          </p:cNvPr>
          <p:cNvSpPr/>
          <p:nvPr/>
        </p:nvSpPr>
        <p:spPr>
          <a:xfrm>
            <a:off x="3017795" y="5354113"/>
            <a:ext cx="1535654" cy="20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8. </a:t>
            </a:r>
            <a:r>
              <a:rPr lang="ko-KR" altLang="en-US" sz="800" dirty="0" err="1">
                <a:solidFill>
                  <a:srgbClr val="FF0000"/>
                </a:solidFill>
              </a:rPr>
              <a:t>내차찾기</a:t>
            </a:r>
            <a:r>
              <a:rPr lang="ko-KR" altLang="en-US" sz="800" dirty="0">
                <a:solidFill>
                  <a:srgbClr val="FF0000"/>
                </a:solidFill>
              </a:rPr>
              <a:t> 응답</a:t>
            </a:r>
            <a:r>
              <a:rPr lang="en-US" altLang="ko-KR" sz="800" dirty="0">
                <a:solidFill>
                  <a:srgbClr val="FF0000"/>
                </a:solidFill>
              </a:rPr>
              <a:t>(REST API)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6F8455-2F7B-48CD-B80C-6A008BC19D58}"/>
              </a:ext>
            </a:extLst>
          </p:cNvPr>
          <p:cNvCxnSpPr>
            <a:cxnSpLocks/>
          </p:cNvCxnSpPr>
          <p:nvPr/>
        </p:nvCxnSpPr>
        <p:spPr>
          <a:xfrm flipH="1">
            <a:off x="1721582" y="5583695"/>
            <a:ext cx="275799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1EB256-DEB8-47B1-9404-C93BC36487ED}"/>
              </a:ext>
            </a:extLst>
          </p:cNvPr>
          <p:cNvSpPr/>
          <p:nvPr/>
        </p:nvSpPr>
        <p:spPr>
          <a:xfrm>
            <a:off x="1030513" y="2908169"/>
            <a:ext cx="1147250" cy="3884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Event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(ex. </a:t>
            </a:r>
            <a:r>
              <a:rPr lang="ko-KR" altLang="en-US" sz="1000" b="1" dirty="0" err="1">
                <a:solidFill>
                  <a:srgbClr val="FF0000"/>
                </a:solidFill>
              </a:rPr>
              <a:t>내차찾기</a:t>
            </a:r>
            <a:r>
              <a:rPr lang="en-US" altLang="ko-KR" sz="1000" b="1" dirty="0">
                <a:solidFill>
                  <a:srgbClr val="FF0000"/>
                </a:solidFill>
              </a:rPr>
              <a:t>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FBF290-6CF8-47C9-86FF-82F748EB6887}"/>
              </a:ext>
            </a:extLst>
          </p:cNvPr>
          <p:cNvSpPr/>
          <p:nvPr/>
        </p:nvSpPr>
        <p:spPr>
          <a:xfrm>
            <a:off x="1804150" y="3446662"/>
            <a:ext cx="1523103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1. </a:t>
            </a:r>
            <a:r>
              <a:rPr lang="ko-KR" altLang="en-US" sz="800" dirty="0" err="1">
                <a:solidFill>
                  <a:srgbClr val="FF0000"/>
                </a:solidFill>
              </a:rPr>
              <a:t>내차찾기</a:t>
            </a:r>
            <a:r>
              <a:rPr lang="ko-KR" altLang="en-US" sz="800" dirty="0">
                <a:solidFill>
                  <a:srgbClr val="FF0000"/>
                </a:solidFill>
              </a:rPr>
              <a:t> 요청</a:t>
            </a:r>
            <a:r>
              <a:rPr lang="en-US" altLang="ko-KR" sz="800" dirty="0">
                <a:solidFill>
                  <a:srgbClr val="FF0000"/>
                </a:solidFill>
              </a:rPr>
              <a:t>(REST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4A57F94-705A-4133-815B-B0147ABA3AF9}"/>
              </a:ext>
            </a:extLst>
          </p:cNvPr>
          <p:cNvSpPr/>
          <p:nvPr/>
        </p:nvSpPr>
        <p:spPr>
          <a:xfrm>
            <a:off x="1465897" y="3521263"/>
            <a:ext cx="278754" cy="70437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D668167-9927-4145-B538-1E68CAA91BD9}"/>
              </a:ext>
            </a:extLst>
          </p:cNvPr>
          <p:cNvSpPr/>
          <p:nvPr/>
        </p:nvSpPr>
        <p:spPr>
          <a:xfrm>
            <a:off x="918212" y="6260830"/>
            <a:ext cx="1371852" cy="339754"/>
          </a:xfrm>
          <a:prstGeom prst="roundRect">
            <a:avLst>
              <a:gd name="adj" fmla="val 36852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화면 표시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(ex. </a:t>
            </a:r>
            <a:r>
              <a:rPr lang="ko-KR" altLang="en-US" sz="1000" dirty="0" err="1">
                <a:solidFill>
                  <a:srgbClr val="FF0000"/>
                </a:solidFill>
              </a:rPr>
              <a:t>내차위치</a:t>
            </a:r>
            <a:r>
              <a:rPr lang="ko-KR" altLang="en-US" sz="1000" dirty="0">
                <a:solidFill>
                  <a:srgbClr val="FF0000"/>
                </a:solidFill>
              </a:rPr>
              <a:t> 표시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73BFC59-41BA-4C66-B9EE-2AA6B06C63EB}"/>
              </a:ext>
            </a:extLst>
          </p:cNvPr>
          <p:cNvCxnSpPr>
            <a:cxnSpLocks/>
          </p:cNvCxnSpPr>
          <p:nvPr/>
        </p:nvCxnSpPr>
        <p:spPr>
          <a:xfrm flipH="1">
            <a:off x="4772793" y="3939683"/>
            <a:ext cx="275799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D7CCFD6-FBC0-43BC-B864-DE9D6C6E115D}"/>
              </a:ext>
            </a:extLst>
          </p:cNvPr>
          <p:cNvSpPr/>
          <p:nvPr/>
        </p:nvSpPr>
        <p:spPr>
          <a:xfrm>
            <a:off x="4809641" y="3593059"/>
            <a:ext cx="1720699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2. Fire Store</a:t>
            </a:r>
            <a:r>
              <a:rPr lang="ko-KR" altLang="en-US" sz="800" dirty="0">
                <a:solidFill>
                  <a:srgbClr val="FF0000"/>
                </a:solidFill>
              </a:rPr>
              <a:t>에 해당 현장코드로 </a:t>
            </a:r>
            <a:endParaRPr lang="en-US" altLang="ko-KR" sz="800" dirty="0">
              <a:solidFill>
                <a:srgbClr val="FF0000"/>
              </a:solidFill>
            </a:endParaRPr>
          </a:p>
          <a:p>
            <a:pPr algn="ctr"/>
            <a:r>
              <a:rPr lang="ko-KR" altLang="en-US" sz="800" dirty="0" err="1">
                <a:solidFill>
                  <a:srgbClr val="FF0000"/>
                </a:solidFill>
              </a:rPr>
              <a:t>내차찾기</a:t>
            </a:r>
            <a:r>
              <a:rPr lang="ko-KR" altLang="en-US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document </a:t>
            </a:r>
            <a:r>
              <a:rPr lang="ko-KR" altLang="en-US" sz="800" dirty="0">
                <a:solidFill>
                  <a:srgbClr val="FF0000"/>
                </a:solidFill>
              </a:rPr>
              <a:t>등록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48DD34-E378-4244-9787-2A2C5DD1A7FF}"/>
              </a:ext>
            </a:extLst>
          </p:cNvPr>
          <p:cNvSpPr/>
          <p:nvPr/>
        </p:nvSpPr>
        <p:spPr>
          <a:xfrm>
            <a:off x="6947856" y="204506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Fire Store</a:t>
            </a:r>
            <a:endParaRPr lang="ko-KR" altLang="en-US" sz="12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6C1DAA9-2946-45D7-A75F-C9E7B8FB362F}"/>
              </a:ext>
            </a:extLst>
          </p:cNvPr>
          <p:cNvCxnSpPr>
            <a:stCxn id="23" idx="2"/>
          </p:cNvCxnSpPr>
          <p:nvPr/>
        </p:nvCxnSpPr>
        <p:spPr>
          <a:xfrm flipH="1">
            <a:off x="7526696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2689DF7-99BE-4474-815E-B96417689C9C}"/>
              </a:ext>
            </a:extLst>
          </p:cNvPr>
          <p:cNvSpPr/>
          <p:nvPr/>
        </p:nvSpPr>
        <p:spPr>
          <a:xfrm>
            <a:off x="9973068" y="204506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davis_L_host</a:t>
            </a:r>
            <a:endParaRPr lang="ko-KR" altLang="en-US" sz="12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AD133EF-5BCC-4901-9359-BFA835612179}"/>
              </a:ext>
            </a:extLst>
          </p:cNvPr>
          <p:cNvCxnSpPr>
            <a:stCxn id="25" idx="2"/>
          </p:cNvCxnSpPr>
          <p:nvPr/>
        </p:nvCxnSpPr>
        <p:spPr>
          <a:xfrm flipH="1">
            <a:off x="10551908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0A0DD0-27D8-46DC-8FDD-3D2DD180126D}"/>
              </a:ext>
            </a:extLst>
          </p:cNvPr>
          <p:cNvSpPr/>
          <p:nvPr/>
        </p:nvSpPr>
        <p:spPr>
          <a:xfrm>
            <a:off x="10412531" y="2740114"/>
            <a:ext cx="255159" cy="71474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689AB97-AE13-41D1-B007-FBA80081212B}"/>
              </a:ext>
            </a:extLst>
          </p:cNvPr>
          <p:cNvCxnSpPr>
            <a:cxnSpLocks/>
          </p:cNvCxnSpPr>
          <p:nvPr/>
        </p:nvCxnSpPr>
        <p:spPr>
          <a:xfrm flipH="1">
            <a:off x="7526696" y="2923431"/>
            <a:ext cx="2885835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39D958-9C21-4DAE-97D1-82B55F97824D}"/>
              </a:ext>
            </a:extLst>
          </p:cNvPr>
          <p:cNvSpPr/>
          <p:nvPr/>
        </p:nvSpPr>
        <p:spPr>
          <a:xfrm>
            <a:off x="8336282" y="2649263"/>
            <a:ext cx="2078420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0. </a:t>
            </a:r>
            <a:r>
              <a:rPr lang="ko-KR" altLang="en-US" sz="800" dirty="0">
                <a:solidFill>
                  <a:srgbClr val="FF0000"/>
                </a:solidFill>
              </a:rPr>
              <a:t>해당 </a:t>
            </a:r>
            <a:r>
              <a:rPr lang="ko-KR" altLang="en-US" sz="800" dirty="0" err="1">
                <a:solidFill>
                  <a:srgbClr val="FF0000"/>
                </a:solidFill>
              </a:rPr>
              <a:t>현장코드관련</a:t>
            </a:r>
            <a:r>
              <a:rPr lang="ko-KR" altLang="en-US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Fire Store </a:t>
            </a:r>
            <a:r>
              <a:rPr lang="ko-KR" altLang="en-US" sz="800" dirty="0">
                <a:solidFill>
                  <a:srgbClr val="FF0000"/>
                </a:solidFill>
              </a:rPr>
              <a:t>수신대기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7CC9D41-D219-473A-B02D-4F2F8BAC5A26}"/>
              </a:ext>
            </a:extLst>
          </p:cNvPr>
          <p:cNvSpPr/>
          <p:nvPr/>
        </p:nvSpPr>
        <p:spPr>
          <a:xfrm>
            <a:off x="4487356" y="3640869"/>
            <a:ext cx="278754" cy="491525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2F13324-B233-4D2C-BAFA-4B2A447A026F}"/>
              </a:ext>
            </a:extLst>
          </p:cNvPr>
          <p:cNvSpPr/>
          <p:nvPr/>
        </p:nvSpPr>
        <p:spPr>
          <a:xfrm>
            <a:off x="10412531" y="4417736"/>
            <a:ext cx="255160" cy="1639114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818BBD2-D5AA-4A21-BB15-9ED0D2BB2CA0}"/>
              </a:ext>
            </a:extLst>
          </p:cNvPr>
          <p:cNvCxnSpPr>
            <a:cxnSpLocks/>
          </p:cNvCxnSpPr>
          <p:nvPr/>
        </p:nvCxnSpPr>
        <p:spPr>
          <a:xfrm flipH="1">
            <a:off x="7526696" y="4557544"/>
            <a:ext cx="2885835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05792D-F4FA-48AF-9BD1-59FFE7FC9CDB}"/>
              </a:ext>
            </a:extLst>
          </p:cNvPr>
          <p:cNvSpPr/>
          <p:nvPr/>
        </p:nvSpPr>
        <p:spPr>
          <a:xfrm>
            <a:off x="8481060" y="4268136"/>
            <a:ext cx="2025081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4. </a:t>
            </a:r>
            <a:r>
              <a:rPr lang="ko-KR" altLang="en-US" sz="800" dirty="0">
                <a:solidFill>
                  <a:srgbClr val="FF0000"/>
                </a:solidFill>
              </a:rPr>
              <a:t>해당 </a:t>
            </a:r>
            <a:r>
              <a:rPr lang="ko-KR" altLang="en-US" sz="800" dirty="0" err="1">
                <a:solidFill>
                  <a:srgbClr val="FF0000"/>
                </a:solidFill>
              </a:rPr>
              <a:t>현장코드관련</a:t>
            </a:r>
            <a:r>
              <a:rPr lang="ko-KR" altLang="en-US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Fire Store </a:t>
            </a:r>
            <a:r>
              <a:rPr lang="ko-KR" altLang="en-US" sz="800" dirty="0">
                <a:solidFill>
                  <a:srgbClr val="FF0000"/>
                </a:solidFill>
              </a:rPr>
              <a:t>수신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88BE5E8-AC9D-480E-9B04-F641E1FFD617}"/>
              </a:ext>
            </a:extLst>
          </p:cNvPr>
          <p:cNvCxnSpPr>
            <a:cxnSpLocks/>
          </p:cNvCxnSpPr>
          <p:nvPr/>
        </p:nvCxnSpPr>
        <p:spPr>
          <a:xfrm>
            <a:off x="10670314" y="4687032"/>
            <a:ext cx="17575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009C815-D540-4522-964F-75BD8B66C0B9}"/>
              </a:ext>
            </a:extLst>
          </p:cNvPr>
          <p:cNvCxnSpPr>
            <a:cxnSpLocks/>
          </p:cNvCxnSpPr>
          <p:nvPr/>
        </p:nvCxnSpPr>
        <p:spPr>
          <a:xfrm>
            <a:off x="10670314" y="4927062"/>
            <a:ext cx="17575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D341E69-D0F3-4914-B65F-6EB7D5BBC89B}"/>
              </a:ext>
            </a:extLst>
          </p:cNvPr>
          <p:cNvCxnSpPr>
            <a:cxnSpLocks/>
          </p:cNvCxnSpPr>
          <p:nvPr/>
        </p:nvCxnSpPr>
        <p:spPr>
          <a:xfrm flipV="1">
            <a:off x="10846066" y="4687032"/>
            <a:ext cx="0" cy="24003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4CA1DF9-9E6C-4E05-9974-CA54DB37B475}"/>
              </a:ext>
            </a:extLst>
          </p:cNvPr>
          <p:cNvSpPr/>
          <p:nvPr/>
        </p:nvSpPr>
        <p:spPr>
          <a:xfrm>
            <a:off x="10659486" y="4593789"/>
            <a:ext cx="1314533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5. </a:t>
            </a:r>
            <a:r>
              <a:rPr lang="ko-KR" altLang="en-US" sz="800" dirty="0">
                <a:solidFill>
                  <a:srgbClr val="FF0000"/>
                </a:solidFill>
              </a:rPr>
              <a:t>차량 위치 확인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2F9998C-B4DD-4B7B-A854-92F5EFC53814}"/>
              </a:ext>
            </a:extLst>
          </p:cNvPr>
          <p:cNvCxnSpPr>
            <a:cxnSpLocks/>
          </p:cNvCxnSpPr>
          <p:nvPr/>
        </p:nvCxnSpPr>
        <p:spPr>
          <a:xfrm flipH="1">
            <a:off x="4766110" y="5099273"/>
            <a:ext cx="5646421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D8F5205-F2E0-423A-ADF1-058A84273AAB}"/>
              </a:ext>
            </a:extLst>
          </p:cNvPr>
          <p:cNvSpPr/>
          <p:nvPr/>
        </p:nvSpPr>
        <p:spPr>
          <a:xfrm>
            <a:off x="8686800" y="4809865"/>
            <a:ext cx="2025081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6. </a:t>
            </a:r>
            <a:r>
              <a:rPr lang="ko-KR" altLang="en-US" sz="800" dirty="0">
                <a:solidFill>
                  <a:srgbClr val="FF0000"/>
                </a:solidFill>
              </a:rPr>
              <a:t>차량 위치 전달</a:t>
            </a:r>
            <a:r>
              <a:rPr lang="en-US" altLang="ko-KR" sz="800" dirty="0">
                <a:solidFill>
                  <a:srgbClr val="FF0000"/>
                </a:solidFill>
              </a:rPr>
              <a:t>(REST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AC80B8F-E9AC-4D92-B475-86FB1BAAA1F0}"/>
              </a:ext>
            </a:extLst>
          </p:cNvPr>
          <p:cNvSpPr/>
          <p:nvPr/>
        </p:nvSpPr>
        <p:spPr>
          <a:xfrm>
            <a:off x="34304" y="4368002"/>
            <a:ext cx="1542826" cy="804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App</a:t>
            </a:r>
            <a:r>
              <a:rPr lang="ko-KR" altLang="en-US" sz="800" dirty="0"/>
              <a:t>은 비동기 방식이기 때문에 해당 응답을 </a:t>
            </a:r>
            <a:r>
              <a:rPr lang="en-US" altLang="ko-KR" sz="800" dirty="0"/>
              <a:t>REST API</a:t>
            </a:r>
            <a:r>
              <a:rPr lang="ko-KR" altLang="en-US" sz="800" dirty="0"/>
              <a:t>로 받을 수 있는지는 확인 필요</a:t>
            </a:r>
            <a:endParaRPr lang="en-US" altLang="ko-KR" sz="800" dirty="0"/>
          </a:p>
          <a:p>
            <a:pPr algn="ctr"/>
            <a:r>
              <a:rPr lang="en-US" altLang="ko-KR" sz="800" dirty="0"/>
              <a:t>(</a:t>
            </a:r>
            <a:r>
              <a:rPr lang="ko-KR" altLang="en-US" sz="800" dirty="0"/>
              <a:t>불가 시 </a:t>
            </a:r>
            <a:r>
              <a:rPr lang="en-US" altLang="ko-KR" sz="800" dirty="0"/>
              <a:t>FCM(Firebase cloud messaging) </a:t>
            </a:r>
            <a:r>
              <a:rPr lang="ko-KR" altLang="en-US" sz="800" dirty="0"/>
              <a:t>사용 검토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E900862-929E-4155-9249-52AC708A5DBD}"/>
              </a:ext>
            </a:extLst>
          </p:cNvPr>
          <p:cNvSpPr/>
          <p:nvPr/>
        </p:nvSpPr>
        <p:spPr>
          <a:xfrm>
            <a:off x="1465897" y="5304373"/>
            <a:ext cx="260192" cy="75247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B881E2D-A734-4625-A43E-5019C4368033}"/>
              </a:ext>
            </a:extLst>
          </p:cNvPr>
          <p:cNvCxnSpPr>
            <a:cxnSpLocks/>
          </p:cNvCxnSpPr>
          <p:nvPr/>
        </p:nvCxnSpPr>
        <p:spPr>
          <a:xfrm flipH="1">
            <a:off x="4618959" y="3250660"/>
            <a:ext cx="5793572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1B2F0A3-76BF-40FF-946E-4BD28A994100}"/>
              </a:ext>
            </a:extLst>
          </p:cNvPr>
          <p:cNvSpPr/>
          <p:nvPr/>
        </p:nvSpPr>
        <p:spPr>
          <a:xfrm>
            <a:off x="8187656" y="2959714"/>
            <a:ext cx="2227046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0. </a:t>
            </a:r>
            <a:r>
              <a:rPr lang="ko-KR" altLang="en-US" sz="800" dirty="0">
                <a:solidFill>
                  <a:srgbClr val="FF0000"/>
                </a:solidFill>
              </a:rPr>
              <a:t>현장 상태정보 전달</a:t>
            </a:r>
            <a:r>
              <a:rPr lang="en-US" altLang="ko-KR" sz="800" dirty="0">
                <a:solidFill>
                  <a:srgbClr val="FF0000"/>
                </a:solidFill>
              </a:rPr>
              <a:t>(REST API) / 30</a:t>
            </a:r>
            <a:r>
              <a:rPr lang="ko-KR" altLang="en-US" sz="800" dirty="0">
                <a:solidFill>
                  <a:srgbClr val="FF0000"/>
                </a:solidFill>
              </a:rPr>
              <a:t>초 주기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4F69587-A2CA-4D74-8A0D-94A27D60B720}"/>
              </a:ext>
            </a:extLst>
          </p:cNvPr>
          <p:cNvSpPr/>
          <p:nvPr/>
        </p:nvSpPr>
        <p:spPr>
          <a:xfrm>
            <a:off x="4487356" y="5010265"/>
            <a:ext cx="278754" cy="1046584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82825BE-9670-419B-87B1-05035CAD8E58}"/>
              </a:ext>
            </a:extLst>
          </p:cNvPr>
          <p:cNvCxnSpPr>
            <a:cxnSpLocks/>
          </p:cNvCxnSpPr>
          <p:nvPr/>
        </p:nvCxnSpPr>
        <p:spPr>
          <a:xfrm flipH="1">
            <a:off x="1744651" y="4074179"/>
            <a:ext cx="273493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E0E598D-B520-4CBB-A9F6-193FBEB344DE}"/>
              </a:ext>
            </a:extLst>
          </p:cNvPr>
          <p:cNvCxnSpPr>
            <a:cxnSpLocks/>
          </p:cNvCxnSpPr>
          <p:nvPr/>
        </p:nvCxnSpPr>
        <p:spPr>
          <a:xfrm flipH="1">
            <a:off x="4766110" y="5397320"/>
            <a:ext cx="5646421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4C9549A-9CD9-4925-A641-1552C1A8DEDD}"/>
              </a:ext>
            </a:extLst>
          </p:cNvPr>
          <p:cNvSpPr/>
          <p:nvPr/>
        </p:nvSpPr>
        <p:spPr>
          <a:xfrm>
            <a:off x="3386752" y="3772733"/>
            <a:ext cx="1289230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3. ACK(REST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7BBD22A-887D-4B38-9EE8-A07A98D07A61}"/>
              </a:ext>
            </a:extLst>
          </p:cNvPr>
          <p:cNvCxnSpPr>
            <a:cxnSpLocks/>
          </p:cNvCxnSpPr>
          <p:nvPr/>
        </p:nvCxnSpPr>
        <p:spPr>
          <a:xfrm flipH="1">
            <a:off x="1721582" y="5874863"/>
            <a:ext cx="275799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D210314-2BC7-44AF-868B-FCD6E2CCBF8B}"/>
              </a:ext>
            </a:extLst>
          </p:cNvPr>
          <p:cNvSpPr/>
          <p:nvPr/>
        </p:nvSpPr>
        <p:spPr>
          <a:xfrm>
            <a:off x="1804150" y="5611941"/>
            <a:ext cx="1014551" cy="316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9. ACK(REST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DE87C5E-722B-4AA1-9EDB-BC021BF0D2BE}"/>
              </a:ext>
            </a:extLst>
          </p:cNvPr>
          <p:cNvSpPr/>
          <p:nvPr/>
        </p:nvSpPr>
        <p:spPr>
          <a:xfrm>
            <a:off x="4802745" y="5098896"/>
            <a:ext cx="1014551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7. ACK(REST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03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91B26-9352-45D2-869E-48B793F1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DAVIS </a:t>
            </a:r>
            <a:r>
              <a:rPr lang="ko-KR" altLang="en-US" dirty="0"/>
              <a:t>회원가입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FB3D44-F9C4-4F5D-B401-24E008BF1B60}"/>
              </a:ext>
            </a:extLst>
          </p:cNvPr>
          <p:cNvSpPr/>
          <p:nvPr/>
        </p:nvSpPr>
        <p:spPr>
          <a:xfrm>
            <a:off x="1020083" y="205141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사용자 </a:t>
            </a:r>
            <a:r>
              <a:rPr lang="en-US" altLang="ko-KR" sz="1200" dirty="0"/>
              <a:t>App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A62B73-E45C-4096-AE8B-1F2BFA1BDC2F}"/>
              </a:ext>
            </a:extLst>
          </p:cNvPr>
          <p:cNvSpPr/>
          <p:nvPr/>
        </p:nvSpPr>
        <p:spPr>
          <a:xfrm>
            <a:off x="4040119" y="204506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davis_C_host</a:t>
            </a:r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331290D-5A98-4599-B26A-02058D671F61}"/>
              </a:ext>
            </a:extLst>
          </p:cNvPr>
          <p:cNvCxnSpPr>
            <a:stCxn id="10" idx="2"/>
          </p:cNvCxnSpPr>
          <p:nvPr/>
        </p:nvCxnSpPr>
        <p:spPr>
          <a:xfrm flipH="1">
            <a:off x="4618959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0CC4F03-A989-4E55-9B62-7A4E2F727E44}"/>
              </a:ext>
            </a:extLst>
          </p:cNvPr>
          <p:cNvCxnSpPr/>
          <p:nvPr/>
        </p:nvCxnSpPr>
        <p:spPr>
          <a:xfrm flipH="1">
            <a:off x="1605274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48DD34-E378-4244-9787-2A2C5DD1A7FF}"/>
              </a:ext>
            </a:extLst>
          </p:cNvPr>
          <p:cNvSpPr/>
          <p:nvPr/>
        </p:nvSpPr>
        <p:spPr>
          <a:xfrm>
            <a:off x="6947856" y="204506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Firebase</a:t>
            </a:r>
            <a:endParaRPr lang="ko-KR" altLang="en-US" sz="12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6C1DAA9-2946-45D7-A75F-C9E7B8FB362F}"/>
              </a:ext>
            </a:extLst>
          </p:cNvPr>
          <p:cNvCxnSpPr>
            <a:stCxn id="23" idx="2"/>
          </p:cNvCxnSpPr>
          <p:nvPr/>
        </p:nvCxnSpPr>
        <p:spPr>
          <a:xfrm flipH="1">
            <a:off x="7526696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2689DF7-99BE-4474-815E-B96417689C9C}"/>
              </a:ext>
            </a:extLst>
          </p:cNvPr>
          <p:cNvSpPr/>
          <p:nvPr/>
        </p:nvSpPr>
        <p:spPr>
          <a:xfrm>
            <a:off x="9973068" y="204506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AD133EF-5BCC-4901-9359-BFA835612179}"/>
              </a:ext>
            </a:extLst>
          </p:cNvPr>
          <p:cNvCxnSpPr>
            <a:stCxn id="25" idx="2"/>
          </p:cNvCxnSpPr>
          <p:nvPr/>
        </p:nvCxnSpPr>
        <p:spPr>
          <a:xfrm flipH="1">
            <a:off x="10551908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C0F1CB7-5B7B-4B2D-89FE-3AA2F0F83F53}"/>
              </a:ext>
            </a:extLst>
          </p:cNvPr>
          <p:cNvSpPr/>
          <p:nvPr/>
        </p:nvSpPr>
        <p:spPr>
          <a:xfrm>
            <a:off x="1030513" y="2908168"/>
            <a:ext cx="1147250" cy="5156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rgbClr val="FF0000"/>
                </a:solidFill>
              </a:rPr>
              <a:t>약관 동의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</a:rPr>
              <a:t>동의여부 </a:t>
            </a:r>
            <a:r>
              <a:rPr lang="en-US" altLang="ko-KR" sz="1000" b="1" dirty="0">
                <a:solidFill>
                  <a:srgbClr val="FF0000"/>
                </a:solidFill>
              </a:rPr>
              <a:t>App </a:t>
            </a:r>
            <a:r>
              <a:rPr lang="ko-KR" altLang="en-US" sz="1000" b="1" dirty="0">
                <a:solidFill>
                  <a:srgbClr val="FF0000"/>
                </a:solidFill>
              </a:rPr>
              <a:t>자체 관리</a:t>
            </a:r>
            <a:r>
              <a:rPr lang="en-US" altLang="ko-KR" sz="1000" b="1" dirty="0">
                <a:solidFill>
                  <a:srgbClr val="FF0000"/>
                </a:solidFill>
              </a:rPr>
              <a:t>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0488EB8-D05D-4A2A-ACFE-E75CC266110C}"/>
              </a:ext>
            </a:extLst>
          </p:cNvPr>
          <p:cNvSpPr/>
          <p:nvPr/>
        </p:nvSpPr>
        <p:spPr>
          <a:xfrm>
            <a:off x="1465897" y="3554819"/>
            <a:ext cx="278754" cy="70437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A8B1E370-48E4-4A5A-926D-0AD4D74E9D1B}"/>
              </a:ext>
            </a:extLst>
          </p:cNvPr>
          <p:cNvCxnSpPr>
            <a:cxnSpLocks/>
          </p:cNvCxnSpPr>
          <p:nvPr/>
        </p:nvCxnSpPr>
        <p:spPr>
          <a:xfrm flipH="1">
            <a:off x="1744651" y="3747566"/>
            <a:ext cx="273493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6DE9A9E-E8F4-40AA-A2D8-E2769D704CDB}"/>
              </a:ext>
            </a:extLst>
          </p:cNvPr>
          <p:cNvSpPr/>
          <p:nvPr/>
        </p:nvSpPr>
        <p:spPr>
          <a:xfrm>
            <a:off x="1804150" y="3446662"/>
            <a:ext cx="1523103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1. </a:t>
            </a:r>
            <a:r>
              <a:rPr lang="ko-KR" altLang="en-US" sz="800" dirty="0">
                <a:solidFill>
                  <a:srgbClr val="FF0000"/>
                </a:solidFill>
              </a:rPr>
              <a:t>인증 문자 요청</a:t>
            </a:r>
            <a:r>
              <a:rPr lang="en-US" altLang="ko-KR" sz="800" dirty="0">
                <a:solidFill>
                  <a:srgbClr val="FF0000"/>
                </a:solidFill>
              </a:rPr>
              <a:t>(REST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92DC226-A03C-464E-AEA7-E9C055FEADE6}"/>
              </a:ext>
            </a:extLst>
          </p:cNvPr>
          <p:cNvSpPr/>
          <p:nvPr/>
        </p:nvSpPr>
        <p:spPr>
          <a:xfrm>
            <a:off x="4487356" y="3640869"/>
            <a:ext cx="278754" cy="947909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928EC63-E7CD-48DA-A9EE-EF68342ACD17}"/>
              </a:ext>
            </a:extLst>
          </p:cNvPr>
          <p:cNvCxnSpPr>
            <a:cxnSpLocks/>
          </p:cNvCxnSpPr>
          <p:nvPr/>
        </p:nvCxnSpPr>
        <p:spPr>
          <a:xfrm flipH="1">
            <a:off x="1744651" y="4049012"/>
            <a:ext cx="273493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DC10261-C92C-4DBF-AD69-60AFD2D15C7E}"/>
              </a:ext>
            </a:extLst>
          </p:cNvPr>
          <p:cNvSpPr/>
          <p:nvPr/>
        </p:nvSpPr>
        <p:spPr>
          <a:xfrm>
            <a:off x="3386752" y="3747566"/>
            <a:ext cx="1289230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2. ACK(REST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7F2057E-E4D4-415D-A92B-55DC1A1C3846}"/>
              </a:ext>
            </a:extLst>
          </p:cNvPr>
          <p:cNvCxnSpPr>
            <a:cxnSpLocks/>
          </p:cNvCxnSpPr>
          <p:nvPr/>
        </p:nvCxnSpPr>
        <p:spPr>
          <a:xfrm flipH="1">
            <a:off x="4768697" y="4183794"/>
            <a:ext cx="275799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A442C83-4336-43A8-8898-2B06A3478FA9}"/>
              </a:ext>
            </a:extLst>
          </p:cNvPr>
          <p:cNvCxnSpPr>
            <a:cxnSpLocks/>
          </p:cNvCxnSpPr>
          <p:nvPr/>
        </p:nvCxnSpPr>
        <p:spPr>
          <a:xfrm flipH="1">
            <a:off x="4768697" y="4477409"/>
            <a:ext cx="275799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241DC4E-9810-498E-8A86-8FD01D305510}"/>
              </a:ext>
            </a:extLst>
          </p:cNvPr>
          <p:cNvCxnSpPr>
            <a:cxnSpLocks/>
          </p:cNvCxnSpPr>
          <p:nvPr/>
        </p:nvCxnSpPr>
        <p:spPr>
          <a:xfrm flipH="1">
            <a:off x="1605274" y="4922025"/>
            <a:ext cx="5921422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7825B63-59FC-44D6-A748-AC13ACF2F6DE}"/>
              </a:ext>
            </a:extLst>
          </p:cNvPr>
          <p:cNvSpPr/>
          <p:nvPr/>
        </p:nvSpPr>
        <p:spPr>
          <a:xfrm>
            <a:off x="6303241" y="4619077"/>
            <a:ext cx="1289230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5. </a:t>
            </a:r>
            <a:r>
              <a:rPr lang="ko-KR" altLang="en-US" sz="800" dirty="0">
                <a:solidFill>
                  <a:srgbClr val="FF0000"/>
                </a:solidFill>
              </a:rPr>
              <a:t>인증 문자 전송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69BEFCB-648C-4975-B5C8-DA69E3707CB9}"/>
              </a:ext>
            </a:extLst>
          </p:cNvPr>
          <p:cNvSpPr/>
          <p:nvPr/>
        </p:nvSpPr>
        <p:spPr>
          <a:xfrm>
            <a:off x="1465897" y="5174773"/>
            <a:ext cx="278754" cy="90724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3F0C542-E888-453A-84EB-FC5C0B150F23}"/>
              </a:ext>
            </a:extLst>
          </p:cNvPr>
          <p:cNvCxnSpPr>
            <a:cxnSpLocks/>
          </p:cNvCxnSpPr>
          <p:nvPr/>
        </p:nvCxnSpPr>
        <p:spPr>
          <a:xfrm flipH="1">
            <a:off x="1744651" y="5367519"/>
            <a:ext cx="5678047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FB3AB88-B3B1-40BB-8486-0959A83CA42C}"/>
              </a:ext>
            </a:extLst>
          </p:cNvPr>
          <p:cNvSpPr/>
          <p:nvPr/>
        </p:nvSpPr>
        <p:spPr>
          <a:xfrm>
            <a:off x="1804150" y="5066615"/>
            <a:ext cx="1819894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6. </a:t>
            </a:r>
            <a:r>
              <a:rPr lang="ko-KR" altLang="en-US" sz="800" dirty="0">
                <a:solidFill>
                  <a:srgbClr val="FF0000"/>
                </a:solidFill>
              </a:rPr>
              <a:t>본인 인증 확인요청</a:t>
            </a:r>
            <a:r>
              <a:rPr lang="en-US" altLang="ko-KR" sz="800" dirty="0">
                <a:solidFill>
                  <a:srgbClr val="FF0000"/>
                </a:solidFill>
              </a:rPr>
              <a:t>(REST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8F6EF14-D6B6-42F3-AF33-6FCBC7780744}"/>
              </a:ext>
            </a:extLst>
          </p:cNvPr>
          <p:cNvSpPr/>
          <p:nvPr/>
        </p:nvSpPr>
        <p:spPr>
          <a:xfrm>
            <a:off x="7422698" y="5260822"/>
            <a:ext cx="278754" cy="82119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4D8A102E-5B4E-4821-8B0A-19F226F569AE}"/>
              </a:ext>
            </a:extLst>
          </p:cNvPr>
          <p:cNvCxnSpPr>
            <a:cxnSpLocks/>
          </p:cNvCxnSpPr>
          <p:nvPr/>
        </p:nvCxnSpPr>
        <p:spPr>
          <a:xfrm flipH="1">
            <a:off x="1744651" y="5786411"/>
            <a:ext cx="5678047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697DC90-8ACE-4DC4-BE46-81BF5F23303C}"/>
              </a:ext>
            </a:extLst>
          </p:cNvPr>
          <p:cNvSpPr/>
          <p:nvPr/>
        </p:nvSpPr>
        <p:spPr>
          <a:xfrm>
            <a:off x="5570293" y="5484965"/>
            <a:ext cx="1983116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8. </a:t>
            </a:r>
            <a:r>
              <a:rPr lang="ko-KR" altLang="en-US" sz="800" dirty="0">
                <a:solidFill>
                  <a:srgbClr val="FF0000"/>
                </a:solidFill>
              </a:rPr>
              <a:t>본인인증 확인 응답</a:t>
            </a:r>
            <a:r>
              <a:rPr lang="en-US" altLang="ko-KR" sz="800" dirty="0">
                <a:solidFill>
                  <a:srgbClr val="FF0000"/>
                </a:solidFill>
              </a:rPr>
              <a:t>(REST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25F0D77E-4E04-4BF7-85B0-3410700F8177}"/>
              </a:ext>
            </a:extLst>
          </p:cNvPr>
          <p:cNvSpPr/>
          <p:nvPr/>
        </p:nvSpPr>
        <p:spPr>
          <a:xfrm>
            <a:off x="918212" y="6369887"/>
            <a:ext cx="1371852" cy="339754"/>
          </a:xfrm>
          <a:prstGeom prst="roundRect">
            <a:avLst>
              <a:gd name="adj" fmla="val 36852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화면 표시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(ex. </a:t>
            </a:r>
            <a:r>
              <a:rPr lang="ko-KR" altLang="en-US" sz="1000" dirty="0">
                <a:solidFill>
                  <a:srgbClr val="FF0000"/>
                </a:solidFill>
              </a:rPr>
              <a:t>첫 페이지 이동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5CB2D75-44BF-4481-ACAE-60217FA849DF}"/>
              </a:ext>
            </a:extLst>
          </p:cNvPr>
          <p:cNvSpPr/>
          <p:nvPr/>
        </p:nvSpPr>
        <p:spPr>
          <a:xfrm>
            <a:off x="4750734" y="3862875"/>
            <a:ext cx="1523103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3. </a:t>
            </a:r>
            <a:r>
              <a:rPr lang="ko-KR" altLang="en-US" sz="800" dirty="0">
                <a:solidFill>
                  <a:srgbClr val="FF0000"/>
                </a:solidFill>
              </a:rPr>
              <a:t>인증문자 요청</a:t>
            </a:r>
            <a:r>
              <a:rPr lang="en-US" altLang="ko-KR" sz="800" dirty="0">
                <a:solidFill>
                  <a:srgbClr val="FF0000"/>
                </a:solidFill>
              </a:rPr>
              <a:t>(REST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702C6E9-60F9-4F7D-805D-5C321F95B689}"/>
              </a:ext>
            </a:extLst>
          </p:cNvPr>
          <p:cNvSpPr/>
          <p:nvPr/>
        </p:nvSpPr>
        <p:spPr>
          <a:xfrm>
            <a:off x="5961437" y="4183387"/>
            <a:ext cx="1523103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4. </a:t>
            </a:r>
            <a:r>
              <a:rPr lang="ko-KR" altLang="en-US" sz="800" dirty="0">
                <a:solidFill>
                  <a:srgbClr val="FF0000"/>
                </a:solidFill>
              </a:rPr>
              <a:t>인증문자 응답</a:t>
            </a:r>
            <a:r>
              <a:rPr lang="en-US" altLang="ko-KR" sz="800" dirty="0">
                <a:solidFill>
                  <a:srgbClr val="FF0000"/>
                </a:solidFill>
              </a:rPr>
              <a:t>(REST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70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962CA7A1-BB57-4BE9-A1B4-17026FF404A8}"/>
              </a:ext>
            </a:extLst>
          </p:cNvPr>
          <p:cNvSpPr/>
          <p:nvPr/>
        </p:nvSpPr>
        <p:spPr>
          <a:xfrm>
            <a:off x="9947529" y="4617721"/>
            <a:ext cx="1589152" cy="137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2E0A8AD-D90D-4433-B89E-6FF234D89BE8}"/>
              </a:ext>
            </a:extLst>
          </p:cNvPr>
          <p:cNvSpPr/>
          <p:nvPr/>
        </p:nvSpPr>
        <p:spPr>
          <a:xfrm>
            <a:off x="7061569" y="3048909"/>
            <a:ext cx="1564272" cy="13935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8F91B26-9352-45D2-869E-48B793F1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초음파 유도관제 상시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FB3D44-F9C4-4F5D-B401-24E008BF1B60}"/>
              </a:ext>
            </a:extLst>
          </p:cNvPr>
          <p:cNvSpPr/>
          <p:nvPr/>
        </p:nvSpPr>
        <p:spPr>
          <a:xfrm>
            <a:off x="1661020" y="205141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초음파 센서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70D09B-195B-4606-BCF1-40D58EAADCEA}"/>
              </a:ext>
            </a:extLst>
          </p:cNvPr>
          <p:cNvSpPr/>
          <p:nvPr/>
        </p:nvSpPr>
        <p:spPr>
          <a:xfrm>
            <a:off x="2961314" y="2051415"/>
            <a:ext cx="1157681" cy="51561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초음파 센서</a:t>
            </a:r>
            <a:r>
              <a:rPr lang="en-US" altLang="ko-KR" sz="1200" dirty="0"/>
              <a:t>2</a:t>
            </a:r>
          </a:p>
          <a:p>
            <a:pPr algn="ctr"/>
            <a:r>
              <a:rPr lang="en-US" altLang="ko-KR" sz="1200" dirty="0"/>
              <a:t>+ BLE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FAB3F3-024B-4228-8EA4-21CAB10111DC}"/>
              </a:ext>
            </a:extLst>
          </p:cNvPr>
          <p:cNvSpPr/>
          <p:nvPr/>
        </p:nvSpPr>
        <p:spPr>
          <a:xfrm>
            <a:off x="4261608" y="205141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초음파 센서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03798BEA-8743-4A78-A909-69BE26162B75}"/>
              </a:ext>
            </a:extLst>
          </p:cNvPr>
          <p:cNvCxnSpPr>
            <a:stCxn id="4" idx="0"/>
            <a:endCxn id="6" idx="0"/>
          </p:cNvCxnSpPr>
          <p:nvPr/>
        </p:nvCxnSpPr>
        <p:spPr>
          <a:xfrm rot="5400000" flipH="1" flipV="1">
            <a:off x="3540155" y="751121"/>
            <a:ext cx="12700" cy="2600588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F00D17-4DD4-43B1-BB37-351278EC388F}"/>
              </a:ext>
            </a:extLst>
          </p:cNvPr>
          <p:cNvSpPr txBox="1"/>
          <p:nvPr/>
        </p:nvSpPr>
        <p:spPr>
          <a:xfrm>
            <a:off x="3020036" y="1627464"/>
            <a:ext cx="1042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Group 1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A62B73-E45C-4096-AE8B-1F2BFA1BDC2F}"/>
              </a:ext>
            </a:extLst>
          </p:cNvPr>
          <p:cNvSpPr/>
          <p:nvPr/>
        </p:nvSpPr>
        <p:spPr>
          <a:xfrm>
            <a:off x="6409190" y="204506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LCU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454EBF-DCF4-4593-ACFB-AA406E421973}"/>
              </a:ext>
            </a:extLst>
          </p:cNvPr>
          <p:cNvSpPr/>
          <p:nvPr/>
        </p:nvSpPr>
        <p:spPr>
          <a:xfrm>
            <a:off x="9129262" y="204506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pgi_u_host</a:t>
            </a:r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331290D-5A98-4599-B26A-02058D671F61}"/>
              </a:ext>
            </a:extLst>
          </p:cNvPr>
          <p:cNvCxnSpPr>
            <a:stCxn id="10" idx="2"/>
          </p:cNvCxnSpPr>
          <p:nvPr/>
        </p:nvCxnSpPr>
        <p:spPr>
          <a:xfrm flipH="1">
            <a:off x="6988030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2879EC5-EA78-4116-8E30-73EB82D96DE2}"/>
              </a:ext>
            </a:extLst>
          </p:cNvPr>
          <p:cNvCxnSpPr/>
          <p:nvPr/>
        </p:nvCxnSpPr>
        <p:spPr>
          <a:xfrm flipH="1">
            <a:off x="9708102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A8B8814-3117-4837-817A-A7BD46FCA410}"/>
              </a:ext>
            </a:extLst>
          </p:cNvPr>
          <p:cNvCxnSpPr/>
          <p:nvPr/>
        </p:nvCxnSpPr>
        <p:spPr>
          <a:xfrm flipH="1">
            <a:off x="4848838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154C81C-7704-4285-A014-8C5B6BBDB3B3}"/>
              </a:ext>
            </a:extLst>
          </p:cNvPr>
          <p:cNvCxnSpPr/>
          <p:nvPr/>
        </p:nvCxnSpPr>
        <p:spPr>
          <a:xfrm flipH="1">
            <a:off x="3540154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0CC4F03-A989-4E55-9B62-7A4E2F727E44}"/>
              </a:ext>
            </a:extLst>
          </p:cNvPr>
          <p:cNvCxnSpPr/>
          <p:nvPr/>
        </p:nvCxnSpPr>
        <p:spPr>
          <a:xfrm flipH="1">
            <a:off x="2246211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423F2AF-481F-499C-A56D-E878935BE5A5}"/>
              </a:ext>
            </a:extLst>
          </p:cNvPr>
          <p:cNvCxnSpPr/>
          <p:nvPr/>
        </p:nvCxnSpPr>
        <p:spPr>
          <a:xfrm flipH="1">
            <a:off x="2246211" y="3246540"/>
            <a:ext cx="474181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54BA5D-79E7-4C90-A537-A2E378704DD4}"/>
              </a:ext>
            </a:extLst>
          </p:cNvPr>
          <p:cNvSpPr/>
          <p:nvPr/>
        </p:nvSpPr>
        <p:spPr>
          <a:xfrm>
            <a:off x="7139034" y="3120705"/>
            <a:ext cx="1417734" cy="58723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Repeat 1</a:t>
            </a:r>
          </a:p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센서 수량만큼 상태확인</a:t>
            </a:r>
            <a:endParaRPr lang="en-US" altLang="ko-KR" sz="800" dirty="0">
              <a:solidFill>
                <a:srgbClr val="FF0000"/>
              </a:solidFill>
            </a:endParaRPr>
          </a:p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(</a:t>
            </a:r>
            <a:r>
              <a:rPr lang="ko-KR" altLang="en-US" sz="800" dirty="0" err="1">
                <a:solidFill>
                  <a:srgbClr val="FF0000"/>
                </a:solidFill>
              </a:rPr>
              <a:t>재부재</a:t>
            </a:r>
            <a:r>
              <a:rPr lang="en-US" altLang="ko-KR" sz="800" dirty="0">
                <a:solidFill>
                  <a:srgbClr val="FF0000"/>
                </a:solidFill>
              </a:rPr>
              <a:t>, BLE Scan</a:t>
            </a:r>
            <a:r>
              <a:rPr lang="ko-KR" altLang="en-US" sz="800" dirty="0">
                <a:solidFill>
                  <a:srgbClr val="FF0000"/>
                </a:solidFill>
              </a:rPr>
              <a:t>정보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F693C2E-2177-4F44-B1E8-EE884C6989CD}"/>
              </a:ext>
            </a:extLst>
          </p:cNvPr>
          <p:cNvCxnSpPr>
            <a:cxnSpLocks/>
          </p:cNvCxnSpPr>
          <p:nvPr/>
        </p:nvCxnSpPr>
        <p:spPr>
          <a:xfrm flipH="1">
            <a:off x="3540154" y="3398940"/>
            <a:ext cx="3447876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F83C80C-67CB-4589-8E5E-340405D78F98}"/>
              </a:ext>
            </a:extLst>
          </p:cNvPr>
          <p:cNvCxnSpPr>
            <a:cxnSpLocks/>
          </p:cNvCxnSpPr>
          <p:nvPr/>
        </p:nvCxnSpPr>
        <p:spPr>
          <a:xfrm flipH="1">
            <a:off x="4846799" y="3551340"/>
            <a:ext cx="2141231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8A3AE59-8173-47F0-BE77-A6F5033997A0}"/>
              </a:ext>
            </a:extLst>
          </p:cNvPr>
          <p:cNvSpPr/>
          <p:nvPr/>
        </p:nvSpPr>
        <p:spPr>
          <a:xfrm>
            <a:off x="7139034" y="3747840"/>
            <a:ext cx="1417734" cy="58723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Repeat 2</a:t>
            </a:r>
          </a:p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Group </a:t>
            </a:r>
            <a:r>
              <a:rPr lang="ko-KR" altLang="en-US" sz="800" dirty="0">
                <a:solidFill>
                  <a:srgbClr val="FF0000"/>
                </a:solidFill>
              </a:rPr>
              <a:t>별 </a:t>
            </a:r>
            <a:r>
              <a:rPr lang="ko-KR" altLang="en-US" sz="800" dirty="0" err="1">
                <a:solidFill>
                  <a:srgbClr val="FF0000"/>
                </a:solidFill>
              </a:rPr>
              <a:t>재부재</a:t>
            </a:r>
            <a:r>
              <a:rPr lang="ko-KR" altLang="en-US" sz="800" dirty="0">
                <a:solidFill>
                  <a:srgbClr val="FF0000"/>
                </a:solidFill>
              </a:rPr>
              <a:t> 전달</a:t>
            </a:r>
            <a:endParaRPr lang="en-US" altLang="ko-KR" sz="800" dirty="0">
              <a:solidFill>
                <a:srgbClr val="FF0000"/>
              </a:solidFill>
            </a:endParaRPr>
          </a:p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+ BLE </a:t>
            </a:r>
            <a:r>
              <a:rPr lang="ko-KR" altLang="en-US" sz="800" dirty="0">
                <a:solidFill>
                  <a:srgbClr val="FF0000"/>
                </a:solidFill>
              </a:rPr>
              <a:t>센싱 요청</a:t>
            </a:r>
            <a:r>
              <a:rPr lang="en-US" altLang="ko-KR" sz="800" dirty="0">
                <a:solidFill>
                  <a:srgbClr val="FF0000"/>
                </a:solidFill>
              </a:rPr>
              <a:t>(</a:t>
            </a:r>
            <a:r>
              <a:rPr lang="ko-KR" altLang="en-US" sz="800" dirty="0">
                <a:solidFill>
                  <a:srgbClr val="FF0000"/>
                </a:solidFill>
              </a:rPr>
              <a:t>필요시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6F8455-2F7B-48CD-B80C-6A008BC19D58}"/>
              </a:ext>
            </a:extLst>
          </p:cNvPr>
          <p:cNvCxnSpPr/>
          <p:nvPr/>
        </p:nvCxnSpPr>
        <p:spPr>
          <a:xfrm flipH="1">
            <a:off x="2246211" y="4024677"/>
            <a:ext cx="474181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B847A8F-57F3-4C9A-A7DD-F70FC31D64CF}"/>
              </a:ext>
            </a:extLst>
          </p:cNvPr>
          <p:cNvCxnSpPr>
            <a:cxnSpLocks/>
          </p:cNvCxnSpPr>
          <p:nvPr/>
        </p:nvCxnSpPr>
        <p:spPr>
          <a:xfrm flipH="1">
            <a:off x="3540154" y="4026075"/>
            <a:ext cx="3447876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32E8EBB-6CD0-4486-8818-093B5E4E6D39}"/>
              </a:ext>
            </a:extLst>
          </p:cNvPr>
          <p:cNvCxnSpPr>
            <a:cxnSpLocks/>
          </p:cNvCxnSpPr>
          <p:nvPr/>
        </p:nvCxnSpPr>
        <p:spPr>
          <a:xfrm flipH="1">
            <a:off x="4846799" y="4026075"/>
            <a:ext cx="2141231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CF885C2-C825-4EC9-99C0-41A91C11547C}"/>
              </a:ext>
            </a:extLst>
          </p:cNvPr>
          <p:cNvSpPr/>
          <p:nvPr/>
        </p:nvSpPr>
        <p:spPr>
          <a:xfrm>
            <a:off x="752973" y="3752455"/>
            <a:ext cx="1417740" cy="5780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센서는 </a:t>
            </a:r>
            <a:r>
              <a:rPr lang="en-US" altLang="ko-KR" sz="800" dirty="0">
                <a:solidFill>
                  <a:srgbClr val="FF0000"/>
                </a:solidFill>
              </a:rPr>
              <a:t>Group </a:t>
            </a:r>
            <a:r>
              <a:rPr lang="ko-KR" altLang="en-US" sz="800" dirty="0">
                <a:solidFill>
                  <a:srgbClr val="FF0000"/>
                </a:solidFill>
              </a:rPr>
              <a:t>명령 받으면</a:t>
            </a:r>
            <a:endParaRPr lang="en-US" altLang="ko-KR" sz="800" dirty="0">
              <a:solidFill>
                <a:srgbClr val="FF0000"/>
              </a:solidFill>
            </a:endParaRPr>
          </a:p>
          <a:p>
            <a:pPr algn="ctr"/>
            <a:r>
              <a:rPr lang="ko-KR" altLang="en-US" sz="800" dirty="0" err="1">
                <a:solidFill>
                  <a:srgbClr val="FF0000"/>
                </a:solidFill>
              </a:rPr>
              <a:t>재부재</a:t>
            </a:r>
            <a:r>
              <a:rPr lang="ko-KR" altLang="en-US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check </a:t>
            </a:r>
          </a:p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BLE </a:t>
            </a:r>
            <a:r>
              <a:rPr lang="ko-KR" altLang="en-US" sz="800" dirty="0">
                <a:solidFill>
                  <a:srgbClr val="FF0000"/>
                </a:solidFill>
              </a:rPr>
              <a:t>센싱 요청 받으면</a:t>
            </a:r>
            <a:endParaRPr lang="en-US" altLang="ko-KR" sz="800" dirty="0">
              <a:solidFill>
                <a:srgbClr val="FF0000"/>
              </a:solidFill>
            </a:endParaRPr>
          </a:p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BLE Scan(</a:t>
            </a:r>
            <a:r>
              <a:rPr lang="ko-KR" altLang="en-US" sz="800" dirty="0">
                <a:solidFill>
                  <a:srgbClr val="FF0000"/>
                </a:solidFill>
              </a:rPr>
              <a:t>있는 센서만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1EB256-DEB8-47B1-9404-C93BC36487ED}"/>
              </a:ext>
            </a:extLst>
          </p:cNvPr>
          <p:cNvSpPr/>
          <p:nvPr/>
        </p:nvSpPr>
        <p:spPr>
          <a:xfrm>
            <a:off x="752973" y="2972920"/>
            <a:ext cx="1417740" cy="5780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센서는 </a:t>
            </a:r>
            <a:r>
              <a:rPr lang="ko-KR" altLang="en-US" sz="800" dirty="0" err="1">
                <a:solidFill>
                  <a:srgbClr val="FF0000"/>
                </a:solidFill>
              </a:rPr>
              <a:t>재부재</a:t>
            </a:r>
            <a:r>
              <a:rPr lang="ko-KR" altLang="en-US" sz="800" dirty="0">
                <a:solidFill>
                  <a:srgbClr val="FF0000"/>
                </a:solidFill>
              </a:rPr>
              <a:t> 정보와 </a:t>
            </a:r>
            <a:r>
              <a:rPr lang="en-US" altLang="ko-KR" sz="800" dirty="0">
                <a:solidFill>
                  <a:srgbClr val="FF0000"/>
                </a:solidFill>
              </a:rPr>
              <a:t>BLE Scan</a:t>
            </a:r>
            <a:r>
              <a:rPr lang="ko-KR" altLang="en-US" sz="800" dirty="0">
                <a:solidFill>
                  <a:srgbClr val="FF0000"/>
                </a:solidFill>
              </a:rPr>
              <a:t>된</a:t>
            </a:r>
            <a:r>
              <a:rPr lang="en-US" altLang="ko-KR" sz="800" dirty="0">
                <a:solidFill>
                  <a:srgbClr val="FF0000"/>
                </a:solidFill>
              </a:rPr>
              <a:t> </a:t>
            </a:r>
            <a:r>
              <a:rPr lang="ko-KR" altLang="en-US" sz="800" dirty="0">
                <a:solidFill>
                  <a:srgbClr val="FF0000"/>
                </a:solidFill>
              </a:rPr>
              <a:t>정보를 가지고 있다가 </a:t>
            </a:r>
            <a:r>
              <a:rPr lang="en-US" altLang="ko-KR" sz="800" dirty="0">
                <a:solidFill>
                  <a:srgbClr val="FF0000"/>
                </a:solidFill>
              </a:rPr>
              <a:t>Repeat 1 </a:t>
            </a:r>
            <a:r>
              <a:rPr lang="ko-KR" altLang="en-US" sz="800" dirty="0">
                <a:solidFill>
                  <a:srgbClr val="FF0000"/>
                </a:solidFill>
              </a:rPr>
              <a:t>시점에 응답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F87BB8F-F724-4661-B2BE-026088C143D8}"/>
              </a:ext>
            </a:extLst>
          </p:cNvPr>
          <p:cNvSpPr/>
          <p:nvPr/>
        </p:nvSpPr>
        <p:spPr>
          <a:xfrm>
            <a:off x="5413280" y="4684948"/>
            <a:ext cx="1429762" cy="59622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7030A0"/>
                </a:solidFill>
              </a:rPr>
              <a:t>LCU</a:t>
            </a:r>
            <a:r>
              <a:rPr lang="ko-KR" altLang="en-US" sz="800" dirty="0">
                <a:solidFill>
                  <a:srgbClr val="7030A0"/>
                </a:solidFill>
              </a:rPr>
              <a:t>는 주기적으로 각 센서의 상태를 확인하고 가지고 있다가 </a:t>
            </a:r>
            <a:r>
              <a:rPr lang="en-US" altLang="ko-KR" sz="800" dirty="0">
                <a:solidFill>
                  <a:srgbClr val="7030A0"/>
                </a:solidFill>
              </a:rPr>
              <a:t>host</a:t>
            </a:r>
            <a:r>
              <a:rPr lang="ko-KR" altLang="en-US" sz="800" dirty="0">
                <a:solidFill>
                  <a:srgbClr val="7030A0"/>
                </a:solidFill>
              </a:rPr>
              <a:t>에서 요청 시 가지고 있는 정보를 응답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D5A24CF-0917-4AC3-BBBD-F2D565FE5552}"/>
              </a:ext>
            </a:extLst>
          </p:cNvPr>
          <p:cNvCxnSpPr/>
          <p:nvPr/>
        </p:nvCxnSpPr>
        <p:spPr>
          <a:xfrm flipH="1">
            <a:off x="6988030" y="4983062"/>
            <a:ext cx="2720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50DDAA0-1B14-4580-8340-B0463D171384}"/>
              </a:ext>
            </a:extLst>
          </p:cNvPr>
          <p:cNvSpPr/>
          <p:nvPr/>
        </p:nvSpPr>
        <p:spPr>
          <a:xfrm>
            <a:off x="10029041" y="4716780"/>
            <a:ext cx="1426130" cy="53256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7030A0"/>
                </a:solidFill>
              </a:rPr>
              <a:t>Repeat A</a:t>
            </a:r>
          </a:p>
          <a:p>
            <a:pPr algn="ctr"/>
            <a:r>
              <a:rPr lang="en-US" altLang="ko-KR" sz="800" dirty="0">
                <a:solidFill>
                  <a:srgbClr val="7030A0"/>
                </a:solidFill>
              </a:rPr>
              <a:t>host</a:t>
            </a:r>
            <a:r>
              <a:rPr lang="ko-KR" altLang="en-US" sz="800" dirty="0">
                <a:solidFill>
                  <a:srgbClr val="7030A0"/>
                </a:solidFill>
              </a:rPr>
              <a:t>는 주기적으로 </a:t>
            </a:r>
            <a:r>
              <a:rPr lang="en-US" altLang="ko-KR" sz="800" dirty="0">
                <a:solidFill>
                  <a:srgbClr val="7030A0"/>
                </a:solidFill>
              </a:rPr>
              <a:t>LCU</a:t>
            </a:r>
            <a:r>
              <a:rPr lang="ko-KR" altLang="en-US" sz="800" dirty="0">
                <a:solidFill>
                  <a:srgbClr val="7030A0"/>
                </a:solidFill>
              </a:rPr>
              <a:t>에 센서상태 요청</a:t>
            </a:r>
            <a:r>
              <a:rPr lang="en-US" altLang="ko-KR" sz="800" dirty="0">
                <a:solidFill>
                  <a:srgbClr val="7030A0"/>
                </a:solidFill>
              </a:rPr>
              <a:t>(0x01)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F982DD3-0092-44DA-8A50-0971D361002A}"/>
              </a:ext>
            </a:extLst>
          </p:cNvPr>
          <p:cNvSpPr/>
          <p:nvPr/>
        </p:nvSpPr>
        <p:spPr>
          <a:xfrm>
            <a:off x="10029041" y="5377050"/>
            <a:ext cx="1426130" cy="53256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7030A0"/>
                </a:solidFill>
              </a:rPr>
              <a:t>Repeat B</a:t>
            </a:r>
          </a:p>
          <a:p>
            <a:pPr algn="ctr"/>
            <a:r>
              <a:rPr lang="en-US" altLang="ko-KR" sz="800" dirty="0">
                <a:solidFill>
                  <a:srgbClr val="7030A0"/>
                </a:solidFill>
              </a:rPr>
              <a:t>host</a:t>
            </a:r>
            <a:r>
              <a:rPr lang="ko-KR" altLang="en-US" sz="800" dirty="0">
                <a:solidFill>
                  <a:srgbClr val="7030A0"/>
                </a:solidFill>
              </a:rPr>
              <a:t>는 주기적으로 </a:t>
            </a:r>
            <a:r>
              <a:rPr lang="en-US" altLang="ko-KR" sz="800" dirty="0">
                <a:solidFill>
                  <a:srgbClr val="7030A0"/>
                </a:solidFill>
              </a:rPr>
              <a:t>LCU</a:t>
            </a:r>
            <a:r>
              <a:rPr lang="ko-KR" altLang="en-US" sz="800" dirty="0">
                <a:solidFill>
                  <a:srgbClr val="7030A0"/>
                </a:solidFill>
              </a:rPr>
              <a:t>에 </a:t>
            </a:r>
            <a:r>
              <a:rPr lang="en-US" altLang="ko-KR" sz="800" dirty="0">
                <a:solidFill>
                  <a:srgbClr val="7030A0"/>
                </a:solidFill>
              </a:rPr>
              <a:t>BLE Scan</a:t>
            </a:r>
            <a:r>
              <a:rPr lang="ko-KR" altLang="en-US" sz="800" dirty="0">
                <a:solidFill>
                  <a:srgbClr val="7030A0"/>
                </a:solidFill>
              </a:rPr>
              <a:t> 정보 요청</a:t>
            </a:r>
            <a:r>
              <a:rPr lang="en-US" altLang="ko-KR" sz="800" dirty="0">
                <a:solidFill>
                  <a:srgbClr val="7030A0"/>
                </a:solidFill>
              </a:rPr>
              <a:t>(0x31)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144F46C-B959-4BC9-8C3A-F63107B9A84D}"/>
              </a:ext>
            </a:extLst>
          </p:cNvPr>
          <p:cNvCxnSpPr/>
          <p:nvPr/>
        </p:nvCxnSpPr>
        <p:spPr>
          <a:xfrm flipH="1">
            <a:off x="6988030" y="5643332"/>
            <a:ext cx="2720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9ECFEFA-F231-4BF2-951D-D3123DB0D7ED}"/>
              </a:ext>
            </a:extLst>
          </p:cNvPr>
          <p:cNvSpPr/>
          <p:nvPr/>
        </p:nvSpPr>
        <p:spPr>
          <a:xfrm>
            <a:off x="5413280" y="5345218"/>
            <a:ext cx="1429762" cy="59622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7030A0"/>
                </a:solidFill>
              </a:rPr>
              <a:t>LCU</a:t>
            </a:r>
            <a:r>
              <a:rPr lang="ko-KR" altLang="en-US" sz="800" dirty="0">
                <a:solidFill>
                  <a:srgbClr val="7030A0"/>
                </a:solidFill>
              </a:rPr>
              <a:t>는 </a:t>
            </a:r>
            <a:r>
              <a:rPr lang="en-US" altLang="ko-KR" sz="800" dirty="0">
                <a:solidFill>
                  <a:srgbClr val="7030A0"/>
                </a:solidFill>
              </a:rPr>
              <a:t>BLE Scan </a:t>
            </a:r>
            <a:r>
              <a:rPr lang="ko-KR" altLang="en-US" sz="800" dirty="0">
                <a:solidFill>
                  <a:srgbClr val="7030A0"/>
                </a:solidFill>
              </a:rPr>
              <a:t>정보를 센서별로 가지고 있다가 </a:t>
            </a:r>
            <a:r>
              <a:rPr lang="en-US" altLang="ko-KR" sz="800" dirty="0">
                <a:solidFill>
                  <a:srgbClr val="7030A0"/>
                </a:solidFill>
              </a:rPr>
              <a:t>host</a:t>
            </a:r>
            <a:r>
              <a:rPr lang="ko-KR" altLang="en-US" sz="800" dirty="0">
                <a:solidFill>
                  <a:srgbClr val="7030A0"/>
                </a:solidFill>
              </a:rPr>
              <a:t>에서 요청 시 한번에 응답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0A0ACB-2E0C-43DC-A32B-E10C7BB1F097}"/>
              </a:ext>
            </a:extLst>
          </p:cNvPr>
          <p:cNvSpPr txBox="1"/>
          <p:nvPr/>
        </p:nvSpPr>
        <p:spPr>
          <a:xfrm>
            <a:off x="8559007" y="359468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반복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843D76-949C-4A48-9D98-A32BBAB1F998}"/>
              </a:ext>
            </a:extLst>
          </p:cNvPr>
          <p:cNvSpPr txBox="1"/>
          <p:nvPr/>
        </p:nvSpPr>
        <p:spPr>
          <a:xfrm>
            <a:off x="11392252" y="518431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반복</a:t>
            </a:r>
          </a:p>
        </p:txBody>
      </p:sp>
    </p:spTree>
    <p:extLst>
      <p:ext uri="{BB962C8B-B14F-4D97-AF65-F5344CB8AC3E}">
        <p14:creationId xmlns:p14="http://schemas.microsoft.com/office/powerpoint/2010/main" val="341280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91B26-9352-45D2-869E-48B793F1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차량 주차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FB3D44-F9C4-4F5D-B401-24E008BF1B60}"/>
              </a:ext>
            </a:extLst>
          </p:cNvPr>
          <p:cNvSpPr/>
          <p:nvPr/>
        </p:nvSpPr>
        <p:spPr>
          <a:xfrm>
            <a:off x="1661020" y="205141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초음파 센서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70D09B-195B-4606-BCF1-40D58EAADCEA}"/>
              </a:ext>
            </a:extLst>
          </p:cNvPr>
          <p:cNvSpPr/>
          <p:nvPr/>
        </p:nvSpPr>
        <p:spPr>
          <a:xfrm>
            <a:off x="2961314" y="2051415"/>
            <a:ext cx="1157681" cy="51561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초음파 센서</a:t>
            </a:r>
            <a:r>
              <a:rPr lang="en-US" altLang="ko-KR" sz="1200" dirty="0"/>
              <a:t>2</a:t>
            </a:r>
          </a:p>
          <a:p>
            <a:pPr algn="ctr"/>
            <a:r>
              <a:rPr lang="en-US" altLang="ko-KR" sz="1200" dirty="0"/>
              <a:t>+ BLE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FAB3F3-024B-4228-8EA4-21CAB10111DC}"/>
              </a:ext>
            </a:extLst>
          </p:cNvPr>
          <p:cNvSpPr/>
          <p:nvPr/>
        </p:nvSpPr>
        <p:spPr>
          <a:xfrm>
            <a:off x="4261608" y="205141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초음파 센서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03798BEA-8743-4A78-A909-69BE26162B75}"/>
              </a:ext>
            </a:extLst>
          </p:cNvPr>
          <p:cNvCxnSpPr>
            <a:stCxn id="4" idx="0"/>
            <a:endCxn id="6" idx="0"/>
          </p:cNvCxnSpPr>
          <p:nvPr/>
        </p:nvCxnSpPr>
        <p:spPr>
          <a:xfrm rot="5400000" flipH="1" flipV="1">
            <a:off x="3540155" y="751121"/>
            <a:ext cx="12700" cy="2600588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F00D17-4DD4-43B1-BB37-351278EC388F}"/>
              </a:ext>
            </a:extLst>
          </p:cNvPr>
          <p:cNvSpPr txBox="1"/>
          <p:nvPr/>
        </p:nvSpPr>
        <p:spPr>
          <a:xfrm>
            <a:off x="3020036" y="1627464"/>
            <a:ext cx="1042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Group 1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A62B73-E45C-4096-AE8B-1F2BFA1BDC2F}"/>
              </a:ext>
            </a:extLst>
          </p:cNvPr>
          <p:cNvSpPr/>
          <p:nvPr/>
        </p:nvSpPr>
        <p:spPr>
          <a:xfrm>
            <a:off x="6409190" y="204506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LCU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454EBF-DCF4-4593-ACFB-AA406E421973}"/>
              </a:ext>
            </a:extLst>
          </p:cNvPr>
          <p:cNvSpPr/>
          <p:nvPr/>
        </p:nvSpPr>
        <p:spPr>
          <a:xfrm>
            <a:off x="9129262" y="204506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pgi_u_host</a:t>
            </a:r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331290D-5A98-4599-B26A-02058D671F61}"/>
              </a:ext>
            </a:extLst>
          </p:cNvPr>
          <p:cNvCxnSpPr>
            <a:stCxn id="10" idx="2"/>
          </p:cNvCxnSpPr>
          <p:nvPr/>
        </p:nvCxnSpPr>
        <p:spPr>
          <a:xfrm flipH="1">
            <a:off x="6988030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2879EC5-EA78-4116-8E30-73EB82D96DE2}"/>
              </a:ext>
            </a:extLst>
          </p:cNvPr>
          <p:cNvCxnSpPr/>
          <p:nvPr/>
        </p:nvCxnSpPr>
        <p:spPr>
          <a:xfrm flipH="1">
            <a:off x="9708102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A8B8814-3117-4837-817A-A7BD46FCA410}"/>
              </a:ext>
            </a:extLst>
          </p:cNvPr>
          <p:cNvCxnSpPr/>
          <p:nvPr/>
        </p:nvCxnSpPr>
        <p:spPr>
          <a:xfrm flipH="1">
            <a:off x="4848838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154C81C-7704-4285-A014-8C5B6BBDB3B3}"/>
              </a:ext>
            </a:extLst>
          </p:cNvPr>
          <p:cNvCxnSpPr/>
          <p:nvPr/>
        </p:nvCxnSpPr>
        <p:spPr>
          <a:xfrm flipH="1">
            <a:off x="3540154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0CC4F03-A989-4E55-9B62-7A4E2F727E44}"/>
              </a:ext>
            </a:extLst>
          </p:cNvPr>
          <p:cNvCxnSpPr/>
          <p:nvPr/>
        </p:nvCxnSpPr>
        <p:spPr>
          <a:xfrm flipH="1">
            <a:off x="2246211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423F2AF-481F-499C-A56D-E878935BE5A5}"/>
              </a:ext>
            </a:extLst>
          </p:cNvPr>
          <p:cNvCxnSpPr/>
          <p:nvPr/>
        </p:nvCxnSpPr>
        <p:spPr>
          <a:xfrm flipH="1">
            <a:off x="2246211" y="3175979"/>
            <a:ext cx="474181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54BA5D-79E7-4C90-A537-A2E378704DD4}"/>
              </a:ext>
            </a:extLst>
          </p:cNvPr>
          <p:cNvSpPr/>
          <p:nvPr/>
        </p:nvSpPr>
        <p:spPr>
          <a:xfrm>
            <a:off x="7139030" y="3615029"/>
            <a:ext cx="1417742" cy="50427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Repeat 1</a:t>
            </a:r>
          </a:p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센서 수량만큼 상태확인</a:t>
            </a:r>
            <a:endParaRPr lang="en-US" altLang="ko-KR" sz="800" dirty="0">
              <a:solidFill>
                <a:srgbClr val="FF0000"/>
              </a:solidFill>
            </a:endParaRPr>
          </a:p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(</a:t>
            </a:r>
            <a:r>
              <a:rPr lang="ko-KR" altLang="en-US" sz="800" dirty="0" err="1">
                <a:solidFill>
                  <a:srgbClr val="FF0000"/>
                </a:solidFill>
              </a:rPr>
              <a:t>재부재</a:t>
            </a:r>
            <a:r>
              <a:rPr lang="en-US" altLang="ko-KR" sz="800" dirty="0">
                <a:solidFill>
                  <a:srgbClr val="FF0000"/>
                </a:solidFill>
              </a:rPr>
              <a:t>, BLE Scan</a:t>
            </a:r>
            <a:r>
              <a:rPr lang="ko-KR" altLang="en-US" sz="800" dirty="0">
                <a:solidFill>
                  <a:srgbClr val="FF0000"/>
                </a:solidFill>
              </a:rPr>
              <a:t>정보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F693C2E-2177-4F44-B1E8-EE884C6989CD}"/>
              </a:ext>
            </a:extLst>
          </p:cNvPr>
          <p:cNvCxnSpPr>
            <a:cxnSpLocks/>
          </p:cNvCxnSpPr>
          <p:nvPr/>
        </p:nvCxnSpPr>
        <p:spPr>
          <a:xfrm flipH="1">
            <a:off x="3540154" y="3177377"/>
            <a:ext cx="3447876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F83C80C-67CB-4589-8E5E-340405D78F98}"/>
              </a:ext>
            </a:extLst>
          </p:cNvPr>
          <p:cNvCxnSpPr>
            <a:cxnSpLocks/>
          </p:cNvCxnSpPr>
          <p:nvPr/>
        </p:nvCxnSpPr>
        <p:spPr>
          <a:xfrm flipH="1">
            <a:off x="4846799" y="3178775"/>
            <a:ext cx="2141231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8A3AE59-8173-47F0-BE77-A6F5033997A0}"/>
              </a:ext>
            </a:extLst>
          </p:cNvPr>
          <p:cNvSpPr/>
          <p:nvPr/>
        </p:nvSpPr>
        <p:spPr>
          <a:xfrm>
            <a:off x="7139030" y="2926787"/>
            <a:ext cx="1417742" cy="50427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Repeat 2</a:t>
            </a:r>
          </a:p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Group </a:t>
            </a:r>
            <a:r>
              <a:rPr lang="ko-KR" altLang="en-US" sz="800" dirty="0">
                <a:solidFill>
                  <a:srgbClr val="FF0000"/>
                </a:solidFill>
              </a:rPr>
              <a:t>별 </a:t>
            </a:r>
            <a:r>
              <a:rPr lang="ko-KR" altLang="en-US" sz="800" dirty="0" err="1">
                <a:solidFill>
                  <a:srgbClr val="FF0000"/>
                </a:solidFill>
              </a:rPr>
              <a:t>재부재</a:t>
            </a:r>
            <a:r>
              <a:rPr lang="ko-KR" altLang="en-US" sz="800" dirty="0">
                <a:solidFill>
                  <a:srgbClr val="FF0000"/>
                </a:solidFill>
              </a:rPr>
              <a:t> 전달</a:t>
            </a:r>
            <a:endParaRPr lang="en-US" altLang="ko-KR" sz="800" dirty="0">
              <a:solidFill>
                <a:srgbClr val="FF0000"/>
              </a:solidFill>
            </a:endParaRPr>
          </a:p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(1=X, 2=X, 3=X)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6F8455-2F7B-48CD-B80C-6A008BC19D58}"/>
              </a:ext>
            </a:extLst>
          </p:cNvPr>
          <p:cNvCxnSpPr/>
          <p:nvPr/>
        </p:nvCxnSpPr>
        <p:spPr>
          <a:xfrm flipH="1">
            <a:off x="2246211" y="3751132"/>
            <a:ext cx="474181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B847A8F-57F3-4C9A-A7DD-F70FC31D64CF}"/>
              </a:ext>
            </a:extLst>
          </p:cNvPr>
          <p:cNvCxnSpPr>
            <a:cxnSpLocks/>
          </p:cNvCxnSpPr>
          <p:nvPr/>
        </p:nvCxnSpPr>
        <p:spPr>
          <a:xfrm flipH="1">
            <a:off x="3540154" y="3880717"/>
            <a:ext cx="3447876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32E8EBB-6CD0-4486-8818-093B5E4E6D39}"/>
              </a:ext>
            </a:extLst>
          </p:cNvPr>
          <p:cNvCxnSpPr>
            <a:cxnSpLocks/>
          </p:cNvCxnSpPr>
          <p:nvPr/>
        </p:nvCxnSpPr>
        <p:spPr>
          <a:xfrm flipH="1">
            <a:off x="4846799" y="4008905"/>
            <a:ext cx="2141231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CF885C2-C825-4EC9-99C0-41A91C11547C}"/>
              </a:ext>
            </a:extLst>
          </p:cNvPr>
          <p:cNvSpPr/>
          <p:nvPr/>
        </p:nvSpPr>
        <p:spPr>
          <a:xfrm>
            <a:off x="2921526" y="4767488"/>
            <a:ext cx="1266737" cy="33929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BLE Scan(5</a:t>
            </a:r>
            <a:r>
              <a:rPr lang="ko-KR" altLang="en-US" sz="800" b="1" dirty="0">
                <a:solidFill>
                  <a:srgbClr val="FF0000"/>
                </a:solidFill>
              </a:rPr>
              <a:t>초간</a:t>
            </a:r>
            <a:r>
              <a:rPr lang="en-US" altLang="ko-KR" sz="800" b="1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(</a:t>
            </a:r>
            <a:r>
              <a:rPr lang="ko-KR" altLang="en-US" sz="800" dirty="0">
                <a:solidFill>
                  <a:srgbClr val="FF0000"/>
                </a:solidFill>
              </a:rPr>
              <a:t>데이터 수집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1EB256-DEB8-47B1-9404-C93BC36487ED}"/>
              </a:ext>
            </a:extLst>
          </p:cNvPr>
          <p:cNvSpPr/>
          <p:nvPr/>
        </p:nvSpPr>
        <p:spPr>
          <a:xfrm>
            <a:off x="1671450" y="2802346"/>
            <a:ext cx="1147250" cy="2676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rgbClr val="FF0000"/>
                </a:solidFill>
              </a:rPr>
              <a:t>차량 주차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D5A24CF-0917-4AC3-BBBD-F2D565FE5552}"/>
              </a:ext>
            </a:extLst>
          </p:cNvPr>
          <p:cNvCxnSpPr/>
          <p:nvPr/>
        </p:nvCxnSpPr>
        <p:spPr>
          <a:xfrm flipH="1">
            <a:off x="6988030" y="4282918"/>
            <a:ext cx="2720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50DDAA0-1B14-4580-8340-B0463D171384}"/>
              </a:ext>
            </a:extLst>
          </p:cNvPr>
          <p:cNvSpPr/>
          <p:nvPr/>
        </p:nvSpPr>
        <p:spPr>
          <a:xfrm>
            <a:off x="9864695" y="3656931"/>
            <a:ext cx="1412148" cy="125418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7030A0"/>
                </a:solidFill>
              </a:rPr>
              <a:t>Repeat A</a:t>
            </a:r>
          </a:p>
          <a:p>
            <a:pPr algn="ctr"/>
            <a:r>
              <a:rPr lang="en-US" altLang="ko-KR" sz="800" dirty="0">
                <a:solidFill>
                  <a:srgbClr val="7030A0"/>
                </a:solidFill>
              </a:rPr>
              <a:t>host</a:t>
            </a:r>
            <a:r>
              <a:rPr lang="ko-KR" altLang="en-US" sz="800" dirty="0">
                <a:solidFill>
                  <a:srgbClr val="7030A0"/>
                </a:solidFill>
              </a:rPr>
              <a:t>는 주기적으로 </a:t>
            </a:r>
            <a:r>
              <a:rPr lang="en-US" altLang="ko-KR" sz="800" dirty="0">
                <a:solidFill>
                  <a:srgbClr val="7030A0"/>
                </a:solidFill>
              </a:rPr>
              <a:t>LCU</a:t>
            </a:r>
            <a:r>
              <a:rPr lang="ko-KR" altLang="en-US" sz="800" dirty="0">
                <a:solidFill>
                  <a:srgbClr val="7030A0"/>
                </a:solidFill>
              </a:rPr>
              <a:t>에 센서상태 요청</a:t>
            </a:r>
            <a:r>
              <a:rPr lang="en-US" altLang="ko-KR" sz="800" dirty="0">
                <a:solidFill>
                  <a:srgbClr val="7030A0"/>
                </a:solidFill>
              </a:rPr>
              <a:t>(0x01)</a:t>
            </a:r>
          </a:p>
          <a:p>
            <a:pPr algn="ctr"/>
            <a:r>
              <a:rPr lang="en-US" altLang="ko-KR" sz="800" b="1" dirty="0">
                <a:solidFill>
                  <a:srgbClr val="7030A0"/>
                </a:solidFill>
              </a:rPr>
              <a:t>1=O, 2=X, 3=X</a:t>
            </a:r>
          </a:p>
          <a:p>
            <a:pPr algn="ctr"/>
            <a:endParaRPr lang="en-US" altLang="ko-KR" sz="800" dirty="0">
              <a:solidFill>
                <a:srgbClr val="7030A0"/>
              </a:solidFill>
            </a:endParaRPr>
          </a:p>
          <a:p>
            <a:pPr algn="ctr"/>
            <a:r>
              <a:rPr lang="en-US" altLang="ko-KR" sz="800" dirty="0">
                <a:solidFill>
                  <a:srgbClr val="7030A0"/>
                </a:solidFill>
              </a:rPr>
              <a:t>Repeat B</a:t>
            </a:r>
          </a:p>
          <a:p>
            <a:pPr algn="ctr"/>
            <a:r>
              <a:rPr lang="en-US" altLang="ko-KR" sz="800" dirty="0">
                <a:solidFill>
                  <a:srgbClr val="7030A0"/>
                </a:solidFill>
              </a:rPr>
              <a:t>host</a:t>
            </a:r>
            <a:r>
              <a:rPr lang="ko-KR" altLang="en-US" sz="800" dirty="0">
                <a:solidFill>
                  <a:srgbClr val="7030A0"/>
                </a:solidFill>
              </a:rPr>
              <a:t>는 주기적으로 </a:t>
            </a:r>
            <a:r>
              <a:rPr lang="en-US" altLang="ko-KR" sz="800" dirty="0">
                <a:solidFill>
                  <a:srgbClr val="7030A0"/>
                </a:solidFill>
              </a:rPr>
              <a:t>LCU</a:t>
            </a:r>
            <a:r>
              <a:rPr lang="ko-KR" altLang="en-US" sz="800" dirty="0">
                <a:solidFill>
                  <a:srgbClr val="7030A0"/>
                </a:solidFill>
              </a:rPr>
              <a:t>에 </a:t>
            </a:r>
            <a:r>
              <a:rPr lang="en-US" altLang="ko-KR" sz="800" dirty="0">
                <a:solidFill>
                  <a:srgbClr val="7030A0"/>
                </a:solidFill>
              </a:rPr>
              <a:t>BLE Scan</a:t>
            </a:r>
            <a:r>
              <a:rPr lang="ko-KR" altLang="en-US" sz="800" dirty="0">
                <a:solidFill>
                  <a:srgbClr val="7030A0"/>
                </a:solidFill>
              </a:rPr>
              <a:t> 정보 요청</a:t>
            </a:r>
            <a:r>
              <a:rPr lang="en-US" altLang="ko-KR" sz="800" dirty="0">
                <a:solidFill>
                  <a:srgbClr val="7030A0"/>
                </a:solidFill>
              </a:rPr>
              <a:t>(0x31)</a:t>
            </a:r>
          </a:p>
          <a:p>
            <a:pPr algn="ctr"/>
            <a:r>
              <a:rPr lang="ko-KR" altLang="en-US" sz="800" b="1" dirty="0">
                <a:solidFill>
                  <a:srgbClr val="7030A0"/>
                </a:solidFill>
              </a:rPr>
              <a:t>없음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FBF290-6CF8-47C9-86FF-82F748EB6887}"/>
              </a:ext>
            </a:extLst>
          </p:cNvPr>
          <p:cNvSpPr/>
          <p:nvPr/>
        </p:nvSpPr>
        <p:spPr>
          <a:xfrm>
            <a:off x="1526799" y="3268515"/>
            <a:ext cx="1446996" cy="38841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초음파 센싱 </a:t>
            </a:r>
            <a:r>
              <a:rPr lang="en-US" altLang="ko-KR" sz="800" dirty="0">
                <a:solidFill>
                  <a:srgbClr val="FF0000"/>
                </a:solidFill>
              </a:rPr>
              <a:t>(</a:t>
            </a:r>
            <a:r>
              <a:rPr lang="ko-KR" altLang="en-US" sz="800" dirty="0">
                <a:solidFill>
                  <a:srgbClr val="FF0000"/>
                </a:solidFill>
              </a:rPr>
              <a:t>차량인식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ko-KR" altLang="en-US" sz="800" b="1" dirty="0">
                <a:solidFill>
                  <a:srgbClr val="FF0000"/>
                </a:solidFill>
              </a:rPr>
              <a:t>연속 </a:t>
            </a:r>
            <a:r>
              <a:rPr lang="en-US" altLang="ko-KR" sz="800" b="1" dirty="0">
                <a:solidFill>
                  <a:srgbClr val="FF0000"/>
                </a:solidFill>
              </a:rPr>
              <a:t>2</a:t>
            </a:r>
            <a:r>
              <a:rPr lang="ko-KR" altLang="en-US" sz="800" b="1" dirty="0">
                <a:solidFill>
                  <a:srgbClr val="FF0000"/>
                </a:solidFill>
              </a:rPr>
              <a:t>회 검지 시 </a:t>
            </a:r>
            <a:r>
              <a:rPr lang="en-US" altLang="ko-KR" sz="800" b="1" dirty="0">
                <a:solidFill>
                  <a:srgbClr val="FF0000"/>
                </a:solidFill>
              </a:rPr>
              <a:t>LED </a:t>
            </a:r>
            <a:r>
              <a:rPr lang="ko-KR" altLang="en-US" sz="800" b="1" dirty="0" err="1">
                <a:solidFill>
                  <a:srgbClr val="FF0000"/>
                </a:solidFill>
              </a:rPr>
              <a:t>적불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3E5A85-8A80-4FCF-95E9-ABFFBB1F1049}"/>
              </a:ext>
            </a:extLst>
          </p:cNvPr>
          <p:cNvSpPr/>
          <p:nvPr/>
        </p:nvSpPr>
        <p:spPr>
          <a:xfrm>
            <a:off x="1800818" y="5344532"/>
            <a:ext cx="906786" cy="3928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차량 있음 응답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D5ACE56-C6DF-46E2-ACDB-D5FDFC0F675D}"/>
              </a:ext>
            </a:extLst>
          </p:cNvPr>
          <p:cNvSpPr/>
          <p:nvPr/>
        </p:nvSpPr>
        <p:spPr>
          <a:xfrm>
            <a:off x="3078080" y="5506902"/>
            <a:ext cx="906786" cy="3928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차량 없음 응답</a:t>
            </a:r>
            <a:endParaRPr lang="en-US" altLang="ko-KR" sz="800" dirty="0">
              <a:solidFill>
                <a:srgbClr val="FF0000"/>
              </a:solidFill>
            </a:endParaRPr>
          </a:p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+ BLE</a:t>
            </a:r>
            <a:r>
              <a:rPr lang="ko-KR" altLang="en-US" sz="800" b="1" dirty="0">
                <a:solidFill>
                  <a:srgbClr val="FF0000"/>
                </a:solidFill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</a:rPr>
              <a:t>Scan Data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AF28A5C-0FA9-4F81-87A6-0C26AF940126}"/>
              </a:ext>
            </a:extLst>
          </p:cNvPr>
          <p:cNvSpPr/>
          <p:nvPr/>
        </p:nvSpPr>
        <p:spPr>
          <a:xfrm>
            <a:off x="4407640" y="5652179"/>
            <a:ext cx="906786" cy="3928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rgbClr val="FF0000"/>
                </a:solidFill>
              </a:rPr>
              <a:t>차량 없음 </a:t>
            </a:r>
            <a:r>
              <a:rPr lang="ko-KR" altLang="en-US" sz="800" dirty="0">
                <a:solidFill>
                  <a:srgbClr val="FF0000"/>
                </a:solidFill>
              </a:rPr>
              <a:t>응답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32AB34-1E6C-46B8-A199-D389C33FA666}"/>
              </a:ext>
            </a:extLst>
          </p:cNvPr>
          <p:cNvSpPr/>
          <p:nvPr/>
        </p:nvSpPr>
        <p:spPr>
          <a:xfrm>
            <a:off x="7139030" y="4381471"/>
            <a:ext cx="1417742" cy="50427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Repeat 2</a:t>
            </a:r>
          </a:p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Group </a:t>
            </a:r>
            <a:r>
              <a:rPr lang="ko-KR" altLang="en-US" sz="800" dirty="0">
                <a:solidFill>
                  <a:srgbClr val="FF0000"/>
                </a:solidFill>
              </a:rPr>
              <a:t>별 </a:t>
            </a:r>
            <a:r>
              <a:rPr lang="ko-KR" altLang="en-US" sz="800" dirty="0" err="1">
                <a:solidFill>
                  <a:srgbClr val="FF0000"/>
                </a:solidFill>
              </a:rPr>
              <a:t>재부재</a:t>
            </a:r>
            <a:r>
              <a:rPr lang="ko-KR" altLang="en-US" sz="800" dirty="0">
                <a:solidFill>
                  <a:srgbClr val="FF0000"/>
                </a:solidFill>
              </a:rPr>
              <a:t> 전달</a:t>
            </a:r>
            <a:endParaRPr lang="en-US" altLang="ko-KR" sz="800" dirty="0">
              <a:solidFill>
                <a:srgbClr val="FF0000"/>
              </a:solidFill>
            </a:endParaRPr>
          </a:p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(1=O, 2=X, 3=X / 1scan)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20D5E9E-C4CE-490D-ADFE-4FE52E01013F}"/>
              </a:ext>
            </a:extLst>
          </p:cNvPr>
          <p:cNvCxnSpPr/>
          <p:nvPr/>
        </p:nvCxnSpPr>
        <p:spPr>
          <a:xfrm flipH="1">
            <a:off x="2246211" y="4630813"/>
            <a:ext cx="474181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73A5F5A-2CBE-454E-A7F7-BAB49DB5A186}"/>
              </a:ext>
            </a:extLst>
          </p:cNvPr>
          <p:cNvCxnSpPr>
            <a:cxnSpLocks/>
          </p:cNvCxnSpPr>
          <p:nvPr/>
        </p:nvCxnSpPr>
        <p:spPr>
          <a:xfrm flipH="1">
            <a:off x="3540154" y="4632211"/>
            <a:ext cx="3447876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40D3D5-B393-4282-A453-59D61B136EE6}"/>
              </a:ext>
            </a:extLst>
          </p:cNvPr>
          <p:cNvCxnSpPr>
            <a:cxnSpLocks/>
          </p:cNvCxnSpPr>
          <p:nvPr/>
        </p:nvCxnSpPr>
        <p:spPr>
          <a:xfrm flipH="1">
            <a:off x="4846799" y="4633452"/>
            <a:ext cx="2141231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B069EDC-9316-4853-B7C3-A4CD9D0140D0}"/>
              </a:ext>
            </a:extLst>
          </p:cNvPr>
          <p:cNvSpPr txBox="1"/>
          <p:nvPr/>
        </p:nvSpPr>
        <p:spPr>
          <a:xfrm>
            <a:off x="7648485" y="476198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F3BBCAA-CB4B-424C-8C93-F3A79CC263A6}"/>
              </a:ext>
            </a:extLst>
          </p:cNvPr>
          <p:cNvSpPr/>
          <p:nvPr/>
        </p:nvSpPr>
        <p:spPr>
          <a:xfrm>
            <a:off x="7139030" y="5131318"/>
            <a:ext cx="1417742" cy="50427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Repeat 1</a:t>
            </a:r>
          </a:p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센서 수량만큼 상태확인</a:t>
            </a:r>
            <a:endParaRPr lang="en-US" altLang="ko-KR" sz="800" dirty="0">
              <a:solidFill>
                <a:srgbClr val="FF0000"/>
              </a:solidFill>
            </a:endParaRPr>
          </a:p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(</a:t>
            </a:r>
            <a:r>
              <a:rPr lang="ko-KR" altLang="en-US" sz="800" dirty="0" err="1">
                <a:solidFill>
                  <a:srgbClr val="FF0000"/>
                </a:solidFill>
              </a:rPr>
              <a:t>재부재</a:t>
            </a:r>
            <a:r>
              <a:rPr lang="en-US" altLang="ko-KR" sz="800" dirty="0">
                <a:solidFill>
                  <a:srgbClr val="FF0000"/>
                </a:solidFill>
              </a:rPr>
              <a:t>, BLE Scan</a:t>
            </a:r>
            <a:r>
              <a:rPr lang="ko-KR" altLang="en-US" sz="800" dirty="0">
                <a:solidFill>
                  <a:srgbClr val="FF0000"/>
                </a:solidFill>
              </a:rPr>
              <a:t>정보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BLE Scan Data </a:t>
            </a:r>
            <a:r>
              <a:rPr lang="ko-KR" altLang="en-US" sz="800" b="1" dirty="0">
                <a:solidFill>
                  <a:srgbClr val="FF0000"/>
                </a:solidFill>
              </a:rPr>
              <a:t>보관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1FD6ADF-E40F-46B8-931F-522AE11B4233}"/>
              </a:ext>
            </a:extLst>
          </p:cNvPr>
          <p:cNvCxnSpPr/>
          <p:nvPr/>
        </p:nvCxnSpPr>
        <p:spPr>
          <a:xfrm flipH="1">
            <a:off x="2246211" y="5250330"/>
            <a:ext cx="474181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705D67F-8CF2-49E6-8850-59FCCE662DBB}"/>
              </a:ext>
            </a:extLst>
          </p:cNvPr>
          <p:cNvCxnSpPr>
            <a:cxnSpLocks/>
          </p:cNvCxnSpPr>
          <p:nvPr/>
        </p:nvCxnSpPr>
        <p:spPr>
          <a:xfrm flipH="1">
            <a:off x="3540154" y="5379915"/>
            <a:ext cx="3447876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B8D557B-F5E9-4FF5-8B5F-CC485CE1E4C6}"/>
              </a:ext>
            </a:extLst>
          </p:cNvPr>
          <p:cNvCxnSpPr>
            <a:cxnSpLocks/>
          </p:cNvCxnSpPr>
          <p:nvPr/>
        </p:nvCxnSpPr>
        <p:spPr>
          <a:xfrm flipH="1">
            <a:off x="4846799" y="5508103"/>
            <a:ext cx="2141231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1F5489E-0170-4710-93A2-D20B05B016D6}"/>
              </a:ext>
            </a:extLst>
          </p:cNvPr>
          <p:cNvSpPr/>
          <p:nvPr/>
        </p:nvSpPr>
        <p:spPr>
          <a:xfrm>
            <a:off x="9864695" y="5228901"/>
            <a:ext cx="1412148" cy="125418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7030A0"/>
                </a:solidFill>
              </a:rPr>
              <a:t>Repeat A</a:t>
            </a:r>
          </a:p>
          <a:p>
            <a:pPr algn="ctr"/>
            <a:r>
              <a:rPr lang="en-US" altLang="ko-KR" sz="800" dirty="0">
                <a:solidFill>
                  <a:srgbClr val="7030A0"/>
                </a:solidFill>
              </a:rPr>
              <a:t>host</a:t>
            </a:r>
            <a:r>
              <a:rPr lang="ko-KR" altLang="en-US" sz="800" dirty="0">
                <a:solidFill>
                  <a:srgbClr val="7030A0"/>
                </a:solidFill>
              </a:rPr>
              <a:t>는 주기적으로 </a:t>
            </a:r>
            <a:r>
              <a:rPr lang="en-US" altLang="ko-KR" sz="800" dirty="0">
                <a:solidFill>
                  <a:srgbClr val="7030A0"/>
                </a:solidFill>
              </a:rPr>
              <a:t>LCU</a:t>
            </a:r>
            <a:r>
              <a:rPr lang="ko-KR" altLang="en-US" sz="800" dirty="0">
                <a:solidFill>
                  <a:srgbClr val="7030A0"/>
                </a:solidFill>
              </a:rPr>
              <a:t>에 센서상태 요청</a:t>
            </a:r>
            <a:r>
              <a:rPr lang="en-US" altLang="ko-KR" sz="800" dirty="0">
                <a:solidFill>
                  <a:srgbClr val="7030A0"/>
                </a:solidFill>
              </a:rPr>
              <a:t>(0x01)</a:t>
            </a:r>
          </a:p>
          <a:p>
            <a:pPr algn="ctr"/>
            <a:r>
              <a:rPr lang="en-US" altLang="ko-KR" sz="800" dirty="0">
                <a:solidFill>
                  <a:srgbClr val="7030A0"/>
                </a:solidFill>
              </a:rPr>
              <a:t>1=O, 2=X, 3=X</a:t>
            </a:r>
          </a:p>
          <a:p>
            <a:pPr algn="ctr"/>
            <a:endParaRPr lang="en-US" altLang="ko-KR" sz="800" dirty="0">
              <a:solidFill>
                <a:srgbClr val="7030A0"/>
              </a:solidFill>
            </a:endParaRPr>
          </a:p>
          <a:p>
            <a:pPr algn="ctr"/>
            <a:r>
              <a:rPr lang="en-US" altLang="ko-KR" sz="800" dirty="0">
                <a:solidFill>
                  <a:srgbClr val="7030A0"/>
                </a:solidFill>
              </a:rPr>
              <a:t>Repeat B</a:t>
            </a:r>
          </a:p>
          <a:p>
            <a:pPr algn="ctr"/>
            <a:r>
              <a:rPr lang="en-US" altLang="ko-KR" sz="800" dirty="0">
                <a:solidFill>
                  <a:srgbClr val="7030A0"/>
                </a:solidFill>
              </a:rPr>
              <a:t>host</a:t>
            </a:r>
            <a:r>
              <a:rPr lang="ko-KR" altLang="en-US" sz="800" dirty="0">
                <a:solidFill>
                  <a:srgbClr val="7030A0"/>
                </a:solidFill>
              </a:rPr>
              <a:t>는 주기적으로 </a:t>
            </a:r>
            <a:r>
              <a:rPr lang="en-US" altLang="ko-KR" sz="800" dirty="0">
                <a:solidFill>
                  <a:srgbClr val="7030A0"/>
                </a:solidFill>
              </a:rPr>
              <a:t>LCU</a:t>
            </a:r>
            <a:r>
              <a:rPr lang="ko-KR" altLang="en-US" sz="800" dirty="0">
                <a:solidFill>
                  <a:srgbClr val="7030A0"/>
                </a:solidFill>
              </a:rPr>
              <a:t>에 </a:t>
            </a:r>
            <a:r>
              <a:rPr lang="en-US" altLang="ko-KR" sz="800" dirty="0">
                <a:solidFill>
                  <a:srgbClr val="7030A0"/>
                </a:solidFill>
              </a:rPr>
              <a:t>BLE Scan</a:t>
            </a:r>
            <a:r>
              <a:rPr lang="ko-KR" altLang="en-US" sz="800" dirty="0">
                <a:solidFill>
                  <a:srgbClr val="7030A0"/>
                </a:solidFill>
              </a:rPr>
              <a:t> 정보 요청</a:t>
            </a:r>
            <a:r>
              <a:rPr lang="en-US" altLang="ko-KR" sz="800" dirty="0">
                <a:solidFill>
                  <a:srgbClr val="7030A0"/>
                </a:solidFill>
              </a:rPr>
              <a:t>(0x31)</a:t>
            </a:r>
          </a:p>
          <a:p>
            <a:pPr algn="ctr"/>
            <a:r>
              <a:rPr lang="en-US" altLang="ko-KR" sz="800" b="1" dirty="0">
                <a:solidFill>
                  <a:srgbClr val="7030A0"/>
                </a:solidFill>
              </a:rPr>
              <a:t>1=AAA,BBB,CCC</a:t>
            </a:r>
            <a:endParaRPr lang="ko-KR" altLang="en-US" sz="800" b="1" dirty="0">
              <a:solidFill>
                <a:srgbClr val="7030A0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8734ECC-9635-49AD-8B73-B38E004C5B96}"/>
              </a:ext>
            </a:extLst>
          </p:cNvPr>
          <p:cNvCxnSpPr/>
          <p:nvPr/>
        </p:nvCxnSpPr>
        <p:spPr>
          <a:xfrm flipH="1">
            <a:off x="6988030" y="5848618"/>
            <a:ext cx="2720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54BF510-2122-4952-8E15-548E72053D35}"/>
              </a:ext>
            </a:extLst>
          </p:cNvPr>
          <p:cNvSpPr/>
          <p:nvPr/>
        </p:nvSpPr>
        <p:spPr>
          <a:xfrm>
            <a:off x="6354661" y="5943867"/>
            <a:ext cx="1266737" cy="50303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7030A0"/>
                </a:solidFill>
              </a:rPr>
              <a:t>Repeat B</a:t>
            </a:r>
          </a:p>
          <a:p>
            <a:pPr algn="ctr"/>
            <a:r>
              <a:rPr lang="en-US" altLang="ko-KR" sz="800" dirty="0">
                <a:solidFill>
                  <a:srgbClr val="7030A0"/>
                </a:solidFill>
              </a:rPr>
              <a:t>BLE Scan</a:t>
            </a:r>
            <a:r>
              <a:rPr lang="ko-KR" altLang="en-US" sz="800" dirty="0">
                <a:solidFill>
                  <a:srgbClr val="7030A0"/>
                </a:solidFill>
              </a:rPr>
              <a:t> 정보 응답 후</a:t>
            </a:r>
            <a:endParaRPr lang="en-US" altLang="ko-KR" sz="800" dirty="0">
              <a:solidFill>
                <a:srgbClr val="7030A0"/>
              </a:solidFill>
            </a:endParaRPr>
          </a:p>
          <a:p>
            <a:pPr algn="ctr"/>
            <a:r>
              <a:rPr lang="en-US" altLang="ko-KR" sz="800" b="1" dirty="0">
                <a:solidFill>
                  <a:srgbClr val="7030A0"/>
                </a:solidFill>
              </a:rPr>
              <a:t>Scan Data clear</a:t>
            </a:r>
            <a:endParaRPr lang="ko-KR" altLang="en-US" sz="800" b="1" dirty="0">
              <a:solidFill>
                <a:srgbClr val="7030A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F41995-2652-44F9-ABE5-173140DE4FBA}"/>
              </a:ext>
            </a:extLst>
          </p:cNvPr>
          <p:cNvSpPr txBox="1"/>
          <p:nvPr/>
        </p:nvSpPr>
        <p:spPr>
          <a:xfrm>
            <a:off x="7648485" y="324754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871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91B26-9352-45D2-869E-48B793F1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공동현관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FB3D44-F9C4-4F5D-B401-24E008BF1B60}"/>
              </a:ext>
            </a:extLst>
          </p:cNvPr>
          <p:cNvSpPr/>
          <p:nvPr/>
        </p:nvSpPr>
        <p:spPr>
          <a:xfrm>
            <a:off x="1661020" y="205141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공동현관</a:t>
            </a:r>
            <a:endParaRPr lang="en-US" altLang="ko-KR" sz="1200" dirty="0"/>
          </a:p>
          <a:p>
            <a:pPr algn="ctr"/>
            <a:r>
              <a:rPr lang="ko-KR" altLang="en-US" sz="1200" dirty="0"/>
              <a:t>수신기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A62B73-E45C-4096-AE8B-1F2BFA1BDC2F}"/>
              </a:ext>
            </a:extLst>
          </p:cNvPr>
          <p:cNvSpPr/>
          <p:nvPr/>
        </p:nvSpPr>
        <p:spPr>
          <a:xfrm>
            <a:off x="4681056" y="204506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davis_L_host</a:t>
            </a:r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331290D-5A98-4599-B26A-02058D671F61}"/>
              </a:ext>
            </a:extLst>
          </p:cNvPr>
          <p:cNvCxnSpPr>
            <a:stCxn id="10" idx="2"/>
          </p:cNvCxnSpPr>
          <p:nvPr/>
        </p:nvCxnSpPr>
        <p:spPr>
          <a:xfrm flipH="1">
            <a:off x="5259896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0CC4F03-A989-4E55-9B62-7A4E2F727E44}"/>
              </a:ext>
            </a:extLst>
          </p:cNvPr>
          <p:cNvCxnSpPr/>
          <p:nvPr/>
        </p:nvCxnSpPr>
        <p:spPr>
          <a:xfrm flipH="1">
            <a:off x="2246211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423F2AF-481F-499C-A56D-E878935BE5A5}"/>
              </a:ext>
            </a:extLst>
          </p:cNvPr>
          <p:cNvCxnSpPr>
            <a:cxnSpLocks/>
          </p:cNvCxnSpPr>
          <p:nvPr/>
        </p:nvCxnSpPr>
        <p:spPr>
          <a:xfrm flipH="1">
            <a:off x="2362519" y="3394093"/>
            <a:ext cx="275799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8A3AE59-8173-47F0-BE77-A6F5033997A0}"/>
              </a:ext>
            </a:extLst>
          </p:cNvPr>
          <p:cNvSpPr/>
          <p:nvPr/>
        </p:nvSpPr>
        <p:spPr>
          <a:xfrm>
            <a:off x="3998430" y="3521550"/>
            <a:ext cx="1157682" cy="20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2. DB check </a:t>
            </a:r>
            <a:r>
              <a:rPr lang="ko-KR" altLang="en-US" sz="800" dirty="0">
                <a:solidFill>
                  <a:srgbClr val="FF0000"/>
                </a:solidFill>
              </a:rPr>
              <a:t>후 응답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6F8455-2F7B-48CD-B80C-6A008BC19D58}"/>
              </a:ext>
            </a:extLst>
          </p:cNvPr>
          <p:cNvCxnSpPr>
            <a:cxnSpLocks/>
          </p:cNvCxnSpPr>
          <p:nvPr/>
        </p:nvCxnSpPr>
        <p:spPr>
          <a:xfrm flipH="1">
            <a:off x="2362519" y="3751132"/>
            <a:ext cx="275799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1EB256-DEB8-47B1-9404-C93BC36487ED}"/>
              </a:ext>
            </a:extLst>
          </p:cNvPr>
          <p:cNvSpPr/>
          <p:nvPr/>
        </p:nvSpPr>
        <p:spPr>
          <a:xfrm>
            <a:off x="1671450" y="2802346"/>
            <a:ext cx="1147250" cy="2676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BLE</a:t>
            </a:r>
            <a:r>
              <a:rPr lang="ko-KR" altLang="en-US" sz="1000" b="1" dirty="0">
                <a:solidFill>
                  <a:srgbClr val="FF0000"/>
                </a:solidFill>
              </a:rPr>
              <a:t> 센싱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50DDAA0-1B14-4580-8340-B0463D171384}"/>
              </a:ext>
            </a:extLst>
          </p:cNvPr>
          <p:cNvSpPr/>
          <p:nvPr/>
        </p:nvSpPr>
        <p:spPr>
          <a:xfrm>
            <a:off x="131392" y="2701255"/>
            <a:ext cx="1402954" cy="107072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7030A0"/>
                </a:solidFill>
              </a:rPr>
              <a:t>BLE</a:t>
            </a:r>
            <a:r>
              <a:rPr lang="ko-KR" altLang="en-US" sz="800" b="1" dirty="0">
                <a:solidFill>
                  <a:srgbClr val="7030A0"/>
                </a:solidFill>
              </a:rPr>
              <a:t> 센싱 조건</a:t>
            </a:r>
            <a:endParaRPr lang="en-US" altLang="ko-KR" sz="800" b="1" dirty="0">
              <a:solidFill>
                <a:srgbClr val="7030A0"/>
              </a:solidFill>
            </a:endParaRPr>
          </a:p>
          <a:p>
            <a:r>
              <a:rPr lang="en-US" altLang="ko-KR" sz="800" dirty="0">
                <a:solidFill>
                  <a:srgbClr val="7030A0"/>
                </a:solidFill>
              </a:rPr>
              <a:t>1. </a:t>
            </a:r>
            <a:r>
              <a:rPr lang="ko-KR" altLang="en-US" sz="800" dirty="0">
                <a:solidFill>
                  <a:srgbClr val="7030A0"/>
                </a:solidFill>
              </a:rPr>
              <a:t>방향 확인 필요</a:t>
            </a:r>
            <a:endParaRPr lang="en-US" altLang="ko-KR" sz="800" dirty="0">
              <a:solidFill>
                <a:srgbClr val="7030A0"/>
              </a:solidFill>
            </a:endParaRPr>
          </a:p>
          <a:p>
            <a:r>
              <a:rPr lang="en-US" altLang="ko-KR" sz="800" dirty="0">
                <a:solidFill>
                  <a:srgbClr val="7030A0"/>
                </a:solidFill>
              </a:rPr>
              <a:t>(</a:t>
            </a:r>
            <a:r>
              <a:rPr lang="ko-KR" altLang="en-US" sz="800" dirty="0">
                <a:solidFill>
                  <a:srgbClr val="7030A0"/>
                </a:solidFill>
              </a:rPr>
              <a:t>들어오는 신호만 취함</a:t>
            </a:r>
            <a:r>
              <a:rPr lang="en-US" altLang="ko-KR" sz="800" dirty="0">
                <a:solidFill>
                  <a:srgbClr val="7030A0"/>
                </a:solidFill>
              </a:rPr>
              <a:t>)</a:t>
            </a:r>
          </a:p>
          <a:p>
            <a:r>
              <a:rPr lang="en-US" altLang="ko-KR" sz="800" dirty="0">
                <a:solidFill>
                  <a:srgbClr val="7030A0"/>
                </a:solidFill>
              </a:rPr>
              <a:t>2. </a:t>
            </a:r>
            <a:r>
              <a:rPr lang="ko-KR" altLang="en-US" sz="800" dirty="0">
                <a:solidFill>
                  <a:srgbClr val="7030A0"/>
                </a:solidFill>
              </a:rPr>
              <a:t>중복 데이터 처리 방안</a:t>
            </a:r>
            <a:endParaRPr lang="en-US" altLang="ko-KR" sz="800" dirty="0">
              <a:solidFill>
                <a:srgbClr val="7030A0"/>
              </a:solidFill>
            </a:endParaRPr>
          </a:p>
          <a:p>
            <a:r>
              <a:rPr lang="en-US" altLang="ko-KR" sz="800" dirty="0">
                <a:solidFill>
                  <a:srgbClr val="7030A0"/>
                </a:solidFill>
              </a:rPr>
              <a:t>3. IP </a:t>
            </a:r>
            <a:r>
              <a:rPr lang="ko-KR" altLang="en-US" sz="800" dirty="0">
                <a:solidFill>
                  <a:srgbClr val="7030A0"/>
                </a:solidFill>
              </a:rPr>
              <a:t>및 서버 접속 정보 설정 화면 필요</a:t>
            </a:r>
            <a:endParaRPr lang="en-US" altLang="ko-KR" sz="800" dirty="0">
              <a:solidFill>
                <a:srgbClr val="7030A0"/>
              </a:solidFill>
            </a:endParaRPr>
          </a:p>
          <a:p>
            <a:r>
              <a:rPr lang="en-US" altLang="ko-KR" sz="800" dirty="0">
                <a:solidFill>
                  <a:srgbClr val="7030A0"/>
                </a:solidFill>
              </a:rPr>
              <a:t>4. </a:t>
            </a:r>
            <a:r>
              <a:rPr lang="ko-KR" altLang="en-US" sz="800" dirty="0">
                <a:solidFill>
                  <a:srgbClr val="7030A0"/>
                </a:solidFill>
              </a:rPr>
              <a:t>통신 방식은 </a:t>
            </a:r>
            <a:r>
              <a:rPr lang="en-US" altLang="ko-KR" sz="800" dirty="0">
                <a:solidFill>
                  <a:srgbClr val="7030A0"/>
                </a:solidFill>
              </a:rPr>
              <a:t>REST API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FBF290-6CF8-47C9-86FF-82F748EB6887}"/>
              </a:ext>
            </a:extLst>
          </p:cNvPr>
          <p:cNvSpPr/>
          <p:nvPr/>
        </p:nvSpPr>
        <p:spPr>
          <a:xfrm>
            <a:off x="2445087" y="3093189"/>
            <a:ext cx="1457398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1. </a:t>
            </a:r>
            <a:r>
              <a:rPr lang="ko-KR" altLang="en-US" sz="800" dirty="0">
                <a:solidFill>
                  <a:srgbClr val="FF0000"/>
                </a:solidFill>
              </a:rPr>
              <a:t>출입권한 확인</a:t>
            </a:r>
            <a:r>
              <a:rPr lang="en-US" altLang="ko-KR" sz="800" dirty="0">
                <a:solidFill>
                  <a:srgbClr val="FF0000"/>
                </a:solidFill>
              </a:rPr>
              <a:t>(REST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4A57F94-705A-4133-815B-B0147ABA3AF9}"/>
              </a:ext>
            </a:extLst>
          </p:cNvPr>
          <p:cNvSpPr/>
          <p:nvPr/>
        </p:nvSpPr>
        <p:spPr>
          <a:xfrm>
            <a:off x="2106834" y="3158265"/>
            <a:ext cx="278754" cy="79135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216CE4E-C714-4F74-AEE0-E40E16C1EA49}"/>
              </a:ext>
            </a:extLst>
          </p:cNvPr>
          <p:cNvSpPr/>
          <p:nvPr/>
        </p:nvSpPr>
        <p:spPr>
          <a:xfrm>
            <a:off x="5120518" y="3158265"/>
            <a:ext cx="278754" cy="164447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D668167-9927-4145-B538-1E68CAA91BD9}"/>
              </a:ext>
            </a:extLst>
          </p:cNvPr>
          <p:cNvSpPr/>
          <p:nvPr/>
        </p:nvSpPr>
        <p:spPr>
          <a:xfrm>
            <a:off x="1711287" y="4192839"/>
            <a:ext cx="1082246" cy="3397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성공 응답 시 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출입문 열기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DC35B9B-ECB8-4583-9204-8F4345CFA776}"/>
              </a:ext>
            </a:extLst>
          </p:cNvPr>
          <p:cNvSpPr/>
          <p:nvPr/>
        </p:nvSpPr>
        <p:spPr>
          <a:xfrm>
            <a:off x="7701092" y="2051415"/>
            <a:ext cx="1157681" cy="5156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홈넷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D872311-81C9-4010-B47D-60CBF325679C}"/>
              </a:ext>
            </a:extLst>
          </p:cNvPr>
          <p:cNvCxnSpPr>
            <a:stCxn id="59" idx="2"/>
          </p:cNvCxnSpPr>
          <p:nvPr/>
        </p:nvCxnSpPr>
        <p:spPr>
          <a:xfrm flipH="1">
            <a:off x="8279932" y="256703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73BFC59-41BA-4C66-B9EE-2AA6B06C63EB}"/>
              </a:ext>
            </a:extLst>
          </p:cNvPr>
          <p:cNvCxnSpPr>
            <a:cxnSpLocks/>
          </p:cNvCxnSpPr>
          <p:nvPr/>
        </p:nvCxnSpPr>
        <p:spPr>
          <a:xfrm flipH="1">
            <a:off x="5413730" y="4100560"/>
            <a:ext cx="275799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D7CCFD6-FBC0-43BC-B864-DE9D6C6E115D}"/>
              </a:ext>
            </a:extLst>
          </p:cNvPr>
          <p:cNvSpPr/>
          <p:nvPr/>
        </p:nvSpPr>
        <p:spPr>
          <a:xfrm>
            <a:off x="5496298" y="3799656"/>
            <a:ext cx="1382670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3. </a:t>
            </a:r>
            <a:r>
              <a:rPr lang="ko-KR" altLang="en-US" sz="800" dirty="0">
                <a:solidFill>
                  <a:srgbClr val="FF0000"/>
                </a:solidFill>
              </a:rPr>
              <a:t>엘리베이터 호출 요청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1A0A99C-6DAA-4023-92CE-CF27DCFAA3DB}"/>
              </a:ext>
            </a:extLst>
          </p:cNvPr>
          <p:cNvSpPr/>
          <p:nvPr/>
        </p:nvSpPr>
        <p:spPr>
          <a:xfrm>
            <a:off x="8167634" y="3895290"/>
            <a:ext cx="278754" cy="79135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285C897-AE94-46DB-B85D-F8FBB426A3D6}"/>
              </a:ext>
            </a:extLst>
          </p:cNvPr>
          <p:cNvSpPr/>
          <p:nvPr/>
        </p:nvSpPr>
        <p:spPr>
          <a:xfrm>
            <a:off x="6820558" y="4309677"/>
            <a:ext cx="1382670" cy="20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4. </a:t>
            </a:r>
            <a:r>
              <a:rPr lang="ko-KR" altLang="en-US" sz="800" dirty="0">
                <a:solidFill>
                  <a:srgbClr val="FF0000"/>
                </a:solidFill>
              </a:rPr>
              <a:t>엘리베이터 호출 응답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E0A57B0-92EF-4A0D-A5D2-F6D1B1BAAA32}"/>
              </a:ext>
            </a:extLst>
          </p:cNvPr>
          <p:cNvCxnSpPr>
            <a:cxnSpLocks/>
          </p:cNvCxnSpPr>
          <p:nvPr/>
        </p:nvCxnSpPr>
        <p:spPr>
          <a:xfrm flipH="1">
            <a:off x="5409635" y="4539259"/>
            <a:ext cx="275799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75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721</Words>
  <Application>Microsoft Office PowerPoint</Application>
  <PresentationFormat>와이드스크린</PresentationFormat>
  <Paragraphs>145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DAVIS 구조</vt:lpstr>
      <vt:lpstr>App 사용자 Event(센터) Flow</vt:lpstr>
      <vt:lpstr>App 사용자 Event(로컬) Flow</vt:lpstr>
      <vt:lpstr>DAVIS 회원가입 Flow</vt:lpstr>
      <vt:lpstr>초음파 유도관제 상시 Flow</vt:lpstr>
      <vt:lpstr>차량 주차 Flow</vt:lpstr>
      <vt:lpstr>공동현관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DAVIS 구조</dc:title>
  <dc:creator>ghlee0127@gmail.com</dc:creator>
  <cp:lastModifiedBy>ghlee0127@gmail.com</cp:lastModifiedBy>
  <cp:revision>3</cp:revision>
  <cp:lastPrinted>2022-04-13T00:04:31Z</cp:lastPrinted>
  <dcterms:created xsi:type="dcterms:W3CDTF">2022-04-12T00:26:19Z</dcterms:created>
  <dcterms:modified xsi:type="dcterms:W3CDTF">2022-04-13T02:22:52Z</dcterms:modified>
</cp:coreProperties>
</file>