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90864-9AC2-408F-A605-A743425D1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21BC5-CC03-4472-84BA-71AAE9942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CE65B-98B1-45BC-93C2-97788F6C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584-DD8F-4B4E-9538-1536117953CF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FD11B-7239-41C1-8DDF-EE2D9E88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2048F-590B-4DA0-8D85-BD118AF6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E2D-3C6E-49B2-AE72-29338C982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3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7FC99-3A8B-41A2-8CD2-E6412469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FE7FC-13BB-4FCE-964B-5B9CFBF3F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6BB8F-BCF7-4BF7-9C5F-9F075E30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584-DD8F-4B4E-9538-1536117953CF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0B6EC-86CE-4AC1-9414-911AEAA9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1DB6A-FC6D-45BE-95B7-521E6096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E2D-3C6E-49B2-AE72-29338C982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4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8AC875-012D-42E5-8441-A8AC97B39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6BA66C-38E9-40ED-9F0E-A1FBEE137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6ACA3-518A-4CC9-B903-86D2E431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584-DD8F-4B4E-9538-1536117953CF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9A54D-225A-447A-909E-80B6FD24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132DE-5363-469E-B574-12DB1ACA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E2D-3C6E-49B2-AE72-29338C982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1BEBF-A13A-42B3-A8E3-7177FB57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6C547-3A5C-4F9F-9843-342DE10F7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FE966-B9C1-43DA-A6A2-7E9B1099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584-DD8F-4B4E-9538-1536117953CF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DE82D-8722-42D9-9885-79985ED0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3BACC-247F-4352-9583-9CC4BE61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E2D-3C6E-49B2-AE72-29338C982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9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B5202-B6FE-4345-A114-CA06F86B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2ABE04-7E17-4991-8232-61561E994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47F5A-CC7A-4467-B493-AC15A1BD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584-DD8F-4B4E-9538-1536117953CF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F0DEB-8C4E-4B2E-A9A4-127C5263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DBB6F-70B8-4358-AED7-64B13754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E2D-3C6E-49B2-AE72-29338C982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51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58EE9-C121-4CC8-B5FF-BD500953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80803-DE25-4B98-BB2C-7D5F6B89F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BA9D6-1E99-4FE2-8E0D-BCCC27C06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7AA03C-205E-4833-A92D-86B94B1E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584-DD8F-4B4E-9538-1536117953CF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529A76-4217-4A83-8EB8-6C5B63CB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EEAC7-19DE-478C-AEFA-96F67E1D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E2D-3C6E-49B2-AE72-29338C982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3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FAFB3-85C0-4F7F-B551-E14B1678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BB21-C9C3-4CD7-9ADF-F7235AF6E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9E102-A4A7-497E-ADA5-A333C96F1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BF7300-8A21-4F26-AD52-D1185C514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CF6233-C1E9-450D-AA62-DC665BDBA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01CD7A-54E5-4B95-8969-30CE51FB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584-DD8F-4B4E-9538-1536117953CF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5F826C-E6E0-4A3C-B208-7E78DDBA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FB0AAA-9E0A-47F3-A4E3-C5C90662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E2D-3C6E-49B2-AE72-29338C982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2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A4F81-CE11-4DBA-A6F6-BE18FF3B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333131-2FEA-4540-B494-EEADFDC6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584-DD8F-4B4E-9538-1536117953CF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23941-565C-4F2C-8736-26D5D299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975D88-091F-4A4C-AD4C-249D35A2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E2D-3C6E-49B2-AE72-29338C982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6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33BCFD-1A98-4B80-BC7C-250DDDDF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584-DD8F-4B4E-9538-1536117953CF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AA8C44-F456-4104-BABB-10F4D8D4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7CD04-80A1-4456-9854-34A236D3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E2D-3C6E-49B2-AE72-29338C982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8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F5ADA-1D86-499B-A7C5-46D3EEBE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F7AA7-FD1F-48C4-AD41-E4F98D838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01E39-854E-4911-A71F-6261CC78F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B2130C-63F1-4A3A-803B-692C4358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584-DD8F-4B4E-9538-1536117953CF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352DB-2C00-4725-AD13-614BC988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A8494-05DA-4765-A4CC-3BF2D762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E2D-3C6E-49B2-AE72-29338C982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0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2EABE-F000-4295-AF31-3E5AF9A4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0ABE1A-3DAD-4D0D-8713-155FB5C82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299D11-6B99-4CB9-8051-6BFC77D4F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0317F4-D590-4DEF-96B2-A05C8C27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8584-DD8F-4B4E-9538-1536117953CF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0F18F5-CE72-4C45-8781-A763ADD0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9140D9-E752-43E0-8447-C131C7DF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E2D-3C6E-49B2-AE72-29338C982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3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AC41B2-D41C-482A-9419-50D79382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3E0F5-1EC0-4E65-94B9-AFB75A762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8B090-D1A1-48E7-852A-73D5CE11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A8584-DD8F-4B4E-9538-1536117953CF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37855-43DE-4142-9A90-15F4B7E5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997F-44B0-4DAA-8D4C-06BFA1F62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86E2D-3C6E-49B2-AE72-29338C982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0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" TargetMode="External"/><Relationship Id="rId2" Type="http://schemas.openxmlformats.org/officeDocument/2006/relationships/hyperlink" Target="https://blog.naver.com/chodahi/22140330602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digipine.com/index.php?mid=programming&amp;document_srl=2874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4E9E52-9D6C-46E2-B304-61DAD69FBE74}"/>
              </a:ext>
            </a:extLst>
          </p:cNvPr>
          <p:cNvSpPr txBox="1"/>
          <p:nvPr/>
        </p:nvSpPr>
        <p:spPr>
          <a:xfrm>
            <a:off x="142613" y="167780"/>
            <a:ext cx="4949504" cy="466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블루투스 처리방식</a:t>
            </a:r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디스커버리 에 포함되면 </a:t>
            </a:r>
            <a:r>
              <a:rPr lang="ko-KR" altLang="en-US" sz="1100" dirty="0" err="1"/>
              <a:t>블루투스주소</a:t>
            </a:r>
            <a:r>
              <a:rPr lang="ko-KR" altLang="en-US" sz="1100" dirty="0"/>
              <a:t> </a:t>
            </a:r>
            <a:r>
              <a:rPr lang="en-US" altLang="ko-KR" sz="1100" dirty="0"/>
              <a:t>or </a:t>
            </a:r>
            <a:r>
              <a:rPr lang="en-US" altLang="ko-KR" sz="1100" dirty="0" err="1"/>
              <a:t>uuid</a:t>
            </a:r>
            <a:r>
              <a:rPr lang="en-US" altLang="ko-KR" sz="1100" dirty="0"/>
              <a:t> or phone name </a:t>
            </a:r>
            <a:r>
              <a:rPr lang="ko-KR" altLang="en-US" sz="1100" dirty="0"/>
              <a:t>으로 인식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 err="1"/>
              <a:t>페어링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센서</a:t>
            </a:r>
            <a:r>
              <a:rPr lang="en-US" altLang="ko-KR" sz="1100" dirty="0"/>
              <a:t>-central &lt;- </a:t>
            </a:r>
            <a:r>
              <a:rPr lang="ko-KR" altLang="en-US" sz="1100" dirty="0"/>
              <a:t>모바일</a:t>
            </a:r>
            <a:r>
              <a:rPr lang="en-US" altLang="ko-KR" sz="1100" dirty="0"/>
              <a:t>advertise)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 err="1"/>
              <a:t>페어링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센서</a:t>
            </a:r>
            <a:r>
              <a:rPr lang="en-US" altLang="ko-KR" sz="1100" dirty="0"/>
              <a:t>-advertise -&gt; </a:t>
            </a:r>
            <a:r>
              <a:rPr lang="ko-KR" altLang="en-US" sz="1100" dirty="0"/>
              <a:t>모바일</a:t>
            </a:r>
            <a:r>
              <a:rPr lang="en-US" altLang="ko-KR" sz="1100" dirty="0"/>
              <a:t>-central)</a:t>
            </a:r>
            <a:r>
              <a:rPr lang="ko-KR" altLang="en-US" sz="1100" dirty="0"/>
              <a:t>★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블루투스 처리방식 도식화</a:t>
            </a:r>
          </a:p>
          <a:p>
            <a:pPr marL="228600" indent="-228600">
              <a:buAutoNum type="arabicPeriod"/>
            </a:pPr>
            <a:r>
              <a:rPr lang="en-US" altLang="ko-KR" sz="1100" dirty="0"/>
              <a:t>us censor &gt; </a:t>
            </a:r>
            <a:r>
              <a:rPr lang="en-US" altLang="ko-KR" sz="1100" dirty="0" err="1"/>
              <a:t>ble</a:t>
            </a:r>
            <a:r>
              <a:rPr lang="en-US" altLang="ko-KR" sz="1100" dirty="0"/>
              <a:t> on &gt; </a:t>
            </a:r>
            <a:r>
              <a:rPr lang="en-US" altLang="ko-KR" sz="1100" dirty="0" err="1"/>
              <a:t>ble</a:t>
            </a:r>
            <a:r>
              <a:rPr lang="en-US" altLang="ko-KR" sz="1100" dirty="0"/>
              <a:t> advertise &gt; mobile scan &gt; mobile pairing</a:t>
            </a:r>
          </a:p>
          <a:p>
            <a:r>
              <a:rPr lang="en-US" altLang="ko-KR" sz="1100" dirty="0"/>
              <a:t>&gt; </a:t>
            </a:r>
            <a:r>
              <a:rPr lang="en-US" altLang="ko-KR" sz="1100" dirty="0" err="1"/>
              <a:t>lcu</a:t>
            </a:r>
            <a:r>
              <a:rPr lang="ko-KR" altLang="en-US" sz="1100" dirty="0"/>
              <a:t> </a:t>
            </a:r>
            <a:r>
              <a:rPr lang="en-US" altLang="ko-KR" sz="1100" dirty="0"/>
              <a:t>data send</a:t>
            </a:r>
          </a:p>
          <a:p>
            <a:r>
              <a:rPr lang="en-US" altLang="ko-KR" sz="1100" dirty="0"/>
              <a:t>2. us censor &gt; </a:t>
            </a:r>
            <a:r>
              <a:rPr lang="en-US" altLang="ko-KR" sz="1100" dirty="0" err="1"/>
              <a:t>ble</a:t>
            </a:r>
            <a:r>
              <a:rPr lang="en-US" altLang="ko-KR" sz="1100" dirty="0"/>
              <a:t> on &gt; </a:t>
            </a:r>
            <a:r>
              <a:rPr lang="en-US" altLang="ko-KR" sz="1100" dirty="0" err="1"/>
              <a:t>ble</a:t>
            </a:r>
            <a:r>
              <a:rPr lang="en-US" altLang="ko-KR" sz="1100" dirty="0"/>
              <a:t> advertise(data packet request) &gt; mobile scan &gt; advertising data packet response &gt; </a:t>
            </a:r>
            <a:r>
              <a:rPr lang="en-US" altLang="ko-KR" sz="1100" dirty="0" err="1"/>
              <a:t>lcu</a:t>
            </a:r>
            <a:r>
              <a:rPr lang="ko-KR" altLang="en-US" sz="1100" dirty="0"/>
              <a:t> </a:t>
            </a:r>
            <a:r>
              <a:rPr lang="en-US" altLang="ko-KR" sz="1100" dirty="0"/>
              <a:t>data send</a:t>
            </a:r>
          </a:p>
          <a:p>
            <a:endParaRPr lang="en-US" altLang="ko-KR" sz="1100" dirty="0"/>
          </a:p>
          <a:p>
            <a:r>
              <a:rPr lang="ko-KR" altLang="en-US" sz="1100" dirty="0"/>
              <a:t>어플 개발방향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백그라운드에서 실행이 되고</a:t>
            </a:r>
            <a:r>
              <a:rPr lang="en-US" altLang="ko-KR" sz="1100" dirty="0"/>
              <a:t>, </a:t>
            </a:r>
            <a:r>
              <a:rPr lang="ko-KR" altLang="en-US" sz="1100" dirty="0"/>
              <a:t>블루투스 수신이 되면</a:t>
            </a:r>
            <a:r>
              <a:rPr lang="en-US" altLang="ko-KR" sz="1100" dirty="0"/>
              <a:t>, </a:t>
            </a:r>
            <a:r>
              <a:rPr lang="ko-KR" altLang="en-US" sz="1100" dirty="0"/>
              <a:t>프로그램 포그라운드로 실행이 되는 방식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안드로이드 백그라운드로 실행되고 포그라운드</a:t>
            </a:r>
            <a:r>
              <a:rPr lang="en-US" altLang="ko-KR" sz="1100" dirty="0"/>
              <a:t>(android notification)</a:t>
            </a:r>
            <a:r>
              <a:rPr lang="ko-KR" altLang="en-US" sz="1100" dirty="0"/>
              <a:t>로 유지 되도록 하여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홈버튼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누를때도</a:t>
            </a:r>
            <a:r>
              <a:rPr lang="ko-KR" altLang="en-US" sz="1100" dirty="0"/>
              <a:t> 프로그램 중지되지 않도록 개발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아이폰 백그라운드에서 실행하고</a:t>
            </a:r>
            <a:r>
              <a:rPr lang="en-US" altLang="ko-KR" sz="1100" dirty="0"/>
              <a:t>, </a:t>
            </a:r>
            <a:r>
              <a:rPr lang="ko-KR" altLang="en-US" sz="1100" dirty="0"/>
              <a:t>블루투스 </a:t>
            </a:r>
            <a:r>
              <a:rPr lang="ko-KR" altLang="en-US" sz="1100" dirty="0" err="1"/>
              <a:t>수신될때</a:t>
            </a:r>
            <a:r>
              <a:rPr lang="ko-KR" altLang="en-US" sz="1100" dirty="0"/>
              <a:t> 포그라운드로 전환되도록 트리거 형식의 개발 가능여부 확인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모바일기기 전원 </a:t>
            </a:r>
            <a:r>
              <a:rPr lang="en-US" altLang="ko-KR" sz="1100" dirty="0"/>
              <a:t>on/off </a:t>
            </a:r>
            <a:r>
              <a:rPr lang="ko-KR" altLang="en-US" sz="1100" dirty="0"/>
              <a:t>시 프로그램 자동실행</a:t>
            </a:r>
            <a:r>
              <a:rPr lang="en-US" altLang="ko-KR" sz="1100" dirty="0"/>
              <a:t>/</a:t>
            </a:r>
            <a:r>
              <a:rPr lang="ko-KR" altLang="en-US" sz="1100" dirty="0"/>
              <a:t>로그인 처리필요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자동실행 안되면</a:t>
            </a:r>
            <a:r>
              <a:rPr lang="en-US" altLang="ko-KR" sz="1100" dirty="0"/>
              <a:t>, </a:t>
            </a:r>
            <a:r>
              <a:rPr lang="ko-KR" altLang="en-US" sz="1100" dirty="0"/>
              <a:t>어플 실행 시 바로 블루투스 탐색모드 실행필요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참고</a:t>
            </a:r>
            <a:endParaRPr lang="en-US" altLang="ko-KR" sz="1100" dirty="0"/>
          </a:p>
          <a:p>
            <a:r>
              <a:rPr lang="en-US" altLang="ko-KR" sz="1100" dirty="0">
                <a:hlinkClick r:id="rId2"/>
              </a:rPr>
              <a:t>https://blog.naver.com/chodahi/221403306027</a:t>
            </a:r>
            <a:endParaRPr lang="en-US" altLang="ko-KR" sz="1100" dirty="0"/>
          </a:p>
          <a:p>
            <a:r>
              <a:rPr lang="en-US" altLang="ko-KR" sz="1100" dirty="0">
                <a:hlinkClick r:id="rId3"/>
              </a:rPr>
              <a:t>https://developer.apple.com/</a:t>
            </a:r>
            <a:endParaRPr lang="en-US" altLang="ko-KR" sz="1100" dirty="0"/>
          </a:p>
          <a:p>
            <a:r>
              <a:rPr lang="en-US" altLang="ko-KR" sz="1100" dirty="0">
                <a:hlinkClick r:id="rId4"/>
              </a:rPr>
              <a:t>http://www.digipine.com/index.php?mid=programming&amp;document_srl=28744</a:t>
            </a:r>
            <a:endParaRPr lang="ko-KR" alt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20FFD-FD10-42C6-8198-2056A2B1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079" y="2869035"/>
            <a:ext cx="6094602" cy="22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040563-08E2-40FD-9353-7902335D6D5C}"/>
              </a:ext>
            </a:extLst>
          </p:cNvPr>
          <p:cNvSpPr txBox="1"/>
          <p:nvPr/>
        </p:nvSpPr>
        <p:spPr>
          <a:xfrm>
            <a:off x="5882080" y="167780"/>
            <a:ext cx="609460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Bluetooth flow(Classic&gt;</a:t>
            </a:r>
            <a:r>
              <a:rPr lang="en-US" altLang="ko-KR" sz="1100" dirty="0" err="1"/>
              <a:t>Ble</a:t>
            </a:r>
            <a:r>
              <a:rPr lang="en-US" altLang="ko-KR" sz="1100" dirty="0"/>
              <a:t> </a:t>
            </a:r>
            <a:r>
              <a:rPr lang="ko-KR" altLang="en-US" sz="1100" dirty="0"/>
              <a:t>순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ED8B1-65C6-453D-AC62-077EAA918FAF}"/>
              </a:ext>
            </a:extLst>
          </p:cNvPr>
          <p:cNvSpPr txBox="1"/>
          <p:nvPr/>
        </p:nvSpPr>
        <p:spPr>
          <a:xfrm>
            <a:off x="5882079" y="5133365"/>
            <a:ext cx="6094601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위와 같이 </a:t>
            </a:r>
            <a:r>
              <a:rPr lang="en-US" altLang="ko-KR" sz="1100" dirty="0"/>
              <a:t>Bluetooth Classic</a:t>
            </a:r>
            <a:r>
              <a:rPr lang="ko-KR" altLang="en-US" sz="1100" dirty="0"/>
              <a:t>과 </a:t>
            </a:r>
            <a:r>
              <a:rPr lang="en-US" altLang="ko-KR" sz="1100" dirty="0"/>
              <a:t>BLE</a:t>
            </a:r>
            <a:r>
              <a:rPr lang="ko-KR" altLang="en-US" sz="1100" dirty="0"/>
              <a:t>는 </a:t>
            </a:r>
            <a:r>
              <a:rPr lang="ko-KR" altLang="en-US" sz="1100" dirty="0" err="1"/>
              <a:t>페어링</a:t>
            </a:r>
            <a:r>
              <a:rPr lang="ko-KR" altLang="en-US" sz="1100" dirty="0"/>
              <a:t> 방식이 다르다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Classic</a:t>
            </a:r>
            <a:r>
              <a:rPr lang="ko-KR" altLang="en-US" sz="1100" dirty="0"/>
              <a:t>은 </a:t>
            </a:r>
            <a:r>
              <a:rPr lang="en-US" altLang="ko-KR" sz="1100" dirty="0"/>
              <a:t>Master </a:t>
            </a:r>
            <a:r>
              <a:rPr lang="ko-KR" altLang="en-US" sz="1100" dirty="0"/>
              <a:t>주변에 요청을 날리고 </a:t>
            </a:r>
            <a:r>
              <a:rPr lang="en-US" altLang="ko-KR" sz="1100" dirty="0"/>
              <a:t>Slave</a:t>
            </a:r>
            <a:r>
              <a:rPr lang="ko-KR" altLang="en-US" sz="1100" dirty="0"/>
              <a:t>가 그에 </a:t>
            </a:r>
            <a:r>
              <a:rPr lang="ko-KR" altLang="en-US" sz="1100" dirty="0" err="1"/>
              <a:t>응답한뒤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페어링</a:t>
            </a:r>
            <a:r>
              <a:rPr lang="ko-KR" altLang="en-US" sz="1100" dirty="0"/>
              <a:t> 절차를 가지게 되는데</a:t>
            </a:r>
          </a:p>
          <a:p>
            <a:r>
              <a:rPr lang="en-US" altLang="ko-KR" sz="1100" dirty="0"/>
              <a:t>BLE</a:t>
            </a:r>
            <a:r>
              <a:rPr lang="ko-KR" altLang="en-US" sz="1100" dirty="0"/>
              <a:t>는 </a:t>
            </a:r>
            <a:r>
              <a:rPr lang="en-US" altLang="ko-KR" sz="1100" dirty="0"/>
              <a:t>Peripheral(</a:t>
            </a:r>
            <a:r>
              <a:rPr lang="ko-KR" altLang="en-US" sz="1100" dirty="0" err="1"/>
              <a:t>슬레이브</a:t>
            </a:r>
            <a:r>
              <a:rPr lang="en-US" altLang="ko-KR" sz="1100" dirty="0"/>
              <a:t>/</a:t>
            </a:r>
            <a:r>
              <a:rPr lang="ko-KR" altLang="en-US" sz="1100" dirty="0"/>
              <a:t>서버역할</a:t>
            </a:r>
            <a:r>
              <a:rPr lang="en-US" altLang="ko-KR" sz="1100" dirty="0"/>
              <a:t>)</a:t>
            </a:r>
            <a:r>
              <a:rPr lang="ko-KR" altLang="en-US" sz="1100" dirty="0"/>
              <a:t>이 주변에 일정간격으로 </a:t>
            </a:r>
            <a:r>
              <a:rPr lang="en-US" altLang="ko-KR" sz="1100" dirty="0"/>
              <a:t>Advertising</a:t>
            </a:r>
            <a:r>
              <a:rPr lang="ko-KR" altLang="en-US" sz="1100" dirty="0"/>
              <a:t>을 진행하게 되고</a:t>
            </a:r>
            <a:endParaRPr lang="en-US" altLang="ko-KR" sz="1100" dirty="0"/>
          </a:p>
          <a:p>
            <a:endParaRPr lang="ko-KR" altLang="en-US" sz="1100" dirty="0"/>
          </a:p>
          <a:p>
            <a:r>
              <a:rPr lang="en-US" altLang="ko-KR" sz="1100" dirty="0"/>
              <a:t>Central(Master</a:t>
            </a:r>
            <a:r>
              <a:rPr lang="ko-KR" altLang="en-US" sz="1100" dirty="0"/>
              <a:t>역할</a:t>
            </a:r>
            <a:r>
              <a:rPr lang="en-US" altLang="ko-KR" sz="1100" dirty="0"/>
              <a:t>)</a:t>
            </a:r>
            <a:r>
              <a:rPr lang="ko-KR" altLang="en-US" sz="1100" dirty="0"/>
              <a:t>이 이 데이터를 검색하는 동안 </a:t>
            </a:r>
            <a:r>
              <a:rPr lang="en-US" altLang="ko-KR" sz="1100" dirty="0"/>
              <a:t>Scan</a:t>
            </a:r>
            <a:r>
              <a:rPr lang="ko-KR" altLang="en-US" sz="1100" dirty="0"/>
              <a:t>에 성공함으로써 그 주변 정보를 취득하고 페어링을 시도 할 수 있다</a:t>
            </a:r>
            <a:r>
              <a:rPr lang="en-US" altLang="ko-KR" sz="1100" dirty="0"/>
              <a:t>. </a:t>
            </a:r>
          </a:p>
          <a:p>
            <a:endParaRPr lang="en-US" altLang="ko-KR" sz="1100" dirty="0"/>
          </a:p>
          <a:p>
            <a:r>
              <a:rPr lang="ko-KR" altLang="en-US" sz="1100" dirty="0"/>
              <a:t>또한 </a:t>
            </a:r>
            <a:r>
              <a:rPr lang="en-US" altLang="ko-KR" sz="1100" dirty="0"/>
              <a:t>Pairing</a:t>
            </a:r>
            <a:r>
              <a:rPr lang="ko-KR" altLang="en-US" sz="1100" dirty="0"/>
              <a:t>을 하지 않고도 </a:t>
            </a:r>
            <a:r>
              <a:rPr lang="en-US" altLang="ko-KR" sz="1100" dirty="0"/>
              <a:t>Advertising </a:t>
            </a:r>
            <a:r>
              <a:rPr lang="ko-KR" altLang="en-US" sz="1100" dirty="0"/>
              <a:t>영역에 작은 </a:t>
            </a:r>
            <a:r>
              <a:rPr lang="en-US" altLang="ko-KR" sz="1100" dirty="0"/>
              <a:t>data packet</a:t>
            </a:r>
            <a:r>
              <a:rPr lang="ko-KR" altLang="en-US" sz="1100" dirty="0"/>
              <a:t>을 포함하여 주기적으로 </a:t>
            </a:r>
            <a:r>
              <a:rPr lang="en-US" altLang="ko-KR" sz="1100" dirty="0"/>
              <a:t>data</a:t>
            </a:r>
            <a:r>
              <a:rPr lang="ko-KR" altLang="en-US" sz="1100" dirty="0"/>
              <a:t>를 전송 할 수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6902AA-BCCC-4ACD-9B1E-AE0C96EB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910" y="454557"/>
            <a:ext cx="6119770" cy="238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03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45ED8B1-65C6-453D-AC62-077EAA918FAF}"/>
              </a:ext>
            </a:extLst>
          </p:cNvPr>
          <p:cNvSpPr txBox="1"/>
          <p:nvPr/>
        </p:nvSpPr>
        <p:spPr>
          <a:xfrm>
            <a:off x="5882079" y="1071743"/>
            <a:ext cx="6094601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주차면 처리방식</a:t>
            </a:r>
            <a:endParaRPr lang="en-US" altLang="ko-KR" sz="1100" dirty="0"/>
          </a:p>
          <a:p>
            <a:r>
              <a:rPr lang="en-US" altLang="ko-KR" sz="1100" dirty="0"/>
              <a:t>LCU : </a:t>
            </a:r>
            <a:r>
              <a:rPr lang="ko-KR" altLang="en-US" sz="1100" dirty="0"/>
              <a:t>초음파센서를 통해 전달받은 데이터를 초음파 서버로 전달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US : </a:t>
            </a:r>
            <a:r>
              <a:rPr lang="ko-KR" altLang="en-US" sz="1100" dirty="0"/>
              <a:t>주차면에 차량이 들어오면 초음파센서를 통해 </a:t>
            </a:r>
            <a:r>
              <a:rPr lang="en-US" altLang="ko-KR" sz="1100" dirty="0"/>
              <a:t>BLE</a:t>
            </a:r>
            <a:r>
              <a:rPr lang="ko-KR" altLang="en-US" sz="1100" dirty="0"/>
              <a:t>장비 </a:t>
            </a:r>
            <a:r>
              <a:rPr lang="en-US" altLang="ko-KR" sz="1100" dirty="0"/>
              <a:t>ON</a:t>
            </a:r>
            <a:r>
              <a:rPr lang="ko-KR" altLang="en-US" sz="1100" dirty="0"/>
              <a:t>해주고</a:t>
            </a:r>
            <a:r>
              <a:rPr lang="en-US" altLang="ko-KR" sz="1100" dirty="0"/>
              <a:t>, </a:t>
            </a:r>
            <a:r>
              <a:rPr lang="ko-KR" altLang="en-US" sz="1100" dirty="0"/>
              <a:t>주차면 정보를 </a:t>
            </a:r>
            <a:r>
              <a:rPr lang="en-US" altLang="ko-KR" sz="1100" dirty="0"/>
              <a:t>LCU</a:t>
            </a:r>
            <a:r>
              <a:rPr lang="ko-KR" altLang="en-US" sz="1100" dirty="0"/>
              <a:t>로 전송한다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BLE : </a:t>
            </a:r>
            <a:r>
              <a:rPr lang="ko-KR" altLang="en-US" sz="1100" dirty="0"/>
              <a:t>정해진 범위로 정해진 규칙의 데이터를 </a:t>
            </a:r>
            <a:r>
              <a:rPr lang="en-US" altLang="ko-KR" sz="1100" dirty="0"/>
              <a:t>Advertising </a:t>
            </a:r>
            <a:r>
              <a:rPr lang="ko-KR" altLang="en-US" sz="1100" dirty="0"/>
              <a:t>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Actor : </a:t>
            </a:r>
            <a:r>
              <a:rPr lang="ko-KR" altLang="en-US" sz="1100" dirty="0" err="1"/>
              <a:t>다온텍</a:t>
            </a:r>
            <a:r>
              <a:rPr lang="ko-KR" altLang="en-US" sz="1100" dirty="0"/>
              <a:t> 어플을 설치한 상태로</a:t>
            </a:r>
            <a:r>
              <a:rPr lang="en-US" altLang="ko-KR" sz="1100" dirty="0"/>
              <a:t>, </a:t>
            </a:r>
            <a:r>
              <a:rPr lang="ko-KR" altLang="en-US" sz="1100" dirty="0"/>
              <a:t>주차 하는 동안 </a:t>
            </a:r>
            <a:r>
              <a:rPr lang="en-US" altLang="ko-KR" sz="1100" dirty="0"/>
              <a:t>BLE</a:t>
            </a:r>
            <a:r>
              <a:rPr lang="ko-KR" altLang="en-US" sz="1100" dirty="0"/>
              <a:t>를 통한 데이터 송수신이 진행되며</a:t>
            </a:r>
            <a:r>
              <a:rPr lang="en-US" altLang="ko-KR" sz="1100" dirty="0"/>
              <a:t>, </a:t>
            </a:r>
            <a:r>
              <a:rPr lang="ko-KR" altLang="en-US" sz="1100" dirty="0"/>
              <a:t>해당위치가 </a:t>
            </a:r>
            <a:r>
              <a:rPr lang="en-US" altLang="ko-KR" sz="1100" dirty="0"/>
              <a:t>US&gt;BLE&gt;LCU</a:t>
            </a:r>
            <a:r>
              <a:rPr lang="ko-KR" altLang="en-US" sz="1100" dirty="0"/>
              <a:t>를 통해 초음파 서버로 전송된다</a:t>
            </a:r>
            <a:r>
              <a:rPr lang="en-US" altLang="ko-KR" sz="1100" dirty="0"/>
              <a:t>. </a:t>
            </a:r>
            <a:r>
              <a:rPr lang="ko-KR" altLang="en-US" sz="1100" dirty="0"/>
              <a:t>정상적인 </a:t>
            </a:r>
            <a:r>
              <a:rPr lang="en-US" altLang="ko-KR" sz="1100" dirty="0"/>
              <a:t>flow </a:t>
            </a:r>
            <a:r>
              <a:rPr lang="ko-KR" altLang="en-US" sz="1100" dirty="0"/>
              <a:t>진행되면 해당위치가 사용자의 어플을 통해 알림이 온다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A1B147-5D91-4E57-8A7B-D6B91629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0" y="161036"/>
            <a:ext cx="4171950" cy="32679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63FB3D-0E2D-4AB6-A8AC-88B02AC07C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9" t="68012" r="30420"/>
          <a:stretch/>
        </p:blipFill>
        <p:spPr>
          <a:xfrm>
            <a:off x="1115737" y="3833768"/>
            <a:ext cx="1820411" cy="21937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B79A86-BF62-4025-ACD7-5E17B48FB560}"/>
              </a:ext>
            </a:extLst>
          </p:cNvPr>
          <p:cNvSpPr txBox="1"/>
          <p:nvPr/>
        </p:nvSpPr>
        <p:spPr>
          <a:xfrm>
            <a:off x="5882078" y="4068011"/>
            <a:ext cx="6094601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공동현관 처리방식</a:t>
            </a:r>
            <a:endParaRPr lang="en-US" altLang="ko-KR" sz="1100" dirty="0"/>
          </a:p>
          <a:p>
            <a:r>
              <a:rPr lang="ko-KR" altLang="en-US" sz="1100" dirty="0"/>
              <a:t>공동현관</a:t>
            </a:r>
            <a:r>
              <a:rPr lang="en-US" altLang="ko-KR" sz="1100" dirty="0"/>
              <a:t>-US : </a:t>
            </a:r>
            <a:r>
              <a:rPr lang="ko-KR" altLang="en-US" sz="1100" dirty="0"/>
              <a:t>공동현관 초음파 인식범위에 물체가 인식되면</a:t>
            </a:r>
            <a:r>
              <a:rPr lang="en-US" altLang="ko-KR" sz="1100" dirty="0"/>
              <a:t>, BLE</a:t>
            </a:r>
            <a:r>
              <a:rPr lang="ko-KR" altLang="en-US" sz="1100" dirty="0"/>
              <a:t>장비 </a:t>
            </a:r>
            <a:r>
              <a:rPr lang="en-US" altLang="ko-KR" sz="1100" dirty="0"/>
              <a:t>ON </a:t>
            </a:r>
            <a:r>
              <a:rPr lang="ko-KR" altLang="en-US" sz="1100" dirty="0"/>
              <a:t>해준다</a:t>
            </a:r>
            <a:r>
              <a:rPr lang="en-US" altLang="ko-KR" sz="1100" dirty="0"/>
              <a:t>.(</a:t>
            </a:r>
            <a:r>
              <a:rPr lang="ko-KR" altLang="en-US" sz="1100" dirty="0"/>
              <a:t>정면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후면에서는 소리를 인식해서 문만 열어 줌</a:t>
            </a:r>
            <a:r>
              <a:rPr lang="en-US" altLang="ko-KR" sz="1100" dirty="0"/>
              <a:t>.(</a:t>
            </a:r>
            <a:r>
              <a:rPr lang="ko-KR" altLang="en-US" sz="1100" dirty="0"/>
              <a:t>멀어지는 소리</a:t>
            </a:r>
            <a:r>
              <a:rPr lang="en-US" altLang="ko-KR" sz="1100" dirty="0"/>
              <a:t>/</a:t>
            </a:r>
            <a:r>
              <a:rPr lang="ko-KR" altLang="en-US" sz="1100" dirty="0"/>
              <a:t>가까워지는 소리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BLE : </a:t>
            </a:r>
            <a:r>
              <a:rPr lang="ko-KR" altLang="en-US" sz="1100" dirty="0"/>
              <a:t>정해진 범위로 정해진 규칙의 데이터를 </a:t>
            </a:r>
            <a:r>
              <a:rPr lang="en-US" altLang="ko-KR" sz="1100" dirty="0"/>
              <a:t>Advertising </a:t>
            </a:r>
            <a:r>
              <a:rPr lang="ko-KR" altLang="en-US" sz="1100" dirty="0"/>
              <a:t>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Actor : </a:t>
            </a:r>
            <a:r>
              <a:rPr lang="ko-KR" altLang="en-US" sz="1100" dirty="0" err="1"/>
              <a:t>다온텍</a:t>
            </a:r>
            <a:r>
              <a:rPr lang="ko-KR" altLang="en-US" sz="1100" dirty="0"/>
              <a:t> 어플을 설치한 상태로</a:t>
            </a:r>
            <a:r>
              <a:rPr lang="en-US" altLang="ko-KR" sz="1100" dirty="0"/>
              <a:t>, </a:t>
            </a:r>
            <a:r>
              <a:rPr lang="ko-KR" altLang="en-US" sz="1100" dirty="0"/>
              <a:t>공동현관 </a:t>
            </a:r>
            <a:r>
              <a:rPr lang="en-US" altLang="ko-KR" sz="1100" dirty="0"/>
              <a:t>BLE</a:t>
            </a:r>
            <a:r>
              <a:rPr lang="ko-KR" altLang="en-US" sz="1100" dirty="0"/>
              <a:t>허용범위에 접근 하면 </a:t>
            </a:r>
            <a:r>
              <a:rPr lang="en-US" altLang="ko-KR" sz="1100" dirty="0"/>
              <a:t>BLE</a:t>
            </a:r>
            <a:r>
              <a:rPr lang="ko-KR" altLang="en-US" sz="1100" dirty="0"/>
              <a:t>를 통한 데이터 송수신이 진행되며</a:t>
            </a:r>
            <a:r>
              <a:rPr lang="en-US" altLang="ko-KR" sz="1100" dirty="0"/>
              <a:t>, </a:t>
            </a:r>
            <a:r>
              <a:rPr lang="ko-KR" altLang="en-US" sz="1100" dirty="0"/>
              <a:t>공동현관</a:t>
            </a:r>
            <a:r>
              <a:rPr lang="en-US" altLang="ko-KR" sz="1100" dirty="0"/>
              <a:t>US&gt;BLE</a:t>
            </a:r>
            <a:r>
              <a:rPr lang="ko-KR" altLang="en-US" sz="1100" dirty="0"/>
              <a:t>를 통해 공동현관</a:t>
            </a:r>
            <a:r>
              <a:rPr lang="en-US" altLang="ko-KR" sz="1100" dirty="0"/>
              <a:t>API</a:t>
            </a:r>
            <a:r>
              <a:rPr lang="ko-KR" altLang="en-US" sz="1100" dirty="0"/>
              <a:t>를 호출 한다</a:t>
            </a:r>
            <a:r>
              <a:rPr lang="en-US" altLang="ko-KR" sz="1100" dirty="0"/>
              <a:t>.</a:t>
            </a:r>
            <a:r>
              <a:rPr lang="ko-KR" altLang="en-US" sz="1100" dirty="0"/>
              <a:t> 정상적인 </a:t>
            </a:r>
            <a:r>
              <a:rPr lang="en-US" altLang="ko-KR" sz="1100" dirty="0"/>
              <a:t>flow </a:t>
            </a:r>
            <a:r>
              <a:rPr lang="ko-KR" altLang="en-US" sz="1100" dirty="0"/>
              <a:t>진행되면 사용자의 어플을 통해 알림이 온다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051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453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병수</dc:creator>
  <cp:lastModifiedBy>라 병수</cp:lastModifiedBy>
  <cp:revision>4</cp:revision>
  <dcterms:created xsi:type="dcterms:W3CDTF">2022-02-08T05:49:12Z</dcterms:created>
  <dcterms:modified xsi:type="dcterms:W3CDTF">2022-02-08T07:43:05Z</dcterms:modified>
</cp:coreProperties>
</file>