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C023F2-C3E2-4F9B-856D-77AA59885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1CC206-42E2-497F-A008-5FCF7329E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5AB23D-4A73-449A-97CA-07B35C9F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CF6E-79E6-4CE7-9BFA-7935FA091688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CB4B1F-BF8D-4615-BDFB-C5093455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7C3DB6-20FF-4F04-B99D-B5B899505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1538-E7F1-47C8-8F80-0E437066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2172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FD8885-7E05-4FD5-B2DA-EE845873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03DDB-54DB-40F8-AC7F-C7EC83C4E6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F3B6F3-1467-4C7F-B4B6-ADEEC2DA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CF6E-79E6-4CE7-9BFA-7935FA091688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B06A67-525B-45C6-B6A2-E97517E89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9C6D63-5384-45BA-A7F2-8A1A2EC3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1538-E7F1-47C8-8F80-0E437066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412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048C6B3-33FE-430A-898C-063A472C9E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015E986-B3A6-4F0C-9985-ED305F800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CF1A8F-4386-4E7E-AB0F-FDE75A71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CF6E-79E6-4CE7-9BFA-7935FA091688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61593A-F21E-447E-B723-938ADE6A5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BA418A-7CF1-4965-8FAC-9D689F55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1538-E7F1-47C8-8F80-0E437066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2561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0E1B4-51AF-4E08-85B5-4C356699A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CDB25A-863E-4634-A2E1-6E777F57C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2C170-264D-445C-AFEC-FAB9628A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CF6E-79E6-4CE7-9BFA-7935FA091688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B47362-11BC-4136-8528-6D002D78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010E6-E87F-4905-BD92-1E638E1C5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1538-E7F1-47C8-8F80-0E437066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38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B9B4B3-1700-42EB-A9F4-60A0007B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557F5B-1184-4937-83C4-5CFAD4F97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67D148-3C25-4849-AED6-2D3F1904A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CF6E-79E6-4CE7-9BFA-7935FA091688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C3B011-CF69-47F2-B3CB-FC62A7C5C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949BE2-2056-4FC7-9935-08929643F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1538-E7F1-47C8-8F80-0E437066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8577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27BD95-742C-4256-B871-D2A9DEEE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81B02-1287-4801-94A6-BA7A848E2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3B3A03-BC75-4730-892C-A2B225398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4424A4-6580-44D7-9D84-0DF3B93D6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CF6E-79E6-4CE7-9BFA-7935FA091688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3BFB1E-FF24-406B-91A2-350F4343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D11C81-03A0-4740-B940-6492FE169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1538-E7F1-47C8-8F80-0E437066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296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A57CD-0D9F-43A6-BEB6-E2C5F1762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760104-9645-4BBA-9842-60E91FBBE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1B01959-8A9C-412F-9B71-C87E7EBE9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45BE2E0-D19D-4570-B555-64BE1992CC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EE0EE3-F7DD-4951-83C1-EAC9AA49D0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5F344E-E4BB-458C-AC47-69BB7796D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CF6E-79E6-4CE7-9BFA-7935FA091688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BDE62E-32E2-483D-BF9B-962CBB4A7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43A5A58-3A0C-4E5E-9717-F46F2287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1538-E7F1-47C8-8F80-0E437066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32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1AB82-EDAD-41B5-ACDA-90F3308CC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21DBC76-1562-4C7D-B6FA-12B04FFE1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CF6E-79E6-4CE7-9BFA-7935FA091688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A3C399-789A-4DB0-9BD5-5B01032B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4A200F0-D539-41BE-899A-1F2F9C537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1538-E7F1-47C8-8F80-0E437066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8497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5C6C7CB-0610-4896-B83B-B07BB5746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CF6E-79E6-4CE7-9BFA-7935FA091688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6967DD-E4DC-4775-A487-CBCF70648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84DCDC-CAD1-4B57-8AEB-45B796296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1538-E7F1-47C8-8F80-0E437066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6203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8767BA-8205-4219-911A-FA629A63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987645-1FA6-4D01-AEA0-999F5F507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881AC0-2B51-4A0B-9E87-D3E49AC1B5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6F9CE3-4013-4F90-A82C-82E0331DD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CF6E-79E6-4CE7-9BFA-7935FA091688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A92F93-27E7-4D4D-AA76-D69E5AB3A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09A791-01FA-4F5C-976E-249C4585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1538-E7F1-47C8-8F80-0E437066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164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8E605-402B-479C-BF1A-43F35F8B7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87AC39-911B-4F2E-87DF-6311A1C2E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C6FA4C8-7484-47CB-B3FE-563819120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C3BEE-F5E3-4C6C-A426-DB1F0A42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DCF6E-79E6-4CE7-9BFA-7935FA091688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1A6D38-B7BE-4910-97FE-2F70D1ED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5FCD308-B024-41AE-8DA1-0E045C92F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81538-E7F1-47C8-8F80-0E437066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49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8DF14-546F-40D2-BC5E-E27697E6C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B16DE2-BC7B-40AC-90FE-5D137BAB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D60634-994F-4ACA-9080-0E23FD34F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DCF6E-79E6-4CE7-9BFA-7935FA091688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684C01-AE10-46DA-BC12-35185BF53D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F36C65-A08C-46D2-9A79-B5D1434F1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81538-E7F1-47C8-8F80-0E4370667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060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7AFFCB4-2B19-4B39-AD34-B3965B02A2C5}"/>
              </a:ext>
            </a:extLst>
          </p:cNvPr>
          <p:cNvSpPr/>
          <p:nvPr/>
        </p:nvSpPr>
        <p:spPr>
          <a:xfrm>
            <a:off x="1671962" y="1873188"/>
            <a:ext cx="1526959" cy="122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비상벨</a:t>
            </a:r>
            <a:endParaRPr lang="en-US" altLang="ko-KR" dirty="0"/>
          </a:p>
          <a:p>
            <a:pPr algn="ctr"/>
            <a:r>
              <a:rPr lang="ko-KR" altLang="en-US" dirty="0"/>
              <a:t>서버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8462BC-16E1-4FF0-97D2-61CE70EE1C09}"/>
              </a:ext>
            </a:extLst>
          </p:cNvPr>
          <p:cNvSpPr/>
          <p:nvPr/>
        </p:nvSpPr>
        <p:spPr>
          <a:xfrm>
            <a:off x="4057095" y="1873188"/>
            <a:ext cx="1526959" cy="122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중계서버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http_proxy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57DA1CE-2204-49EB-B27E-13066A0041E5}"/>
              </a:ext>
            </a:extLst>
          </p:cNvPr>
          <p:cNvSpPr/>
          <p:nvPr/>
        </p:nvSpPr>
        <p:spPr>
          <a:xfrm>
            <a:off x="6462943" y="1873188"/>
            <a:ext cx="1526959" cy="122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영상서버</a:t>
            </a:r>
            <a:endParaRPr lang="en-US" altLang="ko-KR" dirty="0"/>
          </a:p>
          <a:p>
            <a:pPr algn="ctr"/>
            <a:r>
              <a:rPr lang="en-US" altLang="ko-KR" dirty="0"/>
              <a:t>(</a:t>
            </a:r>
            <a:r>
              <a:rPr lang="en-US" altLang="ko-KR" dirty="0" err="1"/>
              <a:t>pgi_host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A069CB-654F-459C-828D-D1E621ABC561}"/>
              </a:ext>
            </a:extLst>
          </p:cNvPr>
          <p:cNvSpPr/>
          <p:nvPr/>
        </p:nvSpPr>
        <p:spPr>
          <a:xfrm>
            <a:off x="8868791" y="1873188"/>
            <a:ext cx="1526959" cy="12251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영상</a:t>
            </a:r>
            <a:endParaRPr lang="en-US" altLang="ko-KR" dirty="0"/>
          </a:p>
          <a:p>
            <a:pPr algn="ctr"/>
            <a:r>
              <a:rPr lang="ko-KR" altLang="en-US" dirty="0"/>
              <a:t>모니터링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30A478F-4DD4-4FBC-87C8-BA9E62F24085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198921" y="2485747"/>
            <a:ext cx="8581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ED30EF7-07D5-4CC7-8BA2-F8444A7ED094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584054" y="2485747"/>
            <a:ext cx="878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D803589-BCBB-4AAE-8F42-AFD66FFAE21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7989902" y="2485747"/>
            <a:ext cx="8788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1D062F-1E42-447B-96C2-040BF93F3FBC}"/>
              </a:ext>
            </a:extLst>
          </p:cNvPr>
          <p:cNvSpPr txBox="1"/>
          <p:nvPr/>
        </p:nvSpPr>
        <p:spPr>
          <a:xfrm>
            <a:off x="1340528" y="3533313"/>
            <a:ext cx="60660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비상벨 서버에서 </a:t>
            </a:r>
            <a:r>
              <a:rPr lang="ko-KR" altLang="en-US" dirty="0" err="1"/>
              <a:t>알림통보</a:t>
            </a:r>
            <a:r>
              <a:rPr lang="ko-KR" altLang="en-US" dirty="0"/>
              <a:t> 할 주소 알려주고 세팅해야 함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중계서버 설치 주소 </a:t>
            </a:r>
            <a:r>
              <a:rPr lang="en-US" altLang="ko-KR" dirty="0"/>
              <a:t>+ </a:t>
            </a:r>
            <a:r>
              <a:rPr lang="en-US" altLang="ko-KR" dirty="0" err="1"/>
              <a:t>conf.json</a:t>
            </a:r>
            <a:r>
              <a:rPr lang="ko-KR" altLang="en-US" dirty="0"/>
              <a:t>에 </a:t>
            </a:r>
            <a:r>
              <a:rPr lang="en-US" altLang="ko-KR" dirty="0"/>
              <a:t>port</a:t>
            </a:r>
          </a:p>
          <a:p>
            <a:endParaRPr lang="en-US" altLang="ko-KR" dirty="0"/>
          </a:p>
          <a:p>
            <a:r>
              <a:rPr lang="ko-KR" altLang="en-US" dirty="0"/>
              <a:t>중계서버에서 영상서버 접속 주소로 세팅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0C55C261-EA46-408E-86B5-8475F2BC0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3962" y="3389050"/>
            <a:ext cx="4277322" cy="2400635"/>
          </a:xfrm>
          <a:prstGeom prst="rect">
            <a:avLst/>
          </a:prstGeom>
        </p:spPr>
      </p:pic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C7E5A2E-79E7-4BCB-B30A-B316B4AF9EEE}"/>
              </a:ext>
            </a:extLst>
          </p:cNvPr>
          <p:cNvCxnSpPr/>
          <p:nvPr/>
        </p:nvCxnSpPr>
        <p:spPr>
          <a:xfrm>
            <a:off x="5743852" y="3994951"/>
            <a:ext cx="2685494" cy="106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31C2038-7F79-48B8-8238-DBDEA949A543}"/>
              </a:ext>
            </a:extLst>
          </p:cNvPr>
          <p:cNvCxnSpPr/>
          <p:nvPr/>
        </p:nvCxnSpPr>
        <p:spPr>
          <a:xfrm>
            <a:off x="5832629" y="4589367"/>
            <a:ext cx="2157273" cy="144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034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ghlee0127@gmail.com</dc:creator>
  <cp:lastModifiedBy>ghlee0127@gmail.com</cp:lastModifiedBy>
  <cp:revision>1</cp:revision>
  <dcterms:created xsi:type="dcterms:W3CDTF">2021-07-26T01:55:14Z</dcterms:created>
  <dcterms:modified xsi:type="dcterms:W3CDTF">2021-07-26T02:03:22Z</dcterms:modified>
</cp:coreProperties>
</file>