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F972-E75A-4E6F-84C0-3E20813B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ACA2B-FBB8-4B4B-B3C9-0DB8BE6DD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B53A5-3C52-4E3C-AABF-9D911365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AA070-65B5-4BF8-8B57-3BF26C77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6D6B6-5A71-4382-83F7-448BB7A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7A22-AB3E-4EB0-82DA-1C34D256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A2F07A-AC69-45EB-ADC2-35ED53AD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24E-97FB-4347-B314-3B2E8DA8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D77C1-AF26-45D7-B6C9-B228FAE7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1A41A-3F96-4983-9AE4-F677A40A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38A5A-4900-45CB-83C7-DD13D9733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7F460-1493-4AFA-88AA-CD798185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9C6FF-A872-4F33-9CE1-895AD98B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DAA22-BD1C-4F34-99FF-193EBC17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16E5C-D6B0-4200-8324-2D5C3E34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1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ABA2-BD31-441C-B4B6-0BD1D53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54854-5A4E-4F4B-88BA-C27D9FDB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7E8DE-47FE-42EC-965E-8E7D669D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3887A-3A59-44D9-AACA-A119E9AF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2ABD1-71C5-41C7-9206-A3B20B4F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2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BEAD-FBA3-4A55-A435-CA4189C7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75A30-9622-4882-A75D-DE9D0CCE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F4B0F-2881-40B7-AA24-E83593C7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0A025-3F8A-4E41-90D1-222F55F1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13AA-45DD-4BCC-99F8-8166F2A6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9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17E5C-EB38-4810-8420-2C7C34B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28EDF-ED39-46DC-9D60-85B1B12B5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2F3FB-A6D1-4A73-9CF9-E0227E63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71BC8-63F8-4A57-9636-A420DDF7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73F41-8AFB-4096-B069-FADAA917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0C24D-2006-4321-A639-4FC05B68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E9E66-86B1-49BA-83B5-C9A84A1F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1AAFB-ACAB-432B-8C7A-AFA80B69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DA8C7-EB1F-48C7-B815-42C3B8F1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404295-080E-4D48-B3E0-CD0F88C18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E26271-C8CC-459B-AB4D-D4F0E666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F98BA4-BF10-46A3-9A30-A139DF6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597228-552A-415D-9246-B4C320F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BC461-554B-4EE2-9C80-AB0747A3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DCA89-C02A-477F-B9F4-E050F6AF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7C037-81A8-4784-8D9E-2FCE92EC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250E1-5207-4243-90BA-8881288A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EDF03-423A-4CAD-A126-87A8D9A4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90997-382C-458F-BFFA-B04BE3ED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691352-6DD4-4B16-A28E-8ADF7BB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1FFB2-5DED-4CA5-BB6A-07AC1A74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52D6A-E734-405D-881C-8A2EEF2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4DA4-A3EF-4E21-99FF-D5307924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853F1-B3F2-4F2D-A31C-7292781D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CC530-4DB9-4A5B-9904-CF074A94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444FE-80F0-428F-A9AE-2C7A9946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D2FDA-5325-4EA5-B326-F51C5188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FFD1-1EA2-4FC4-A612-85983AB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CD6A0-39CF-473E-95DC-45E8C144F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88127-262E-4542-AC28-F016F48C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EF884-6043-4BF7-8C83-36405D9F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31E7E-820E-4E9D-8997-545172A5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58CF6-D81B-4823-8548-BFEB8B29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DAC08C-4BE2-4D3C-87BA-C47E91F2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EE4EA-7395-4186-BB69-73395ED4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1D785-3803-4F80-BF6A-D5E1EFAE1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BD8BC-04E3-452D-8B10-20957534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4672C-2D61-43BA-BF06-6F91049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1AA49-5EAA-407F-9D94-EACCAC4E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DAVIS</a:t>
            </a:r>
            <a:r>
              <a:rPr lang="ko-KR" altLang="en-US" dirty="0"/>
              <a:t>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A7C3D-C814-4B71-8D63-5C025175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2CA7A1-BB57-4BE9-A1B4-17026FF404A8}"/>
              </a:ext>
            </a:extLst>
          </p:cNvPr>
          <p:cNvSpPr/>
          <p:nvPr/>
        </p:nvSpPr>
        <p:spPr>
          <a:xfrm>
            <a:off x="10029042" y="4681057"/>
            <a:ext cx="1426125" cy="12499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0A8AD-D90D-4433-B89E-6FF234D89BE8}"/>
              </a:ext>
            </a:extLst>
          </p:cNvPr>
          <p:cNvSpPr/>
          <p:nvPr/>
        </p:nvSpPr>
        <p:spPr>
          <a:xfrm>
            <a:off x="7130642" y="3120705"/>
            <a:ext cx="1426125" cy="1249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 유도관제 상시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0D09B-195B-4606-BCF1-40D58EAADCEA}"/>
              </a:ext>
            </a:extLst>
          </p:cNvPr>
          <p:cNvSpPr/>
          <p:nvPr/>
        </p:nvSpPr>
        <p:spPr>
          <a:xfrm>
            <a:off x="2961314" y="2051415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2</a:t>
            </a:r>
          </a:p>
          <a:p>
            <a:pPr algn="ctr"/>
            <a:r>
              <a:rPr lang="en-US" altLang="ko-KR" sz="1200" dirty="0"/>
              <a:t>+ BLE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AB3F3-024B-4228-8EA4-21CAB10111DC}"/>
              </a:ext>
            </a:extLst>
          </p:cNvPr>
          <p:cNvSpPr/>
          <p:nvPr/>
        </p:nvSpPr>
        <p:spPr>
          <a:xfrm>
            <a:off x="4261608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3798BEA-8743-4A78-A909-69BE26162B75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540155" y="751121"/>
            <a:ext cx="12700" cy="26005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F00D17-4DD4-43B1-BB37-351278EC388F}"/>
              </a:ext>
            </a:extLst>
          </p:cNvPr>
          <p:cNvSpPr txBox="1"/>
          <p:nvPr/>
        </p:nvSpPr>
        <p:spPr>
          <a:xfrm>
            <a:off x="3020036" y="1627464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Group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640919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54EBF-DCF4-4593-ACFB-AA406E421973}"/>
              </a:ext>
            </a:extLst>
          </p:cNvPr>
          <p:cNvSpPr/>
          <p:nvPr/>
        </p:nvSpPr>
        <p:spPr>
          <a:xfrm>
            <a:off x="91292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</a:t>
            </a:r>
            <a:r>
              <a:rPr lang="en-US" altLang="ko-KR" sz="1200" dirty="0"/>
              <a:t>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698803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79EC5-EA78-4116-8E30-73EB82D96DE2}"/>
              </a:ext>
            </a:extLst>
          </p:cNvPr>
          <p:cNvCxnSpPr/>
          <p:nvPr/>
        </p:nvCxnSpPr>
        <p:spPr>
          <a:xfrm flipH="1">
            <a:off x="97081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814-3117-4837-817A-A7BD46FCA410}"/>
              </a:ext>
            </a:extLst>
          </p:cNvPr>
          <p:cNvCxnSpPr/>
          <p:nvPr/>
        </p:nvCxnSpPr>
        <p:spPr>
          <a:xfrm flipH="1">
            <a:off x="484883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54C81C-7704-4285-A014-8C5B6BBDB3B3}"/>
              </a:ext>
            </a:extLst>
          </p:cNvPr>
          <p:cNvCxnSpPr/>
          <p:nvPr/>
        </p:nvCxnSpPr>
        <p:spPr>
          <a:xfrm flipH="1">
            <a:off x="354015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/>
          <p:nvPr/>
        </p:nvCxnSpPr>
        <p:spPr>
          <a:xfrm flipH="1">
            <a:off x="2246211" y="3246540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54BA5D-79E7-4C90-A537-A2E378704DD4}"/>
              </a:ext>
            </a:extLst>
          </p:cNvPr>
          <p:cNvSpPr/>
          <p:nvPr/>
        </p:nvSpPr>
        <p:spPr>
          <a:xfrm>
            <a:off x="7214532" y="3187817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700" dirty="0">
                <a:solidFill>
                  <a:srgbClr val="FF0000"/>
                </a:solidFill>
              </a:rPr>
              <a:t>센서 수량만큼 상태확인</a:t>
            </a:r>
            <a:endParaRPr lang="en-US" altLang="ko-KR" sz="700" dirty="0">
              <a:solidFill>
                <a:srgbClr val="FF0000"/>
              </a:solidFill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 err="1">
                <a:solidFill>
                  <a:srgbClr val="FF0000"/>
                </a:solidFill>
              </a:rPr>
              <a:t>재부재</a:t>
            </a:r>
            <a:r>
              <a:rPr lang="en-US" altLang="ko-KR" sz="700" dirty="0">
                <a:solidFill>
                  <a:srgbClr val="FF0000"/>
                </a:solidFill>
              </a:rPr>
              <a:t>, BLE Scan</a:t>
            </a:r>
            <a:r>
              <a:rPr lang="ko-KR" altLang="en-US" sz="700" dirty="0">
                <a:solidFill>
                  <a:srgbClr val="FF0000"/>
                </a:solidFill>
              </a:rPr>
              <a:t>정보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693C2E-2177-4F44-B1E8-EE884C6989CD}"/>
              </a:ext>
            </a:extLst>
          </p:cNvPr>
          <p:cNvCxnSpPr>
            <a:cxnSpLocks/>
          </p:cNvCxnSpPr>
          <p:nvPr/>
        </p:nvCxnSpPr>
        <p:spPr>
          <a:xfrm flipH="1">
            <a:off x="3540154" y="3398940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83C80C-67CB-4589-8E5E-340405D78F98}"/>
              </a:ext>
            </a:extLst>
          </p:cNvPr>
          <p:cNvCxnSpPr>
            <a:cxnSpLocks/>
          </p:cNvCxnSpPr>
          <p:nvPr/>
        </p:nvCxnSpPr>
        <p:spPr>
          <a:xfrm flipH="1">
            <a:off x="4846799" y="3551340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7214532" y="3814952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Group </a:t>
            </a:r>
            <a:r>
              <a:rPr lang="ko-KR" altLang="en-US" sz="700" dirty="0">
                <a:solidFill>
                  <a:srgbClr val="FF0000"/>
                </a:solidFill>
              </a:rPr>
              <a:t>별 </a:t>
            </a:r>
            <a:r>
              <a:rPr lang="ko-KR" altLang="en-US" sz="700" dirty="0" err="1">
                <a:solidFill>
                  <a:srgbClr val="FF0000"/>
                </a:solidFill>
              </a:rPr>
              <a:t>재부재</a:t>
            </a:r>
            <a:r>
              <a:rPr lang="ko-KR" altLang="en-US" sz="700" dirty="0">
                <a:solidFill>
                  <a:srgbClr val="FF0000"/>
                </a:solidFill>
              </a:rPr>
              <a:t> 전달</a:t>
            </a:r>
            <a:endParaRPr lang="en-US" altLang="ko-KR" sz="700" dirty="0">
              <a:solidFill>
                <a:srgbClr val="FF0000"/>
              </a:solidFill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+ BLE </a:t>
            </a:r>
            <a:r>
              <a:rPr lang="ko-KR" altLang="en-US" sz="700" dirty="0">
                <a:solidFill>
                  <a:srgbClr val="FF0000"/>
                </a:solidFill>
              </a:rPr>
              <a:t>센싱 요청</a:t>
            </a:r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>
                <a:solidFill>
                  <a:srgbClr val="FF0000"/>
                </a:solidFill>
              </a:rPr>
              <a:t>필요시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/>
          <p:nvPr/>
        </p:nvCxnSpPr>
        <p:spPr>
          <a:xfrm flipH="1">
            <a:off x="2246211" y="4024677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847A8F-57F3-4C9A-A7DD-F70FC31D64CF}"/>
              </a:ext>
            </a:extLst>
          </p:cNvPr>
          <p:cNvCxnSpPr>
            <a:cxnSpLocks/>
          </p:cNvCxnSpPr>
          <p:nvPr/>
        </p:nvCxnSpPr>
        <p:spPr>
          <a:xfrm flipH="1">
            <a:off x="3540154" y="4026075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2E8EBB-6CD0-4486-8818-093B5E4E6D39}"/>
              </a:ext>
            </a:extLst>
          </p:cNvPr>
          <p:cNvCxnSpPr>
            <a:cxnSpLocks/>
          </p:cNvCxnSpPr>
          <p:nvPr/>
        </p:nvCxnSpPr>
        <p:spPr>
          <a:xfrm flipH="1">
            <a:off x="4846799" y="402607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F885C2-C825-4EC9-99C0-41A91C11547C}"/>
              </a:ext>
            </a:extLst>
          </p:cNvPr>
          <p:cNvSpPr/>
          <p:nvPr/>
        </p:nvSpPr>
        <p:spPr>
          <a:xfrm>
            <a:off x="752973" y="3814952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FF0000"/>
                </a:solidFill>
              </a:rPr>
              <a:t>센서는 </a:t>
            </a:r>
            <a:r>
              <a:rPr lang="en-US" altLang="ko-KR" sz="700" dirty="0">
                <a:solidFill>
                  <a:srgbClr val="FF0000"/>
                </a:solidFill>
              </a:rPr>
              <a:t>Group </a:t>
            </a:r>
            <a:r>
              <a:rPr lang="ko-KR" altLang="en-US" sz="700" dirty="0">
                <a:solidFill>
                  <a:srgbClr val="FF0000"/>
                </a:solidFill>
              </a:rPr>
              <a:t>명령 받으면</a:t>
            </a:r>
            <a:endParaRPr lang="en-US" altLang="ko-KR" sz="700" dirty="0">
              <a:solidFill>
                <a:srgbClr val="FF0000"/>
              </a:solidFill>
            </a:endParaRPr>
          </a:p>
          <a:p>
            <a:pPr algn="ctr"/>
            <a:r>
              <a:rPr lang="ko-KR" altLang="en-US" sz="700" dirty="0" err="1">
                <a:solidFill>
                  <a:srgbClr val="FF0000"/>
                </a:solidFill>
              </a:rPr>
              <a:t>재부재</a:t>
            </a:r>
            <a:r>
              <a:rPr lang="ko-KR" altLang="en-US" sz="700" dirty="0">
                <a:solidFill>
                  <a:srgbClr val="FF0000"/>
                </a:solidFill>
              </a:rPr>
              <a:t> </a:t>
            </a:r>
            <a:r>
              <a:rPr lang="en-US" altLang="ko-KR" sz="700" dirty="0">
                <a:solidFill>
                  <a:srgbClr val="FF0000"/>
                </a:solidFill>
              </a:rPr>
              <a:t>check </a:t>
            </a: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BLE </a:t>
            </a:r>
            <a:r>
              <a:rPr lang="ko-KR" altLang="en-US" sz="700" dirty="0">
                <a:solidFill>
                  <a:srgbClr val="FF0000"/>
                </a:solidFill>
              </a:rPr>
              <a:t>센싱 요청 받으면</a:t>
            </a:r>
            <a:endParaRPr lang="en-US" altLang="ko-KR" sz="700" dirty="0">
              <a:solidFill>
                <a:srgbClr val="FF0000"/>
              </a:solidFill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BLE Scan(</a:t>
            </a:r>
            <a:r>
              <a:rPr lang="ko-KR" altLang="en-US" sz="700" dirty="0">
                <a:solidFill>
                  <a:srgbClr val="FF0000"/>
                </a:solidFill>
              </a:rPr>
              <a:t>있는 센서만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752973" y="3187817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FF0000"/>
                </a:solidFill>
              </a:rPr>
              <a:t>센서는 </a:t>
            </a:r>
            <a:r>
              <a:rPr lang="ko-KR" altLang="en-US" sz="700" dirty="0" err="1">
                <a:solidFill>
                  <a:srgbClr val="FF0000"/>
                </a:solidFill>
              </a:rPr>
              <a:t>재부재</a:t>
            </a:r>
            <a:r>
              <a:rPr lang="ko-KR" altLang="en-US" sz="700" dirty="0">
                <a:solidFill>
                  <a:srgbClr val="FF0000"/>
                </a:solidFill>
              </a:rPr>
              <a:t> 정보와 </a:t>
            </a:r>
            <a:r>
              <a:rPr lang="en-US" altLang="ko-KR" sz="700" dirty="0">
                <a:solidFill>
                  <a:srgbClr val="FF0000"/>
                </a:solidFill>
              </a:rPr>
              <a:t>BLE Scan</a:t>
            </a:r>
            <a:r>
              <a:rPr lang="ko-KR" altLang="en-US" sz="700" dirty="0">
                <a:solidFill>
                  <a:srgbClr val="FF0000"/>
                </a:solidFill>
              </a:rPr>
              <a:t>된</a:t>
            </a:r>
            <a:r>
              <a:rPr lang="en-US" altLang="ko-KR" sz="700" dirty="0">
                <a:solidFill>
                  <a:srgbClr val="FF0000"/>
                </a:solidFill>
              </a:rPr>
              <a:t> </a:t>
            </a:r>
            <a:r>
              <a:rPr lang="ko-KR" altLang="en-US" sz="700" dirty="0">
                <a:solidFill>
                  <a:srgbClr val="FF0000"/>
                </a:solidFill>
              </a:rPr>
              <a:t>정보를 가지고 있다가 </a:t>
            </a:r>
            <a:r>
              <a:rPr lang="en-US" altLang="ko-KR" sz="700" dirty="0">
                <a:solidFill>
                  <a:srgbClr val="FF0000"/>
                </a:solidFill>
              </a:rPr>
              <a:t>Repeat 1 </a:t>
            </a:r>
            <a:r>
              <a:rPr lang="ko-KR" altLang="en-US" sz="700" dirty="0">
                <a:solidFill>
                  <a:srgbClr val="FF0000"/>
                </a:solidFill>
              </a:rPr>
              <a:t>시점에 응답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87BB8F-F724-4661-B2BE-026088C143D8}"/>
              </a:ext>
            </a:extLst>
          </p:cNvPr>
          <p:cNvSpPr/>
          <p:nvPr/>
        </p:nvSpPr>
        <p:spPr>
          <a:xfrm>
            <a:off x="5494792" y="4756559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LCU</a:t>
            </a:r>
            <a:r>
              <a:rPr lang="ko-KR" altLang="en-US" sz="700" dirty="0">
                <a:solidFill>
                  <a:srgbClr val="7030A0"/>
                </a:solidFill>
              </a:rPr>
              <a:t>는 주기적으로 각 센서의 상태를 확인하고 가지고 있다가 </a:t>
            </a:r>
            <a:r>
              <a:rPr lang="en-US" altLang="ko-KR" sz="700" dirty="0">
                <a:solidFill>
                  <a:srgbClr val="7030A0"/>
                </a:solidFill>
              </a:rPr>
              <a:t>host</a:t>
            </a:r>
            <a:r>
              <a:rPr lang="ko-KR" altLang="en-US" sz="700" dirty="0">
                <a:solidFill>
                  <a:srgbClr val="7030A0"/>
                </a:solidFill>
              </a:rPr>
              <a:t>에서 요청 시 가지고 있는 정보를 응답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5A24CF-0917-4AC3-BBBD-F2D565FE5552}"/>
              </a:ext>
            </a:extLst>
          </p:cNvPr>
          <p:cNvCxnSpPr/>
          <p:nvPr/>
        </p:nvCxnSpPr>
        <p:spPr>
          <a:xfrm flipH="1">
            <a:off x="6988030" y="4983062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10108737" y="4756559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host</a:t>
            </a:r>
            <a:r>
              <a:rPr lang="ko-KR" altLang="en-US" sz="7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700" dirty="0">
                <a:solidFill>
                  <a:srgbClr val="7030A0"/>
                </a:solidFill>
              </a:rPr>
              <a:t>LCU</a:t>
            </a:r>
            <a:r>
              <a:rPr lang="ko-KR" altLang="en-US" sz="7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700" dirty="0">
                <a:solidFill>
                  <a:srgbClr val="7030A0"/>
                </a:solidFill>
              </a:rPr>
              <a:t>(0x01)</a:t>
            </a:r>
            <a:endParaRPr lang="ko-KR" altLang="en-US" sz="700" dirty="0">
              <a:solidFill>
                <a:srgbClr val="7030A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982DD3-0092-44DA-8A50-0971D361002A}"/>
              </a:ext>
            </a:extLst>
          </p:cNvPr>
          <p:cNvSpPr/>
          <p:nvPr/>
        </p:nvSpPr>
        <p:spPr>
          <a:xfrm>
            <a:off x="10108737" y="5416829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host</a:t>
            </a:r>
            <a:r>
              <a:rPr lang="ko-KR" altLang="en-US" sz="7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700" dirty="0">
                <a:solidFill>
                  <a:srgbClr val="7030A0"/>
                </a:solidFill>
              </a:rPr>
              <a:t>LCU</a:t>
            </a:r>
            <a:r>
              <a:rPr lang="ko-KR" altLang="en-US" sz="700" dirty="0">
                <a:solidFill>
                  <a:srgbClr val="7030A0"/>
                </a:solidFill>
              </a:rPr>
              <a:t>에 </a:t>
            </a:r>
            <a:r>
              <a:rPr lang="en-US" altLang="ko-KR" sz="700" dirty="0">
                <a:solidFill>
                  <a:srgbClr val="7030A0"/>
                </a:solidFill>
              </a:rPr>
              <a:t>BLE Scan</a:t>
            </a:r>
            <a:r>
              <a:rPr lang="ko-KR" altLang="en-US" sz="700" dirty="0">
                <a:solidFill>
                  <a:srgbClr val="7030A0"/>
                </a:solidFill>
              </a:rPr>
              <a:t> 정보 요청</a:t>
            </a:r>
            <a:r>
              <a:rPr lang="en-US" altLang="ko-KR" sz="700" dirty="0">
                <a:solidFill>
                  <a:srgbClr val="7030A0"/>
                </a:solidFill>
              </a:rPr>
              <a:t>(0x31)</a:t>
            </a:r>
            <a:endParaRPr lang="ko-KR" altLang="en-US" sz="700" dirty="0">
              <a:solidFill>
                <a:srgbClr val="7030A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44F46C-B959-4BC9-8C3A-F63107B9A84D}"/>
              </a:ext>
            </a:extLst>
          </p:cNvPr>
          <p:cNvCxnSpPr/>
          <p:nvPr/>
        </p:nvCxnSpPr>
        <p:spPr>
          <a:xfrm flipH="1">
            <a:off x="6988030" y="5643332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ECFEFA-F231-4BF2-951D-D3123DB0D7ED}"/>
              </a:ext>
            </a:extLst>
          </p:cNvPr>
          <p:cNvSpPr/>
          <p:nvPr/>
        </p:nvSpPr>
        <p:spPr>
          <a:xfrm>
            <a:off x="5494792" y="5416829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LCU</a:t>
            </a:r>
            <a:r>
              <a:rPr lang="ko-KR" altLang="en-US" sz="700" dirty="0">
                <a:solidFill>
                  <a:srgbClr val="7030A0"/>
                </a:solidFill>
              </a:rPr>
              <a:t>는 </a:t>
            </a:r>
            <a:r>
              <a:rPr lang="en-US" altLang="ko-KR" sz="700" dirty="0">
                <a:solidFill>
                  <a:srgbClr val="7030A0"/>
                </a:solidFill>
              </a:rPr>
              <a:t>BLE Scan </a:t>
            </a:r>
            <a:r>
              <a:rPr lang="ko-KR" altLang="en-US" sz="700" dirty="0">
                <a:solidFill>
                  <a:srgbClr val="7030A0"/>
                </a:solidFill>
              </a:rPr>
              <a:t>정보를 센서별로 가지고 있다가 </a:t>
            </a:r>
            <a:r>
              <a:rPr lang="en-US" altLang="ko-KR" sz="700" dirty="0">
                <a:solidFill>
                  <a:srgbClr val="7030A0"/>
                </a:solidFill>
              </a:rPr>
              <a:t>host</a:t>
            </a:r>
            <a:r>
              <a:rPr lang="ko-KR" altLang="en-US" sz="700" dirty="0">
                <a:solidFill>
                  <a:srgbClr val="7030A0"/>
                </a:solidFill>
              </a:rPr>
              <a:t>에서 요청 시 한번에 응답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0A0ACB-2E0C-43DC-A32B-E10C7BB1F097}"/>
              </a:ext>
            </a:extLst>
          </p:cNvPr>
          <p:cNvSpPr txBox="1"/>
          <p:nvPr/>
        </p:nvSpPr>
        <p:spPr>
          <a:xfrm>
            <a:off x="8498047" y="35946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반복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43D76-949C-4A48-9D98-A32BBAB1F998}"/>
              </a:ext>
            </a:extLst>
          </p:cNvPr>
          <p:cNvSpPr txBox="1"/>
          <p:nvPr/>
        </p:nvSpPr>
        <p:spPr>
          <a:xfrm>
            <a:off x="11392252" y="5184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41280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차량 주차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0D09B-195B-4606-BCF1-40D58EAADCEA}"/>
              </a:ext>
            </a:extLst>
          </p:cNvPr>
          <p:cNvSpPr/>
          <p:nvPr/>
        </p:nvSpPr>
        <p:spPr>
          <a:xfrm>
            <a:off x="2961314" y="2051415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2</a:t>
            </a:r>
          </a:p>
          <a:p>
            <a:pPr algn="ctr"/>
            <a:r>
              <a:rPr lang="en-US" altLang="ko-KR" sz="1200" dirty="0"/>
              <a:t>+ BLE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AB3F3-024B-4228-8EA4-21CAB10111DC}"/>
              </a:ext>
            </a:extLst>
          </p:cNvPr>
          <p:cNvSpPr/>
          <p:nvPr/>
        </p:nvSpPr>
        <p:spPr>
          <a:xfrm>
            <a:off x="4261608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3798BEA-8743-4A78-A909-69BE26162B75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540155" y="751121"/>
            <a:ext cx="12700" cy="26005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F00D17-4DD4-43B1-BB37-351278EC388F}"/>
              </a:ext>
            </a:extLst>
          </p:cNvPr>
          <p:cNvSpPr txBox="1"/>
          <p:nvPr/>
        </p:nvSpPr>
        <p:spPr>
          <a:xfrm>
            <a:off x="3020036" y="1627464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Group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640919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54EBF-DCF4-4593-ACFB-AA406E421973}"/>
              </a:ext>
            </a:extLst>
          </p:cNvPr>
          <p:cNvSpPr/>
          <p:nvPr/>
        </p:nvSpPr>
        <p:spPr>
          <a:xfrm>
            <a:off x="91292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</a:t>
            </a:r>
            <a:r>
              <a:rPr lang="en-US" altLang="ko-KR" sz="1200" dirty="0"/>
              <a:t>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698803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79EC5-EA78-4116-8E30-73EB82D96DE2}"/>
              </a:ext>
            </a:extLst>
          </p:cNvPr>
          <p:cNvCxnSpPr/>
          <p:nvPr/>
        </p:nvCxnSpPr>
        <p:spPr>
          <a:xfrm flipH="1">
            <a:off x="97081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814-3117-4837-817A-A7BD46FCA410}"/>
              </a:ext>
            </a:extLst>
          </p:cNvPr>
          <p:cNvCxnSpPr/>
          <p:nvPr/>
        </p:nvCxnSpPr>
        <p:spPr>
          <a:xfrm flipH="1">
            <a:off x="484883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54C81C-7704-4285-A014-8C5B6BBDB3B3}"/>
              </a:ext>
            </a:extLst>
          </p:cNvPr>
          <p:cNvCxnSpPr/>
          <p:nvPr/>
        </p:nvCxnSpPr>
        <p:spPr>
          <a:xfrm flipH="1">
            <a:off x="354015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/>
          <p:nvPr/>
        </p:nvCxnSpPr>
        <p:spPr>
          <a:xfrm flipH="1">
            <a:off x="2246211" y="3175979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54BA5D-79E7-4C90-A537-A2E378704DD4}"/>
              </a:ext>
            </a:extLst>
          </p:cNvPr>
          <p:cNvSpPr/>
          <p:nvPr/>
        </p:nvSpPr>
        <p:spPr>
          <a:xfrm>
            <a:off x="7214532" y="3640664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700" dirty="0">
                <a:solidFill>
                  <a:srgbClr val="FF0000"/>
                </a:solidFill>
              </a:rPr>
              <a:t>센서 수량만큼 상태확인</a:t>
            </a:r>
            <a:endParaRPr lang="en-US" altLang="ko-KR" sz="700" dirty="0">
              <a:solidFill>
                <a:srgbClr val="FF0000"/>
              </a:solidFill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 err="1">
                <a:solidFill>
                  <a:srgbClr val="FF0000"/>
                </a:solidFill>
              </a:rPr>
              <a:t>재부재</a:t>
            </a:r>
            <a:r>
              <a:rPr lang="en-US" altLang="ko-KR" sz="700" dirty="0">
                <a:solidFill>
                  <a:srgbClr val="FF0000"/>
                </a:solidFill>
              </a:rPr>
              <a:t>, BLE Scan</a:t>
            </a:r>
            <a:r>
              <a:rPr lang="ko-KR" altLang="en-US" sz="700" dirty="0">
                <a:solidFill>
                  <a:srgbClr val="FF0000"/>
                </a:solidFill>
              </a:rPr>
              <a:t>정보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693C2E-2177-4F44-B1E8-EE884C6989CD}"/>
              </a:ext>
            </a:extLst>
          </p:cNvPr>
          <p:cNvCxnSpPr>
            <a:cxnSpLocks/>
          </p:cNvCxnSpPr>
          <p:nvPr/>
        </p:nvCxnSpPr>
        <p:spPr>
          <a:xfrm flipH="1">
            <a:off x="3540154" y="3177377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83C80C-67CB-4589-8E5E-340405D78F98}"/>
              </a:ext>
            </a:extLst>
          </p:cNvPr>
          <p:cNvCxnSpPr>
            <a:cxnSpLocks/>
          </p:cNvCxnSpPr>
          <p:nvPr/>
        </p:nvCxnSpPr>
        <p:spPr>
          <a:xfrm flipH="1">
            <a:off x="4846799" y="317877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7214532" y="2952422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Group </a:t>
            </a:r>
            <a:r>
              <a:rPr lang="ko-KR" altLang="en-US" sz="700" dirty="0">
                <a:solidFill>
                  <a:srgbClr val="FF0000"/>
                </a:solidFill>
              </a:rPr>
              <a:t>별 </a:t>
            </a:r>
            <a:r>
              <a:rPr lang="ko-KR" altLang="en-US" sz="700" dirty="0" err="1">
                <a:solidFill>
                  <a:srgbClr val="FF0000"/>
                </a:solidFill>
              </a:rPr>
              <a:t>재부재</a:t>
            </a:r>
            <a:r>
              <a:rPr lang="ko-KR" altLang="en-US" sz="700" dirty="0">
                <a:solidFill>
                  <a:srgbClr val="FF0000"/>
                </a:solidFill>
              </a:rPr>
              <a:t> 전달</a:t>
            </a:r>
            <a:endParaRPr lang="en-US" altLang="ko-KR" sz="700" dirty="0">
              <a:solidFill>
                <a:srgbClr val="FF0000"/>
              </a:solidFill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(1=X, 2=X, 3=X)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/>
          <p:nvPr/>
        </p:nvCxnSpPr>
        <p:spPr>
          <a:xfrm flipH="1">
            <a:off x="2246211" y="3751132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847A8F-57F3-4C9A-A7DD-F70FC31D64CF}"/>
              </a:ext>
            </a:extLst>
          </p:cNvPr>
          <p:cNvCxnSpPr>
            <a:cxnSpLocks/>
          </p:cNvCxnSpPr>
          <p:nvPr/>
        </p:nvCxnSpPr>
        <p:spPr>
          <a:xfrm flipH="1">
            <a:off x="3540154" y="3880717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2E8EBB-6CD0-4486-8818-093B5E4E6D39}"/>
              </a:ext>
            </a:extLst>
          </p:cNvPr>
          <p:cNvCxnSpPr>
            <a:cxnSpLocks/>
          </p:cNvCxnSpPr>
          <p:nvPr/>
        </p:nvCxnSpPr>
        <p:spPr>
          <a:xfrm flipH="1">
            <a:off x="4846799" y="400890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F885C2-C825-4EC9-99C0-41A91C11547C}"/>
              </a:ext>
            </a:extLst>
          </p:cNvPr>
          <p:cNvSpPr/>
          <p:nvPr/>
        </p:nvSpPr>
        <p:spPr>
          <a:xfrm>
            <a:off x="2921526" y="4767488"/>
            <a:ext cx="1266737" cy="3392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BLE Scan(5</a:t>
            </a:r>
            <a:r>
              <a:rPr lang="ko-KR" altLang="en-US" sz="700" b="1" dirty="0">
                <a:solidFill>
                  <a:srgbClr val="FF0000"/>
                </a:solidFill>
              </a:rPr>
              <a:t>초간</a:t>
            </a:r>
            <a:r>
              <a:rPr lang="en-US" altLang="ko-KR" sz="700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>
                <a:solidFill>
                  <a:srgbClr val="FF0000"/>
                </a:solidFill>
              </a:rPr>
              <a:t>데이터 수집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671450" y="2802346"/>
            <a:ext cx="1147250" cy="267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차량 주차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5A24CF-0917-4AC3-BBBD-F2D565FE5552}"/>
              </a:ext>
            </a:extLst>
          </p:cNvPr>
          <p:cNvCxnSpPr/>
          <p:nvPr/>
        </p:nvCxnSpPr>
        <p:spPr>
          <a:xfrm flipH="1">
            <a:off x="6988030" y="4282918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9937400" y="3761152"/>
            <a:ext cx="1266737" cy="104574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host</a:t>
            </a:r>
            <a:r>
              <a:rPr lang="ko-KR" altLang="en-US" sz="7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700" dirty="0">
                <a:solidFill>
                  <a:srgbClr val="7030A0"/>
                </a:solidFill>
              </a:rPr>
              <a:t>LCU</a:t>
            </a:r>
            <a:r>
              <a:rPr lang="ko-KR" altLang="en-US" sz="7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700" dirty="0">
                <a:solidFill>
                  <a:srgbClr val="7030A0"/>
                </a:solidFill>
              </a:rPr>
              <a:t>(0x01)</a:t>
            </a:r>
          </a:p>
          <a:p>
            <a:pPr algn="ctr"/>
            <a:r>
              <a:rPr lang="en-US" altLang="ko-KR" sz="700" b="1" dirty="0">
                <a:solidFill>
                  <a:srgbClr val="7030A0"/>
                </a:solidFill>
              </a:rPr>
              <a:t>1=O, 2=X, 3=X</a:t>
            </a:r>
          </a:p>
          <a:p>
            <a:pPr algn="ctr"/>
            <a:endParaRPr lang="en-US" altLang="ko-KR" sz="700" dirty="0">
              <a:solidFill>
                <a:srgbClr val="7030A0"/>
              </a:solidFill>
            </a:endParaRP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host</a:t>
            </a:r>
            <a:r>
              <a:rPr lang="ko-KR" altLang="en-US" sz="7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700" dirty="0">
                <a:solidFill>
                  <a:srgbClr val="7030A0"/>
                </a:solidFill>
              </a:rPr>
              <a:t>LCU</a:t>
            </a:r>
            <a:r>
              <a:rPr lang="ko-KR" altLang="en-US" sz="700" dirty="0">
                <a:solidFill>
                  <a:srgbClr val="7030A0"/>
                </a:solidFill>
              </a:rPr>
              <a:t>에 </a:t>
            </a:r>
            <a:r>
              <a:rPr lang="en-US" altLang="ko-KR" sz="700" dirty="0">
                <a:solidFill>
                  <a:srgbClr val="7030A0"/>
                </a:solidFill>
              </a:rPr>
              <a:t>BLE Scan</a:t>
            </a:r>
            <a:r>
              <a:rPr lang="ko-KR" altLang="en-US" sz="700" dirty="0">
                <a:solidFill>
                  <a:srgbClr val="7030A0"/>
                </a:solidFill>
              </a:rPr>
              <a:t> 정보 요청</a:t>
            </a:r>
            <a:r>
              <a:rPr lang="en-US" altLang="ko-KR" sz="700" dirty="0">
                <a:solidFill>
                  <a:srgbClr val="7030A0"/>
                </a:solidFill>
              </a:rPr>
              <a:t>(0x31)</a:t>
            </a:r>
          </a:p>
          <a:p>
            <a:pPr algn="ctr"/>
            <a:r>
              <a:rPr lang="ko-KR" altLang="en-US" sz="700" b="1" dirty="0">
                <a:solidFill>
                  <a:srgbClr val="7030A0"/>
                </a:solidFill>
              </a:rPr>
              <a:t>없음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616928" y="3268515"/>
            <a:ext cx="1266737" cy="38841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FF0000"/>
                </a:solidFill>
              </a:rPr>
              <a:t>초음파 센싱 </a:t>
            </a:r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>
                <a:solidFill>
                  <a:srgbClr val="FF0000"/>
                </a:solidFill>
              </a:rPr>
              <a:t>차량인식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연속 </a:t>
            </a:r>
            <a:r>
              <a:rPr lang="en-US" altLang="ko-KR" sz="700" b="1" dirty="0">
                <a:solidFill>
                  <a:srgbClr val="FF0000"/>
                </a:solidFill>
              </a:rPr>
              <a:t>2</a:t>
            </a:r>
            <a:r>
              <a:rPr lang="ko-KR" altLang="en-US" sz="700" b="1" dirty="0">
                <a:solidFill>
                  <a:srgbClr val="FF0000"/>
                </a:solidFill>
              </a:rPr>
              <a:t>회 검지 시 </a:t>
            </a:r>
            <a:r>
              <a:rPr lang="en-US" altLang="ko-KR" sz="700" b="1" dirty="0">
                <a:solidFill>
                  <a:srgbClr val="FF0000"/>
                </a:solidFill>
              </a:rPr>
              <a:t>LED </a:t>
            </a:r>
            <a:r>
              <a:rPr lang="ko-KR" altLang="en-US" sz="700" b="1" dirty="0" err="1">
                <a:solidFill>
                  <a:srgbClr val="FF0000"/>
                </a:solidFill>
              </a:rPr>
              <a:t>적불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3E5A85-8A80-4FCF-95E9-ABFFBB1F1049}"/>
              </a:ext>
            </a:extLst>
          </p:cNvPr>
          <p:cNvSpPr/>
          <p:nvPr/>
        </p:nvSpPr>
        <p:spPr>
          <a:xfrm>
            <a:off x="1800818" y="5344532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FF0000"/>
                </a:solidFill>
              </a:rPr>
              <a:t>차량 있음 응답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ACE56-C6DF-46E2-ACDB-D5FDFC0F675D}"/>
              </a:ext>
            </a:extLst>
          </p:cNvPr>
          <p:cNvSpPr/>
          <p:nvPr/>
        </p:nvSpPr>
        <p:spPr>
          <a:xfrm>
            <a:off x="3078080" y="5506902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FF0000"/>
                </a:solidFill>
              </a:rPr>
              <a:t>차량 없음 응답</a:t>
            </a:r>
            <a:endParaRPr lang="en-US" altLang="ko-KR" sz="700" dirty="0">
              <a:solidFill>
                <a:srgbClr val="FF0000"/>
              </a:solidFill>
            </a:endParaRPr>
          </a:p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+ BLE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</a:rPr>
              <a:t>Scan Data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F28A5C-0FA9-4F81-87A6-0C26AF940126}"/>
              </a:ext>
            </a:extLst>
          </p:cNvPr>
          <p:cNvSpPr/>
          <p:nvPr/>
        </p:nvSpPr>
        <p:spPr>
          <a:xfrm>
            <a:off x="4407640" y="5652179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차량 없음 </a:t>
            </a:r>
            <a:r>
              <a:rPr lang="ko-KR" altLang="en-US" sz="700" dirty="0">
                <a:solidFill>
                  <a:srgbClr val="FF0000"/>
                </a:solidFill>
              </a:rPr>
              <a:t>응답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32AB34-1E6C-46B8-A199-D389C33FA666}"/>
              </a:ext>
            </a:extLst>
          </p:cNvPr>
          <p:cNvSpPr/>
          <p:nvPr/>
        </p:nvSpPr>
        <p:spPr>
          <a:xfrm>
            <a:off x="7214532" y="4407106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Group </a:t>
            </a:r>
            <a:r>
              <a:rPr lang="ko-KR" altLang="en-US" sz="700" dirty="0">
                <a:solidFill>
                  <a:srgbClr val="FF0000"/>
                </a:solidFill>
              </a:rPr>
              <a:t>별 </a:t>
            </a:r>
            <a:r>
              <a:rPr lang="ko-KR" altLang="en-US" sz="700" dirty="0" err="1">
                <a:solidFill>
                  <a:srgbClr val="FF0000"/>
                </a:solidFill>
              </a:rPr>
              <a:t>재부재</a:t>
            </a:r>
            <a:r>
              <a:rPr lang="ko-KR" altLang="en-US" sz="700" dirty="0">
                <a:solidFill>
                  <a:srgbClr val="FF0000"/>
                </a:solidFill>
              </a:rPr>
              <a:t> 전달</a:t>
            </a:r>
            <a:endParaRPr lang="en-US" altLang="ko-KR" sz="700" dirty="0">
              <a:solidFill>
                <a:srgbClr val="FF0000"/>
              </a:solidFill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(1=O, 2=X, 3=X / 1scan)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0D5E9E-C4CE-490D-ADFE-4FE52E01013F}"/>
              </a:ext>
            </a:extLst>
          </p:cNvPr>
          <p:cNvCxnSpPr/>
          <p:nvPr/>
        </p:nvCxnSpPr>
        <p:spPr>
          <a:xfrm flipH="1">
            <a:off x="2246211" y="4630813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3A5F5A-2CBE-454E-A7F7-BAB49DB5A186}"/>
              </a:ext>
            </a:extLst>
          </p:cNvPr>
          <p:cNvCxnSpPr>
            <a:cxnSpLocks/>
          </p:cNvCxnSpPr>
          <p:nvPr/>
        </p:nvCxnSpPr>
        <p:spPr>
          <a:xfrm flipH="1">
            <a:off x="3540154" y="4632211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40D3D5-B393-4282-A453-59D61B136EE6}"/>
              </a:ext>
            </a:extLst>
          </p:cNvPr>
          <p:cNvCxnSpPr>
            <a:cxnSpLocks/>
          </p:cNvCxnSpPr>
          <p:nvPr/>
        </p:nvCxnSpPr>
        <p:spPr>
          <a:xfrm flipH="1">
            <a:off x="4846799" y="4633452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069EDC-9316-4853-B7C3-A4CD9D0140D0}"/>
              </a:ext>
            </a:extLst>
          </p:cNvPr>
          <p:cNvSpPr txBox="1"/>
          <p:nvPr/>
        </p:nvSpPr>
        <p:spPr>
          <a:xfrm>
            <a:off x="7648485" y="4761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3BBCAA-CB4B-424C-8C93-F3A79CC263A6}"/>
              </a:ext>
            </a:extLst>
          </p:cNvPr>
          <p:cNvSpPr/>
          <p:nvPr/>
        </p:nvSpPr>
        <p:spPr>
          <a:xfrm>
            <a:off x="7214532" y="5156953"/>
            <a:ext cx="1266737" cy="45300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700" dirty="0">
                <a:solidFill>
                  <a:srgbClr val="FF0000"/>
                </a:solidFill>
              </a:rPr>
              <a:t>센서 수량만큼 상태확인</a:t>
            </a:r>
            <a:endParaRPr lang="en-US" altLang="ko-KR" sz="700" dirty="0">
              <a:solidFill>
                <a:srgbClr val="FF0000"/>
              </a:solidFill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 err="1">
                <a:solidFill>
                  <a:srgbClr val="FF0000"/>
                </a:solidFill>
              </a:rPr>
              <a:t>재부재</a:t>
            </a:r>
            <a:r>
              <a:rPr lang="en-US" altLang="ko-KR" sz="700" dirty="0">
                <a:solidFill>
                  <a:srgbClr val="FF0000"/>
                </a:solidFill>
              </a:rPr>
              <a:t>, BLE Scan</a:t>
            </a:r>
            <a:r>
              <a:rPr lang="ko-KR" altLang="en-US" sz="700" dirty="0">
                <a:solidFill>
                  <a:srgbClr val="FF0000"/>
                </a:solidFill>
              </a:rPr>
              <a:t>정보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BLE Scan Data </a:t>
            </a:r>
            <a:r>
              <a:rPr lang="ko-KR" altLang="en-US" sz="700" b="1" dirty="0">
                <a:solidFill>
                  <a:srgbClr val="FF0000"/>
                </a:solidFill>
              </a:rPr>
              <a:t>보관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1FD6ADF-E40F-46B8-931F-522AE11B4233}"/>
              </a:ext>
            </a:extLst>
          </p:cNvPr>
          <p:cNvCxnSpPr/>
          <p:nvPr/>
        </p:nvCxnSpPr>
        <p:spPr>
          <a:xfrm flipH="1">
            <a:off x="2246211" y="5250330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705D67F-8CF2-49E6-8850-59FCCE662DBB}"/>
              </a:ext>
            </a:extLst>
          </p:cNvPr>
          <p:cNvCxnSpPr>
            <a:cxnSpLocks/>
          </p:cNvCxnSpPr>
          <p:nvPr/>
        </p:nvCxnSpPr>
        <p:spPr>
          <a:xfrm flipH="1">
            <a:off x="3540154" y="5379915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8D557B-F5E9-4FF5-8B5F-CC485CE1E4C6}"/>
              </a:ext>
            </a:extLst>
          </p:cNvPr>
          <p:cNvCxnSpPr>
            <a:cxnSpLocks/>
          </p:cNvCxnSpPr>
          <p:nvPr/>
        </p:nvCxnSpPr>
        <p:spPr>
          <a:xfrm flipH="1">
            <a:off x="4846799" y="5508103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F5489E-0170-4710-93A2-D20B05B016D6}"/>
              </a:ext>
            </a:extLst>
          </p:cNvPr>
          <p:cNvSpPr/>
          <p:nvPr/>
        </p:nvSpPr>
        <p:spPr>
          <a:xfrm>
            <a:off x="9937400" y="5333122"/>
            <a:ext cx="1266737" cy="104574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host</a:t>
            </a:r>
            <a:r>
              <a:rPr lang="ko-KR" altLang="en-US" sz="7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700" dirty="0">
                <a:solidFill>
                  <a:srgbClr val="7030A0"/>
                </a:solidFill>
              </a:rPr>
              <a:t>LCU</a:t>
            </a:r>
            <a:r>
              <a:rPr lang="ko-KR" altLang="en-US" sz="7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700" dirty="0">
                <a:solidFill>
                  <a:srgbClr val="7030A0"/>
                </a:solidFill>
              </a:rPr>
              <a:t>(0x01)</a:t>
            </a: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1=O, 2=X, 3=X</a:t>
            </a:r>
          </a:p>
          <a:p>
            <a:pPr algn="ctr"/>
            <a:endParaRPr lang="en-US" altLang="ko-KR" sz="700" dirty="0">
              <a:solidFill>
                <a:srgbClr val="7030A0"/>
              </a:solidFill>
            </a:endParaRP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host</a:t>
            </a:r>
            <a:r>
              <a:rPr lang="ko-KR" altLang="en-US" sz="7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700" dirty="0">
                <a:solidFill>
                  <a:srgbClr val="7030A0"/>
                </a:solidFill>
              </a:rPr>
              <a:t>LCU</a:t>
            </a:r>
            <a:r>
              <a:rPr lang="ko-KR" altLang="en-US" sz="700" dirty="0">
                <a:solidFill>
                  <a:srgbClr val="7030A0"/>
                </a:solidFill>
              </a:rPr>
              <a:t>에 </a:t>
            </a:r>
            <a:r>
              <a:rPr lang="en-US" altLang="ko-KR" sz="700" dirty="0">
                <a:solidFill>
                  <a:srgbClr val="7030A0"/>
                </a:solidFill>
              </a:rPr>
              <a:t>BLE Scan</a:t>
            </a:r>
            <a:r>
              <a:rPr lang="ko-KR" altLang="en-US" sz="700" dirty="0">
                <a:solidFill>
                  <a:srgbClr val="7030A0"/>
                </a:solidFill>
              </a:rPr>
              <a:t> 정보 요청</a:t>
            </a:r>
            <a:r>
              <a:rPr lang="en-US" altLang="ko-KR" sz="700" dirty="0">
                <a:solidFill>
                  <a:srgbClr val="7030A0"/>
                </a:solidFill>
              </a:rPr>
              <a:t>(0x31)</a:t>
            </a:r>
          </a:p>
          <a:p>
            <a:pPr algn="ctr"/>
            <a:r>
              <a:rPr lang="en-US" altLang="ko-KR" sz="700" b="1" dirty="0">
                <a:solidFill>
                  <a:srgbClr val="7030A0"/>
                </a:solidFill>
              </a:rPr>
              <a:t>1=AAA,BBB,CCC</a:t>
            </a:r>
            <a:endParaRPr lang="ko-KR" altLang="en-US" sz="700" b="1" dirty="0">
              <a:solidFill>
                <a:srgbClr val="7030A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734ECC-9635-49AD-8B73-B38E004C5B96}"/>
              </a:ext>
            </a:extLst>
          </p:cNvPr>
          <p:cNvCxnSpPr/>
          <p:nvPr/>
        </p:nvCxnSpPr>
        <p:spPr>
          <a:xfrm flipH="1">
            <a:off x="6988030" y="5848618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4BF510-2122-4952-8E15-548E72053D35}"/>
              </a:ext>
            </a:extLst>
          </p:cNvPr>
          <p:cNvSpPr/>
          <p:nvPr/>
        </p:nvSpPr>
        <p:spPr>
          <a:xfrm>
            <a:off x="6354661" y="5943867"/>
            <a:ext cx="1266737" cy="50303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700" dirty="0">
                <a:solidFill>
                  <a:srgbClr val="7030A0"/>
                </a:solidFill>
              </a:rPr>
              <a:t>BLE Scan</a:t>
            </a:r>
            <a:r>
              <a:rPr lang="ko-KR" altLang="en-US" sz="700" dirty="0">
                <a:solidFill>
                  <a:srgbClr val="7030A0"/>
                </a:solidFill>
              </a:rPr>
              <a:t> 정보 응답 후</a:t>
            </a:r>
            <a:endParaRPr lang="en-US" altLang="ko-KR" sz="700" dirty="0">
              <a:solidFill>
                <a:srgbClr val="7030A0"/>
              </a:solidFill>
            </a:endParaRPr>
          </a:p>
          <a:p>
            <a:pPr algn="ctr"/>
            <a:r>
              <a:rPr lang="en-US" altLang="ko-KR" sz="700" b="1" dirty="0">
                <a:solidFill>
                  <a:srgbClr val="7030A0"/>
                </a:solidFill>
              </a:rPr>
              <a:t>Scan Data clear</a:t>
            </a:r>
            <a:endParaRPr lang="ko-KR" altLang="en-US" sz="700" b="1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F41995-2652-44F9-ABE5-173140DE4FBA}"/>
              </a:ext>
            </a:extLst>
          </p:cNvPr>
          <p:cNvSpPr txBox="1"/>
          <p:nvPr/>
        </p:nvSpPr>
        <p:spPr>
          <a:xfrm>
            <a:off x="7648485" y="324754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71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353</Words>
  <Application>Microsoft Office PowerPoint</Application>
  <PresentationFormat>와이드스크린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DAVIS 구조</vt:lpstr>
      <vt:lpstr>초음파 유도관제 상시 Flow</vt:lpstr>
      <vt:lpstr>차량 주차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DAVIS 구조</dc:title>
  <dc:creator>ghlee0127@gmail.com</dc:creator>
  <cp:lastModifiedBy>ghlee0127@gmail.com</cp:lastModifiedBy>
  <cp:revision>1</cp:revision>
  <cp:lastPrinted>2022-04-12T04:27:51Z</cp:lastPrinted>
  <dcterms:created xsi:type="dcterms:W3CDTF">2022-04-12T00:26:19Z</dcterms:created>
  <dcterms:modified xsi:type="dcterms:W3CDTF">2022-04-12T07:30:16Z</dcterms:modified>
</cp:coreProperties>
</file>