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BBCB5-FAA9-4BDC-A096-057B2F8CE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EE8CC8-3D8C-424A-AFCE-EE5666806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3BDCA8-D049-4144-9986-BD5AFE9D2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55D1-A507-4478-8BFE-F925B285F5BF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648B35-D3CC-4CBD-B7A0-2959D0F94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7F353C-4743-49D2-9E8A-CA96377CF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7B10A-ABB3-4399-A56A-4E57D66B3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605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33D6B3-CD12-452D-A241-62847675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A80594-6DF4-436D-BA43-9C07DED02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FFE235-F011-45BB-9032-6840B7809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55D1-A507-4478-8BFE-F925B285F5BF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6DBAF0-EDA1-4021-9481-BFA738C1C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2A727-59FC-4A3E-8471-AE84A922B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7B10A-ABB3-4399-A56A-4E57D66B3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377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4935EC-2964-436C-9A25-1E326C8A57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E4F001-D7D4-462A-9A34-1CC08CF15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9A9DF-6C12-43A4-B383-D91EF7C37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55D1-A507-4478-8BFE-F925B285F5BF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1F16E-CC56-4A35-AB83-B1F80497F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D177F9-18C1-4ACE-9E3E-05427A914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7B10A-ABB3-4399-A56A-4E57D66B3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586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4EFAE-E859-4FB6-A2D4-7970F709C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6F64BF-EBB0-41DF-B634-EB41E66A5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07FDE0-4638-4CEF-9C3D-B93D3803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55D1-A507-4478-8BFE-F925B285F5BF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9A339A-8824-49DC-A125-AEA09784E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3FCFEA-A6B4-4789-A0EE-6727F6E89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7B10A-ABB3-4399-A56A-4E57D66B3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06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496FD6-CBFA-4B0B-9F3E-106BB277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43ABC9-FEA1-40B2-AC56-69E4A7D16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508ECC-B0E6-44FF-AE0C-3C79540D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55D1-A507-4478-8BFE-F925B285F5BF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0EC11A-4C98-40E7-A6A5-BF9160A6D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E4C01F-774E-4A7A-9295-43AD52F81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7B10A-ABB3-4399-A56A-4E57D66B3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260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5CBD0-687C-43E5-A730-0B74195E9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96AC6B-D5CB-4CD1-9E74-E6B377560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78899C-C8B0-48AA-A14C-FC2F4385F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6427D0-8492-40B1-A2A9-F400F5BB4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55D1-A507-4478-8BFE-F925B285F5BF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5F6456-AF74-4BCF-B95B-451663BE8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7FED41-55A2-4901-A190-B4C0561EB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7B10A-ABB3-4399-A56A-4E57D66B3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335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2A22C5-4564-4A0A-8FE4-5EE173DF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A4FED7-B978-4A95-BDC7-E44E2E7A0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C67A4A-15DF-45C7-B3F6-736DD7288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8D3FD5-82A2-441C-B0CE-83AC25A606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6A6FB2-0B86-4728-9056-4465853F10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CBBBB7-5CF1-43B3-82AB-584137CE3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55D1-A507-4478-8BFE-F925B285F5BF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D95A2F-19FD-430C-8570-1D4BAB8E4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9913482-9419-41F7-B023-F295FE04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7B10A-ABB3-4399-A56A-4E57D66B3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492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0BFD9-B27F-41D4-BBCE-EE188A97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AF50C-9932-4090-BB82-E30E41B0A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55D1-A507-4478-8BFE-F925B285F5BF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499436-6FB0-4600-A88F-CFFFFBB1C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D3410E-8FF4-4D98-9648-99E125C6F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7B10A-ABB3-4399-A56A-4E57D66B3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559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E94228-E41B-492D-A9DB-A42054070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55D1-A507-4478-8BFE-F925B285F5BF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646AC7-A88F-4082-8C1B-DD383F517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0781AB-80AD-4B98-8254-454E58525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7B10A-ABB3-4399-A56A-4E57D66B3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027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7EA0DA-4917-4A62-A83A-897F8485D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ABD299-D39D-466F-866E-9067F0251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B7E5E7-436A-4974-8C33-6A385272F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401123-D615-49E7-9CAC-02663ADE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55D1-A507-4478-8BFE-F925B285F5BF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7164B2-49A3-4913-A385-7741E6F1A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0A8209-C2A7-461B-8FA1-DE8B2C2CD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7B10A-ABB3-4399-A56A-4E57D66B3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210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21238-F48D-43D4-A6C7-5FEF055D1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0CC333-7BD2-447A-9700-3FC691D3FB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EDD161-2717-4175-9AE7-37974B3C3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87C93E-70FC-44A2-9C9B-87298481F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55D1-A507-4478-8BFE-F925B285F5BF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1A05F1-7C2B-4D7A-9F56-414E210E0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2B1296-CBB4-4F5E-838C-1683EB5C5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7B10A-ABB3-4399-A56A-4E57D66B3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029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EF073AD-5A1B-4D0B-9D84-F50752342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2B77E2-A484-4395-A947-6AA07ABF3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539C7E-1B3B-46C6-936A-CBF12EDEB7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A55D1-A507-4478-8BFE-F925B285F5BF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FFF7D2-3D9F-42AF-BD6C-C6A04B3A3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62270A-9262-4AEC-8AC3-765801CFE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7B10A-ABB3-4399-A56A-4E57D66B3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522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4D69962-E9D8-4E00-83EC-21CA927AA38F}"/>
              </a:ext>
            </a:extLst>
          </p:cNvPr>
          <p:cNvCxnSpPr>
            <a:cxnSpLocks/>
          </p:cNvCxnSpPr>
          <p:nvPr/>
        </p:nvCxnSpPr>
        <p:spPr>
          <a:xfrm>
            <a:off x="2172748" y="965243"/>
            <a:ext cx="0" cy="573770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88884CF-6F4B-4534-B529-BE0E4E8F4B46}"/>
              </a:ext>
            </a:extLst>
          </p:cNvPr>
          <p:cNvCxnSpPr>
            <a:cxnSpLocks/>
          </p:cNvCxnSpPr>
          <p:nvPr/>
        </p:nvCxnSpPr>
        <p:spPr>
          <a:xfrm>
            <a:off x="3833769" y="965243"/>
            <a:ext cx="0" cy="577580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2811328-E232-42E8-9C36-83FE01C0AE8E}"/>
              </a:ext>
            </a:extLst>
          </p:cNvPr>
          <p:cNvCxnSpPr>
            <a:cxnSpLocks/>
          </p:cNvCxnSpPr>
          <p:nvPr/>
        </p:nvCxnSpPr>
        <p:spPr>
          <a:xfrm>
            <a:off x="5452844" y="965243"/>
            <a:ext cx="0" cy="573770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4B14D51-58CE-44F2-A9DB-4B7AA86266A6}"/>
              </a:ext>
            </a:extLst>
          </p:cNvPr>
          <p:cNvCxnSpPr>
            <a:cxnSpLocks/>
          </p:cNvCxnSpPr>
          <p:nvPr/>
        </p:nvCxnSpPr>
        <p:spPr>
          <a:xfrm>
            <a:off x="7021585" y="965243"/>
            <a:ext cx="0" cy="577580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7852045-3030-48EA-A3C5-32F27285932B}"/>
              </a:ext>
            </a:extLst>
          </p:cNvPr>
          <p:cNvCxnSpPr>
            <a:cxnSpLocks/>
          </p:cNvCxnSpPr>
          <p:nvPr/>
        </p:nvCxnSpPr>
        <p:spPr>
          <a:xfrm>
            <a:off x="8506436" y="965243"/>
            <a:ext cx="0" cy="580755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57ED1D0-AEC7-489F-B9DE-B0B096A24346}"/>
              </a:ext>
            </a:extLst>
          </p:cNvPr>
          <p:cNvCxnSpPr>
            <a:cxnSpLocks/>
          </p:cNvCxnSpPr>
          <p:nvPr/>
        </p:nvCxnSpPr>
        <p:spPr>
          <a:xfrm>
            <a:off x="9924176" y="965243"/>
            <a:ext cx="0" cy="577580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9ED5171-3061-4F38-B8FB-294BE629BEB4}"/>
              </a:ext>
            </a:extLst>
          </p:cNvPr>
          <p:cNvCxnSpPr>
            <a:cxnSpLocks/>
          </p:cNvCxnSpPr>
          <p:nvPr/>
        </p:nvCxnSpPr>
        <p:spPr>
          <a:xfrm>
            <a:off x="11190913" y="965243"/>
            <a:ext cx="0" cy="580755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웃는 얼굴 12">
            <a:extLst>
              <a:ext uri="{FF2B5EF4-FFF2-40B4-BE49-F238E27FC236}">
                <a16:creationId xmlns:a16="http://schemas.microsoft.com/office/drawing/2014/main" id="{67BD997A-ADE5-49D4-BD4B-70516D6077EC}"/>
              </a:ext>
            </a:extLst>
          </p:cNvPr>
          <p:cNvSpPr/>
          <p:nvPr/>
        </p:nvSpPr>
        <p:spPr>
          <a:xfrm>
            <a:off x="461394" y="1879643"/>
            <a:ext cx="545285" cy="545285"/>
          </a:xfrm>
          <a:prstGeom prst="smileyFac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B1ECA7-BE4A-43AF-A494-7B608049ACBB}"/>
              </a:ext>
            </a:extLst>
          </p:cNvPr>
          <p:cNvSpPr txBox="1"/>
          <p:nvPr/>
        </p:nvSpPr>
        <p:spPr>
          <a:xfrm>
            <a:off x="427838" y="2492040"/>
            <a:ext cx="6078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사용자</a:t>
            </a:r>
            <a:endParaRPr lang="en-US" altLang="ko-KR" sz="1100" dirty="0"/>
          </a:p>
          <a:p>
            <a:pPr algn="ctr"/>
            <a:r>
              <a:rPr lang="en-US" altLang="ko-KR" sz="1100" dirty="0"/>
              <a:t>(App)</a:t>
            </a:r>
            <a:endParaRPr lang="ko-KR" altLang="en-US" dirty="0"/>
          </a:p>
        </p:txBody>
      </p:sp>
      <p:sp>
        <p:nvSpPr>
          <p:cNvPr id="15" name="웃는 얼굴 14">
            <a:extLst>
              <a:ext uri="{FF2B5EF4-FFF2-40B4-BE49-F238E27FC236}">
                <a16:creationId xmlns:a16="http://schemas.microsoft.com/office/drawing/2014/main" id="{EFAD9FC5-DC56-4B67-9960-763BD9BF63CD}"/>
              </a:ext>
            </a:extLst>
          </p:cNvPr>
          <p:cNvSpPr/>
          <p:nvPr/>
        </p:nvSpPr>
        <p:spPr>
          <a:xfrm>
            <a:off x="461394" y="4679170"/>
            <a:ext cx="545285" cy="545285"/>
          </a:xfrm>
          <a:prstGeom prst="smileyFac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A68C8F-9C4E-4FA0-872E-503932D00B92}"/>
              </a:ext>
            </a:extLst>
          </p:cNvPr>
          <p:cNvSpPr txBox="1"/>
          <p:nvPr/>
        </p:nvSpPr>
        <p:spPr>
          <a:xfrm>
            <a:off x="427840" y="5291567"/>
            <a:ext cx="6078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관리자</a:t>
            </a:r>
            <a:endParaRPr lang="en-US" altLang="ko-KR" sz="1100" dirty="0"/>
          </a:p>
          <a:p>
            <a:pPr algn="ctr"/>
            <a:r>
              <a:rPr lang="en-US" altLang="ko-KR" sz="1100" dirty="0"/>
              <a:t>(PC)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32783D3-967B-48FD-8051-6B08D06B5508}"/>
              </a:ext>
            </a:extLst>
          </p:cNvPr>
          <p:cNvSpPr/>
          <p:nvPr/>
        </p:nvSpPr>
        <p:spPr>
          <a:xfrm>
            <a:off x="1702965" y="470293"/>
            <a:ext cx="939567" cy="494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event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FE08DA1-BCD9-493F-BDF6-1EA238891E39}"/>
              </a:ext>
            </a:extLst>
          </p:cNvPr>
          <p:cNvSpPr/>
          <p:nvPr/>
        </p:nvSpPr>
        <p:spPr>
          <a:xfrm>
            <a:off x="3363985" y="470293"/>
            <a:ext cx="939567" cy="494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공동현관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FE9E462-2DCE-4639-BF66-51C4B1C64CA2}"/>
              </a:ext>
            </a:extLst>
          </p:cNvPr>
          <p:cNvSpPr/>
          <p:nvPr/>
        </p:nvSpPr>
        <p:spPr>
          <a:xfrm>
            <a:off x="4978867" y="470293"/>
            <a:ext cx="939567" cy="494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초음파센서</a:t>
            </a:r>
            <a:endParaRPr lang="en-US" altLang="ko-KR" sz="1100" dirty="0"/>
          </a:p>
          <a:p>
            <a:pPr algn="ctr"/>
            <a:r>
              <a:rPr lang="en-US" altLang="ko-KR" sz="1100" dirty="0"/>
              <a:t>+ LCU</a:t>
            </a:r>
            <a:endParaRPr lang="ko-KR" altLang="en-US" sz="11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6AE9A34-294D-4A9E-BFE2-AFA384653E4F}"/>
              </a:ext>
            </a:extLst>
          </p:cNvPr>
          <p:cNvSpPr/>
          <p:nvPr/>
        </p:nvSpPr>
        <p:spPr>
          <a:xfrm>
            <a:off x="6551801" y="470293"/>
            <a:ext cx="939567" cy="494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onepass</a:t>
            </a:r>
            <a:r>
              <a:rPr lang="en-US" altLang="ko-KR" sz="1100" dirty="0"/>
              <a:t>_</a:t>
            </a:r>
          </a:p>
          <a:p>
            <a:pPr algn="ctr"/>
            <a:r>
              <a:rPr lang="en-US" altLang="ko-KR" sz="1100" dirty="0"/>
              <a:t>host</a:t>
            </a:r>
            <a:endParaRPr lang="ko-KR" altLang="en-US" sz="11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9A33A06-74AA-4AF3-B5B4-45356E2780F1}"/>
              </a:ext>
            </a:extLst>
          </p:cNvPr>
          <p:cNvSpPr/>
          <p:nvPr/>
        </p:nvSpPr>
        <p:spPr>
          <a:xfrm>
            <a:off x="8036652" y="470293"/>
            <a:ext cx="939567" cy="494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pgi_u_host</a:t>
            </a:r>
            <a:endParaRPr lang="ko-KR" altLang="en-US" sz="11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129D16F-9D72-41A8-B040-C53BC31FE420}"/>
              </a:ext>
            </a:extLst>
          </p:cNvPr>
          <p:cNvSpPr/>
          <p:nvPr/>
        </p:nvSpPr>
        <p:spPr>
          <a:xfrm>
            <a:off x="9454392" y="470293"/>
            <a:ext cx="939567" cy="494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모니터링</a:t>
            </a:r>
            <a:endParaRPr lang="ko-KR" altLang="en-US" sz="11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6C05C71-3F62-4A85-8FF0-55E1E6771053}"/>
              </a:ext>
            </a:extLst>
          </p:cNvPr>
          <p:cNvSpPr/>
          <p:nvPr/>
        </p:nvSpPr>
        <p:spPr>
          <a:xfrm>
            <a:off x="10721129" y="470293"/>
            <a:ext cx="939567" cy="494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기타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E751370-0F32-4347-8CB5-1B0CE411048C}"/>
              </a:ext>
            </a:extLst>
          </p:cNvPr>
          <p:cNvSpPr/>
          <p:nvPr/>
        </p:nvSpPr>
        <p:spPr>
          <a:xfrm>
            <a:off x="1598102" y="1158189"/>
            <a:ext cx="1149292" cy="604007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공동현관 진입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7FC6453-3C91-4034-9C54-51BCBC407057}"/>
              </a:ext>
            </a:extLst>
          </p:cNvPr>
          <p:cNvSpPr/>
          <p:nvPr/>
        </p:nvSpPr>
        <p:spPr>
          <a:xfrm>
            <a:off x="3259122" y="1158189"/>
            <a:ext cx="1149292" cy="604007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App_id</a:t>
            </a:r>
            <a:r>
              <a:rPr lang="en-US" altLang="ko-KR" sz="1000" dirty="0">
                <a:solidFill>
                  <a:schemeClr val="tx1"/>
                </a:solidFill>
              </a:rPr>
              <a:t> + </a:t>
            </a:r>
            <a:r>
              <a:rPr lang="ko-KR" altLang="en-US" sz="1000" dirty="0">
                <a:solidFill>
                  <a:schemeClr val="tx1"/>
                </a:solidFill>
              </a:rPr>
              <a:t>현관</a:t>
            </a:r>
            <a:r>
              <a:rPr lang="en-US" altLang="ko-KR" sz="1000" dirty="0">
                <a:solidFill>
                  <a:schemeClr val="tx1"/>
                </a:solidFill>
              </a:rPr>
              <a:t>ID 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전달</a:t>
            </a:r>
          </a:p>
        </p:txBody>
      </p:sp>
      <p:sp>
        <p:nvSpPr>
          <p:cNvPr id="28" name="다이아몬드 27">
            <a:extLst>
              <a:ext uri="{FF2B5EF4-FFF2-40B4-BE49-F238E27FC236}">
                <a16:creationId xmlns:a16="http://schemas.microsoft.com/office/drawing/2014/main" id="{D1AD5BF0-A921-4D35-976E-395F064DD566}"/>
              </a:ext>
            </a:extLst>
          </p:cNvPr>
          <p:cNvSpPr/>
          <p:nvPr/>
        </p:nvSpPr>
        <p:spPr>
          <a:xfrm>
            <a:off x="6518244" y="1188116"/>
            <a:ext cx="1006679" cy="494950"/>
          </a:xfrm>
          <a:prstGeom prst="diamond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유효</a:t>
            </a:r>
            <a:r>
              <a:rPr lang="en-US" altLang="ko-KR" sz="1000" dirty="0">
                <a:solidFill>
                  <a:schemeClr val="tx1"/>
                </a:solidFill>
              </a:rPr>
              <a:t>ID?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81A1401-5A75-47BC-87ED-2F4009A8529A}"/>
              </a:ext>
            </a:extLst>
          </p:cNvPr>
          <p:cNvCxnSpPr>
            <a:stCxn id="13" idx="7"/>
            <a:endCxn id="25" idx="2"/>
          </p:cNvCxnSpPr>
          <p:nvPr/>
        </p:nvCxnSpPr>
        <p:spPr>
          <a:xfrm flipV="1">
            <a:off x="926824" y="1460193"/>
            <a:ext cx="671278" cy="499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06F9710-677D-4B1C-96CE-F54243BD5E02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>
          <a:xfrm>
            <a:off x="2747394" y="1460193"/>
            <a:ext cx="511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F6763D9-0015-46D8-A44C-CC5748AFCDB0}"/>
              </a:ext>
            </a:extLst>
          </p:cNvPr>
          <p:cNvCxnSpPr>
            <a:cxnSpLocks/>
            <a:stCxn id="26" idx="6"/>
            <a:endCxn id="28" idx="1"/>
          </p:cNvCxnSpPr>
          <p:nvPr/>
        </p:nvCxnSpPr>
        <p:spPr>
          <a:xfrm flipV="1">
            <a:off x="4408414" y="1435591"/>
            <a:ext cx="2109830" cy="24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6FDF37FE-5214-41BA-A02F-EEE2E920B3BA}"/>
              </a:ext>
            </a:extLst>
          </p:cNvPr>
          <p:cNvCxnSpPr>
            <a:cxnSpLocks/>
            <a:stCxn id="28" idx="2"/>
            <a:endCxn id="26" idx="4"/>
          </p:cNvCxnSpPr>
          <p:nvPr/>
        </p:nvCxnSpPr>
        <p:spPr>
          <a:xfrm rot="5400000">
            <a:off x="5388111" y="128723"/>
            <a:ext cx="79130" cy="3187816"/>
          </a:xfrm>
          <a:prstGeom prst="bentConnector3">
            <a:avLst>
              <a:gd name="adj1" fmla="val 272275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16CEA62-A241-4205-B6F6-0202F802DCD0}"/>
              </a:ext>
            </a:extLst>
          </p:cNvPr>
          <p:cNvSpPr txBox="1"/>
          <p:nvPr/>
        </p:nvSpPr>
        <p:spPr>
          <a:xfrm>
            <a:off x="6746034" y="1693117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</a:t>
            </a:r>
            <a:endParaRPr lang="ko-KR" altLang="en-US" dirty="0"/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63E8CB22-FFDC-47A3-98DE-05FE6EC56F61}"/>
              </a:ext>
            </a:extLst>
          </p:cNvPr>
          <p:cNvCxnSpPr>
            <a:cxnSpLocks/>
            <a:stCxn id="28" idx="2"/>
            <a:endCxn id="50" idx="4"/>
          </p:cNvCxnSpPr>
          <p:nvPr/>
        </p:nvCxnSpPr>
        <p:spPr>
          <a:xfrm rot="16200000" flipH="1">
            <a:off x="9066683" y="-362033"/>
            <a:ext cx="79130" cy="4169328"/>
          </a:xfrm>
          <a:prstGeom prst="bentConnector3">
            <a:avLst>
              <a:gd name="adj1" fmla="val 38889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D3FE01E3-FA62-4C92-A160-81A0A5B0BF07}"/>
              </a:ext>
            </a:extLst>
          </p:cNvPr>
          <p:cNvSpPr/>
          <p:nvPr/>
        </p:nvSpPr>
        <p:spPr>
          <a:xfrm>
            <a:off x="10616266" y="1158189"/>
            <a:ext cx="1149292" cy="604007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E/V </a:t>
            </a:r>
            <a:r>
              <a:rPr lang="ko-KR" altLang="en-US" sz="1000" dirty="0">
                <a:solidFill>
                  <a:schemeClr val="tx1"/>
                </a:solidFill>
              </a:rPr>
              <a:t>호출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71A7240-AA67-4EAE-A83D-F777EA12B1FF}"/>
              </a:ext>
            </a:extLst>
          </p:cNvPr>
          <p:cNvSpPr txBox="1"/>
          <p:nvPr/>
        </p:nvSpPr>
        <p:spPr>
          <a:xfrm>
            <a:off x="7107292" y="1777007"/>
            <a:ext cx="1091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Y: to</a:t>
            </a:r>
            <a:r>
              <a:rPr lang="ko-KR" altLang="en-US" sz="1100" dirty="0"/>
              <a:t> </a:t>
            </a:r>
            <a:r>
              <a:rPr lang="ko-KR" altLang="en-US" sz="1100" dirty="0" err="1"/>
              <a:t>홈넷서버</a:t>
            </a:r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D49943E8-825B-431B-B4C2-D6B9F3BC5D57}"/>
              </a:ext>
            </a:extLst>
          </p:cNvPr>
          <p:cNvSpPr/>
          <p:nvPr/>
        </p:nvSpPr>
        <p:spPr>
          <a:xfrm>
            <a:off x="1598102" y="2416538"/>
            <a:ext cx="1149292" cy="604007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주차면에 주차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F136B02-4D1D-46A1-B262-B7CCDDB937CB}"/>
              </a:ext>
            </a:extLst>
          </p:cNvPr>
          <p:cNvSpPr/>
          <p:nvPr/>
        </p:nvSpPr>
        <p:spPr>
          <a:xfrm>
            <a:off x="4853030" y="2416538"/>
            <a:ext cx="1149292" cy="604007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App_id</a:t>
            </a:r>
            <a:r>
              <a:rPr lang="en-US" altLang="ko-KR" sz="1000" dirty="0">
                <a:solidFill>
                  <a:schemeClr val="tx1"/>
                </a:solidFill>
              </a:rPr>
              <a:t> +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Senser no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전달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CFACA1D4-E20A-4660-9F8A-1A6388BD169B}"/>
              </a:ext>
            </a:extLst>
          </p:cNvPr>
          <p:cNvSpPr/>
          <p:nvPr/>
        </p:nvSpPr>
        <p:spPr>
          <a:xfrm>
            <a:off x="7931789" y="2416538"/>
            <a:ext cx="1149292" cy="604007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주차 알림</a:t>
            </a:r>
          </a:p>
        </p:txBody>
      </p:sp>
      <p:sp>
        <p:nvSpPr>
          <p:cNvPr id="61" name="다이아몬드 60">
            <a:extLst>
              <a:ext uri="{FF2B5EF4-FFF2-40B4-BE49-F238E27FC236}">
                <a16:creationId xmlns:a16="http://schemas.microsoft.com/office/drawing/2014/main" id="{9CD777C1-CFC4-4FF5-8581-D6DE27C960BC}"/>
              </a:ext>
            </a:extLst>
          </p:cNvPr>
          <p:cNvSpPr/>
          <p:nvPr/>
        </p:nvSpPr>
        <p:spPr>
          <a:xfrm>
            <a:off x="10687572" y="3157819"/>
            <a:ext cx="1006679" cy="494950"/>
          </a:xfrm>
          <a:prstGeom prst="diamond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웹소켓</a:t>
            </a:r>
            <a:r>
              <a:rPr lang="en-US" altLang="ko-KR" sz="1000" dirty="0">
                <a:solidFill>
                  <a:schemeClr val="tx1"/>
                </a:solidFill>
              </a:rPr>
              <a:t>OK?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78A98D44-657C-40CB-9DE3-FE59CBC735A0}"/>
              </a:ext>
            </a:extLst>
          </p:cNvPr>
          <p:cNvCxnSpPr>
            <a:cxnSpLocks/>
            <a:stCxn id="55" idx="6"/>
            <a:endCxn id="56" idx="2"/>
          </p:cNvCxnSpPr>
          <p:nvPr/>
        </p:nvCxnSpPr>
        <p:spPr>
          <a:xfrm>
            <a:off x="2747394" y="2718542"/>
            <a:ext cx="2105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320A4B14-6250-40E6-AFC0-36DB90A1B15F}"/>
              </a:ext>
            </a:extLst>
          </p:cNvPr>
          <p:cNvCxnSpPr>
            <a:cxnSpLocks/>
            <a:stCxn id="56" idx="6"/>
            <a:endCxn id="57" idx="2"/>
          </p:cNvCxnSpPr>
          <p:nvPr/>
        </p:nvCxnSpPr>
        <p:spPr>
          <a:xfrm>
            <a:off x="6002322" y="2718542"/>
            <a:ext cx="1929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3F5245EC-D171-431D-BAA5-41BCE82C893A}"/>
              </a:ext>
            </a:extLst>
          </p:cNvPr>
          <p:cNvSpPr/>
          <p:nvPr/>
        </p:nvSpPr>
        <p:spPr>
          <a:xfrm>
            <a:off x="1598102" y="3171551"/>
            <a:ext cx="1149292" cy="604007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주차위치 </a:t>
            </a:r>
            <a:r>
              <a:rPr lang="en-US" altLang="ko-KR" sz="1000" dirty="0">
                <a:solidFill>
                  <a:schemeClr val="tx1"/>
                </a:solidFill>
              </a:rPr>
              <a:t>push </a:t>
            </a:r>
            <a:r>
              <a:rPr lang="ko-KR" altLang="en-US" sz="1000" dirty="0">
                <a:solidFill>
                  <a:schemeClr val="tx1"/>
                </a:solidFill>
              </a:rPr>
              <a:t>알림</a:t>
            </a: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0702F565-595C-4737-9B3A-0DEEB3C87BE6}"/>
              </a:ext>
            </a:extLst>
          </p:cNvPr>
          <p:cNvCxnSpPr>
            <a:cxnSpLocks/>
            <a:stCxn id="13" idx="6"/>
            <a:endCxn id="55" idx="2"/>
          </p:cNvCxnSpPr>
          <p:nvPr/>
        </p:nvCxnSpPr>
        <p:spPr>
          <a:xfrm>
            <a:off x="1006679" y="2152286"/>
            <a:ext cx="591423" cy="566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E8ABD3F9-6B38-4A04-BE16-0D58EBCC9444}"/>
              </a:ext>
            </a:extLst>
          </p:cNvPr>
          <p:cNvCxnSpPr>
            <a:cxnSpLocks/>
            <a:stCxn id="75" idx="1"/>
            <a:endCxn id="13" idx="5"/>
          </p:cNvCxnSpPr>
          <p:nvPr/>
        </p:nvCxnSpPr>
        <p:spPr>
          <a:xfrm flipH="1" flipV="1">
            <a:off x="926824" y="2345073"/>
            <a:ext cx="839588" cy="91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9" name="타원 88">
            <a:extLst>
              <a:ext uri="{FF2B5EF4-FFF2-40B4-BE49-F238E27FC236}">
                <a16:creationId xmlns:a16="http://schemas.microsoft.com/office/drawing/2014/main" id="{20ABE443-2906-4AD2-8931-52745FA422D9}"/>
              </a:ext>
            </a:extLst>
          </p:cNvPr>
          <p:cNvSpPr/>
          <p:nvPr/>
        </p:nvSpPr>
        <p:spPr>
          <a:xfrm>
            <a:off x="9349529" y="2416538"/>
            <a:ext cx="1149292" cy="604007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화면에 상태 표시</a:t>
            </a: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BA27F648-FCC3-475F-88C6-B2C3E222F2C6}"/>
              </a:ext>
            </a:extLst>
          </p:cNvPr>
          <p:cNvCxnSpPr>
            <a:cxnSpLocks/>
            <a:stCxn id="57" idx="6"/>
            <a:endCxn id="89" idx="2"/>
          </p:cNvCxnSpPr>
          <p:nvPr/>
        </p:nvCxnSpPr>
        <p:spPr>
          <a:xfrm>
            <a:off x="9081081" y="2718542"/>
            <a:ext cx="2684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타원 94">
            <a:extLst>
              <a:ext uri="{FF2B5EF4-FFF2-40B4-BE49-F238E27FC236}">
                <a16:creationId xmlns:a16="http://schemas.microsoft.com/office/drawing/2014/main" id="{2F8B7813-6614-45AB-8A73-F07124AD520A}"/>
              </a:ext>
            </a:extLst>
          </p:cNvPr>
          <p:cNvSpPr/>
          <p:nvPr/>
        </p:nvSpPr>
        <p:spPr>
          <a:xfrm>
            <a:off x="1598102" y="4098904"/>
            <a:ext cx="1149292" cy="604007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주차면 정보 확인</a:t>
            </a:r>
            <a:r>
              <a:rPr lang="en-US" altLang="ko-KR" sz="1000" dirty="0">
                <a:solidFill>
                  <a:schemeClr val="tx1"/>
                </a:solidFill>
              </a:rPr>
              <a:t>(click)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5F67EA1B-E7FE-406E-B98D-0FE674E54DA7}"/>
              </a:ext>
            </a:extLst>
          </p:cNvPr>
          <p:cNvSpPr/>
          <p:nvPr/>
        </p:nvSpPr>
        <p:spPr>
          <a:xfrm>
            <a:off x="9349529" y="4098904"/>
            <a:ext cx="1149292" cy="604007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DB</a:t>
            </a:r>
            <a:r>
              <a:rPr lang="ko-KR" altLang="en-US" sz="1000" dirty="0">
                <a:solidFill>
                  <a:schemeClr val="tx1"/>
                </a:solidFill>
              </a:rPr>
              <a:t>조회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정보표출</a:t>
            </a: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09EE3221-578D-4F97-919D-0EB9AD76A453}"/>
              </a:ext>
            </a:extLst>
          </p:cNvPr>
          <p:cNvCxnSpPr>
            <a:cxnSpLocks/>
            <a:stCxn id="95" idx="6"/>
            <a:endCxn id="96" idx="2"/>
          </p:cNvCxnSpPr>
          <p:nvPr/>
        </p:nvCxnSpPr>
        <p:spPr>
          <a:xfrm>
            <a:off x="2747394" y="4400908"/>
            <a:ext cx="6602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0" name="타원 99">
            <a:extLst>
              <a:ext uri="{FF2B5EF4-FFF2-40B4-BE49-F238E27FC236}">
                <a16:creationId xmlns:a16="http://schemas.microsoft.com/office/drawing/2014/main" id="{CF683CED-2CD4-428C-873C-669D413AD56C}"/>
              </a:ext>
            </a:extLst>
          </p:cNvPr>
          <p:cNvSpPr/>
          <p:nvPr/>
        </p:nvSpPr>
        <p:spPr>
          <a:xfrm>
            <a:off x="1598102" y="4791365"/>
            <a:ext cx="1149292" cy="604007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동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호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차번</a:t>
            </a:r>
            <a:r>
              <a:rPr lang="ko-KR" altLang="en-US" sz="1000" dirty="0">
                <a:solidFill>
                  <a:schemeClr val="tx1"/>
                </a:solidFill>
              </a:rPr>
              <a:t> 검색</a:t>
            </a: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4A9DECBD-755C-4DE5-BC5A-3BFF673A2088}"/>
              </a:ext>
            </a:extLst>
          </p:cNvPr>
          <p:cNvSpPr/>
          <p:nvPr/>
        </p:nvSpPr>
        <p:spPr>
          <a:xfrm>
            <a:off x="9349529" y="4791365"/>
            <a:ext cx="1149292" cy="604007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DB</a:t>
            </a:r>
            <a:r>
              <a:rPr lang="ko-KR" altLang="en-US" sz="1000" dirty="0">
                <a:solidFill>
                  <a:schemeClr val="tx1"/>
                </a:solidFill>
              </a:rPr>
              <a:t>조회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정보표출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list+detail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AF619905-2E35-42E7-B91D-A48C3C4C0BAA}"/>
              </a:ext>
            </a:extLst>
          </p:cNvPr>
          <p:cNvCxnSpPr>
            <a:cxnSpLocks/>
            <a:stCxn id="100" idx="6"/>
            <a:endCxn id="101" idx="2"/>
          </p:cNvCxnSpPr>
          <p:nvPr/>
        </p:nvCxnSpPr>
        <p:spPr>
          <a:xfrm>
            <a:off x="2747394" y="5093369"/>
            <a:ext cx="6602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타원 111">
            <a:extLst>
              <a:ext uri="{FF2B5EF4-FFF2-40B4-BE49-F238E27FC236}">
                <a16:creationId xmlns:a16="http://schemas.microsoft.com/office/drawing/2014/main" id="{83D5A387-E686-428A-B255-1D01F7CEF0D5}"/>
              </a:ext>
            </a:extLst>
          </p:cNvPr>
          <p:cNvSpPr/>
          <p:nvPr/>
        </p:nvSpPr>
        <p:spPr>
          <a:xfrm>
            <a:off x="1598102" y="5481435"/>
            <a:ext cx="1149292" cy="604007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순찰모드 설정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해제</a:t>
            </a: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C0389D2A-F22B-4E3C-AED7-443E73256FA2}"/>
              </a:ext>
            </a:extLst>
          </p:cNvPr>
          <p:cNvSpPr/>
          <p:nvPr/>
        </p:nvSpPr>
        <p:spPr>
          <a:xfrm>
            <a:off x="7934442" y="5481435"/>
            <a:ext cx="1149292" cy="604007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순찰 모드 색상 전달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해제</a:t>
            </a: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72A4DF97-D02C-4039-83F8-85FC11092349}"/>
              </a:ext>
            </a:extLst>
          </p:cNvPr>
          <p:cNvSpPr/>
          <p:nvPr/>
        </p:nvSpPr>
        <p:spPr>
          <a:xfrm>
            <a:off x="4890784" y="6097911"/>
            <a:ext cx="1149292" cy="604007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대상 센서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색상 변경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06E823CB-9497-466F-B5E1-57E7CD3BAB21}"/>
              </a:ext>
            </a:extLst>
          </p:cNvPr>
          <p:cNvCxnSpPr>
            <a:cxnSpLocks/>
            <a:stCxn id="112" idx="6"/>
            <a:endCxn id="113" idx="2"/>
          </p:cNvCxnSpPr>
          <p:nvPr/>
        </p:nvCxnSpPr>
        <p:spPr>
          <a:xfrm>
            <a:off x="2747394" y="5783439"/>
            <a:ext cx="5187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89D826C8-29F7-4D5C-A8F0-915210A0DD79}"/>
              </a:ext>
            </a:extLst>
          </p:cNvPr>
          <p:cNvCxnSpPr>
            <a:cxnSpLocks/>
            <a:stCxn id="113" idx="4"/>
            <a:endCxn id="114" idx="6"/>
          </p:cNvCxnSpPr>
          <p:nvPr/>
        </p:nvCxnSpPr>
        <p:spPr>
          <a:xfrm rot="5400000">
            <a:off x="7117346" y="5008172"/>
            <a:ext cx="314473" cy="24690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D68DA728-BFE3-45FF-A3FD-759C48910FF5}"/>
              </a:ext>
            </a:extLst>
          </p:cNvPr>
          <p:cNvCxnSpPr>
            <a:cxnSpLocks/>
            <a:stCxn id="15" idx="7"/>
            <a:endCxn id="95" idx="2"/>
          </p:cNvCxnSpPr>
          <p:nvPr/>
        </p:nvCxnSpPr>
        <p:spPr>
          <a:xfrm flipV="1">
            <a:off x="926824" y="4400908"/>
            <a:ext cx="671278" cy="358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938E9B8F-91F3-4146-9EAB-0D76151ED4FE}"/>
              </a:ext>
            </a:extLst>
          </p:cNvPr>
          <p:cNvCxnSpPr>
            <a:cxnSpLocks/>
            <a:stCxn id="15" idx="6"/>
            <a:endCxn id="100" idx="2"/>
          </p:cNvCxnSpPr>
          <p:nvPr/>
        </p:nvCxnSpPr>
        <p:spPr>
          <a:xfrm>
            <a:off x="1006679" y="4951813"/>
            <a:ext cx="591423" cy="141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24FA3D28-3057-4DC5-A74E-2C931FEFD6DC}"/>
              </a:ext>
            </a:extLst>
          </p:cNvPr>
          <p:cNvCxnSpPr>
            <a:cxnSpLocks/>
            <a:stCxn id="15" idx="5"/>
            <a:endCxn id="112" idx="2"/>
          </p:cNvCxnSpPr>
          <p:nvPr/>
        </p:nvCxnSpPr>
        <p:spPr>
          <a:xfrm>
            <a:off x="926824" y="5144600"/>
            <a:ext cx="671278" cy="638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10AE2960-9834-4333-B074-03EFEE4A269C}"/>
              </a:ext>
            </a:extLst>
          </p:cNvPr>
          <p:cNvCxnSpPr>
            <a:cxnSpLocks/>
            <a:stCxn id="57" idx="4"/>
            <a:endCxn id="84" idx="3"/>
          </p:cNvCxnSpPr>
          <p:nvPr/>
        </p:nvCxnSpPr>
        <p:spPr>
          <a:xfrm rot="5400000">
            <a:off x="7991270" y="2562588"/>
            <a:ext cx="57209" cy="9731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C19B9F3-4E85-4730-BDCB-FC53FF7A783C}"/>
              </a:ext>
            </a:extLst>
          </p:cNvPr>
          <p:cNvSpPr txBox="1"/>
          <p:nvPr/>
        </p:nvSpPr>
        <p:spPr>
          <a:xfrm>
            <a:off x="7127433" y="3188891"/>
            <a:ext cx="11641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Y: to</a:t>
            </a:r>
            <a:r>
              <a:rPr lang="ko-KR" altLang="en-US" sz="1100" dirty="0"/>
              <a:t> 센터 </a:t>
            </a:r>
            <a:r>
              <a:rPr lang="en-US" altLang="ko-KR" sz="1100" dirty="0"/>
              <a:t>WAS</a:t>
            </a:r>
            <a:endParaRPr lang="ko-KR" altLang="en-US" dirty="0"/>
          </a:p>
        </p:txBody>
      </p:sp>
      <p:sp>
        <p:nvSpPr>
          <p:cNvPr id="84" name="다이아몬드 83">
            <a:extLst>
              <a:ext uri="{FF2B5EF4-FFF2-40B4-BE49-F238E27FC236}">
                <a16:creationId xmlns:a16="http://schemas.microsoft.com/office/drawing/2014/main" id="{8107E9DF-72E7-41C3-9397-82BEA1F3F2B6}"/>
              </a:ext>
            </a:extLst>
          </p:cNvPr>
          <p:cNvSpPr/>
          <p:nvPr/>
        </p:nvSpPr>
        <p:spPr>
          <a:xfrm>
            <a:off x="6526633" y="2830279"/>
            <a:ext cx="1006679" cy="494950"/>
          </a:xfrm>
          <a:prstGeom prst="diamond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Push OK?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9EC2DDEE-FBAE-491D-ABDD-3C54CE58CC5B}"/>
              </a:ext>
            </a:extLst>
          </p:cNvPr>
          <p:cNvCxnSpPr>
            <a:cxnSpLocks/>
            <a:stCxn id="84" idx="2"/>
            <a:endCxn id="61" idx="1"/>
          </p:cNvCxnSpPr>
          <p:nvPr/>
        </p:nvCxnSpPr>
        <p:spPr>
          <a:xfrm rot="16200000" flipH="1">
            <a:off x="8818740" y="1536461"/>
            <a:ext cx="80065" cy="36575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173A2C75-B9A5-4918-9ED7-7094020022E0}"/>
              </a:ext>
            </a:extLst>
          </p:cNvPr>
          <p:cNvCxnSpPr>
            <a:cxnSpLocks/>
            <a:stCxn id="61" idx="2"/>
            <a:endCxn id="75" idx="6"/>
          </p:cNvCxnSpPr>
          <p:nvPr/>
        </p:nvCxnSpPr>
        <p:spPr>
          <a:xfrm rot="5400000" flipH="1">
            <a:off x="6879546" y="-658597"/>
            <a:ext cx="179214" cy="8443518"/>
          </a:xfrm>
          <a:prstGeom prst="bentConnector4">
            <a:avLst>
              <a:gd name="adj1" fmla="val -127557"/>
              <a:gd name="adj2" fmla="val 5298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2782420B-3ADE-428F-AA27-A72D1E3ABC4D}"/>
              </a:ext>
            </a:extLst>
          </p:cNvPr>
          <p:cNvSpPr txBox="1"/>
          <p:nvPr/>
        </p:nvSpPr>
        <p:spPr>
          <a:xfrm>
            <a:off x="8859755" y="3667979"/>
            <a:ext cx="23374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Y: to</a:t>
            </a:r>
            <a:r>
              <a:rPr lang="ko-KR" altLang="en-US" sz="1100" dirty="0"/>
              <a:t> 직접</a:t>
            </a:r>
            <a:r>
              <a:rPr lang="en-US" altLang="ko-KR" sz="1100" dirty="0"/>
              <a:t>Push / N: Firebase Push</a:t>
            </a:r>
            <a:endParaRPr lang="ko-KR" altLang="en-US" dirty="0"/>
          </a:p>
        </p:txBody>
      </p: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48A21259-DDF4-4688-AEA9-24C4263D0832}"/>
              </a:ext>
            </a:extLst>
          </p:cNvPr>
          <p:cNvCxnSpPr>
            <a:cxnSpLocks/>
            <a:stCxn id="26" idx="4"/>
            <a:endCxn id="109" idx="6"/>
          </p:cNvCxnSpPr>
          <p:nvPr/>
        </p:nvCxnSpPr>
        <p:spPr>
          <a:xfrm rot="5400000">
            <a:off x="3186477" y="1323113"/>
            <a:ext cx="208209" cy="10863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9" name="타원 108">
            <a:extLst>
              <a:ext uri="{FF2B5EF4-FFF2-40B4-BE49-F238E27FC236}">
                <a16:creationId xmlns:a16="http://schemas.microsoft.com/office/drawing/2014/main" id="{088D0A44-E6CD-4D93-9A58-F99081487874}"/>
              </a:ext>
            </a:extLst>
          </p:cNvPr>
          <p:cNvSpPr/>
          <p:nvPr/>
        </p:nvSpPr>
        <p:spPr>
          <a:xfrm>
            <a:off x="1598102" y="1668401"/>
            <a:ext cx="1149292" cy="604007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공동현관 열림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1BA5D87-2A49-464C-AF5E-9C506A7716D5}"/>
              </a:ext>
            </a:extLst>
          </p:cNvPr>
          <p:cNvSpPr txBox="1"/>
          <p:nvPr/>
        </p:nvSpPr>
        <p:spPr>
          <a:xfrm>
            <a:off x="3476673" y="1767199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8975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122</Words>
  <Application>Microsoft Office PowerPoint</Application>
  <PresentationFormat>와이드스크린</PresentationFormat>
  <Paragraphs>44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ghlee0127@gmail.com</dc:creator>
  <cp:lastModifiedBy>ghlee0127@gmail.com</cp:lastModifiedBy>
  <cp:revision>4</cp:revision>
  <cp:lastPrinted>2021-12-02T00:11:43Z</cp:lastPrinted>
  <dcterms:created xsi:type="dcterms:W3CDTF">2021-12-01T07:59:37Z</dcterms:created>
  <dcterms:modified xsi:type="dcterms:W3CDTF">2021-12-02T00:59:09Z</dcterms:modified>
</cp:coreProperties>
</file>