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0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3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5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7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2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6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97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2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0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1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E69EAE6-CB8C-4B9E-AD97-4F5AADFF5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76901"/>
              </p:ext>
            </p:extLst>
          </p:nvPr>
        </p:nvGraphicFramePr>
        <p:xfrm>
          <a:off x="117499" y="77429"/>
          <a:ext cx="6630401" cy="70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27">
                  <a:extLst>
                    <a:ext uri="{9D8B030D-6E8A-4147-A177-3AD203B41FA5}">
                      <a16:colId xmlns:a16="http://schemas.microsoft.com/office/drawing/2014/main" val="2034538902"/>
                    </a:ext>
                  </a:extLst>
                </a:gridCol>
                <a:gridCol w="969474">
                  <a:extLst>
                    <a:ext uri="{9D8B030D-6E8A-4147-A177-3AD203B41FA5}">
                      <a16:colId xmlns:a16="http://schemas.microsoft.com/office/drawing/2014/main" val="374020809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028039734"/>
                    </a:ext>
                  </a:extLst>
                </a:gridCol>
                <a:gridCol w="3407800">
                  <a:extLst>
                    <a:ext uri="{9D8B030D-6E8A-4147-A177-3AD203B41FA5}">
                      <a16:colId xmlns:a16="http://schemas.microsoft.com/office/drawing/2014/main" val="3270559276"/>
                    </a:ext>
                  </a:extLst>
                </a:gridCol>
              </a:tblGrid>
              <a:tr h="20574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유스케이스</a:t>
                      </a:r>
                      <a:r>
                        <a:rPr lang="ko-KR" altLang="en-US" sz="1200" dirty="0"/>
                        <a:t> 정의서</a:t>
                      </a:r>
                      <a:endParaRPr lang="en-US" altLang="ko-KR" sz="1200" dirty="0"/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14691"/>
                  </a:ext>
                </a:extLst>
              </a:tr>
              <a:tr h="2647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 err="1"/>
                        <a:t>UseCase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ID</a:t>
                      </a:r>
                      <a:endParaRPr lang="ko-KR" alt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ONE-UC001</a:t>
                      </a:r>
                      <a:endParaRPr lang="ko-KR" altLang="en-US" sz="10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 err="1"/>
                        <a:t>UseCase</a:t>
                      </a:r>
                      <a:r>
                        <a:rPr lang="en-US" altLang="ko-KR" sz="1000" b="1" dirty="0"/>
                        <a:t> Name</a:t>
                      </a:r>
                      <a:endParaRPr lang="ko-KR" altLang="en-US" sz="1000" b="1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원패스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–</a:t>
                      </a:r>
                      <a:r>
                        <a:rPr lang="ko-KR" altLang="en-US" sz="1000" dirty="0" err="1"/>
                        <a:t>내차찾기</a:t>
                      </a:r>
                      <a:endParaRPr lang="en-US" altLang="ko-KR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545103264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/>
                        <a:t>작성자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라병수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/>
                        <a:t>작성일자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2021-11-30(</a:t>
                      </a:r>
                      <a:r>
                        <a:rPr lang="ko-KR" altLang="en-US" sz="1000" dirty="0"/>
                        <a:t>화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9319290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8817DFA-B1ED-4A75-9352-AE77D5C86615}"/>
              </a:ext>
            </a:extLst>
          </p:cNvPr>
          <p:cNvSpPr txBox="1"/>
          <p:nvPr/>
        </p:nvSpPr>
        <p:spPr>
          <a:xfrm>
            <a:off x="124899" y="858993"/>
            <a:ext cx="6623001" cy="63491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 </a:t>
            </a:r>
            <a:r>
              <a:rPr lang="ko-KR" altLang="en-US" sz="1200" b="1" dirty="0"/>
              <a:t>개요</a:t>
            </a:r>
          </a:p>
          <a:p>
            <a:r>
              <a:rPr lang="en-US" altLang="ko-KR" sz="1000" dirty="0"/>
              <a:t>- </a:t>
            </a:r>
            <a:r>
              <a:rPr lang="ko-KR" altLang="en-US" sz="1000" dirty="0" err="1"/>
              <a:t>원패스</a:t>
            </a:r>
            <a:r>
              <a:rPr lang="ko-KR" altLang="en-US" sz="1000" dirty="0"/>
              <a:t> 어플리케이션을 통한 내차 위치 찾기</a:t>
            </a:r>
            <a:r>
              <a:rPr lang="en-US" altLang="ko-KR" sz="1000" dirty="0"/>
              <a:t>.</a:t>
            </a:r>
          </a:p>
          <a:p>
            <a:endParaRPr lang="en-US" altLang="ko-KR" sz="600" dirty="0"/>
          </a:p>
          <a:p>
            <a:r>
              <a:rPr lang="en-US" altLang="ko-KR" sz="1200" b="1" dirty="0"/>
              <a:t>2. </a:t>
            </a:r>
            <a:r>
              <a:rPr lang="ko-KR" altLang="en-US" sz="1200" b="1" dirty="0"/>
              <a:t>관계</a:t>
            </a:r>
          </a:p>
          <a:p>
            <a:r>
              <a:rPr lang="en-US" altLang="ko-KR" sz="1100" b="1" dirty="0"/>
              <a:t>Initiators</a:t>
            </a:r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아파트 </a:t>
            </a:r>
            <a:r>
              <a:rPr lang="ko-KR" altLang="en-US" sz="1000" dirty="0" err="1"/>
              <a:t>세대원</a:t>
            </a:r>
            <a:r>
              <a:rPr lang="en-US" altLang="ko-KR" sz="1000" dirty="0"/>
              <a:t>(</a:t>
            </a:r>
            <a:r>
              <a:rPr lang="ko-KR" altLang="en-US" sz="1000" dirty="0"/>
              <a:t>주차장 사용자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100" b="1" dirty="0"/>
              <a:t>Supporters</a:t>
            </a:r>
          </a:p>
          <a:p>
            <a:r>
              <a:rPr lang="en-US" altLang="ko-KR" sz="1000"/>
              <a:t> - </a:t>
            </a:r>
          </a:p>
          <a:p>
            <a:endParaRPr lang="en-US" altLang="ko-KR" sz="1000" dirty="0"/>
          </a:p>
          <a:p>
            <a:r>
              <a:rPr lang="en-US" altLang="ko-KR" sz="1100" b="1" dirty="0"/>
              <a:t>Pre-Condition</a:t>
            </a:r>
          </a:p>
          <a:p>
            <a:r>
              <a:rPr lang="en-US" altLang="ko-KR" sz="1000" dirty="0"/>
              <a:t> - </a:t>
            </a:r>
            <a:r>
              <a:rPr lang="ko-KR" altLang="en-US" sz="1000" dirty="0" err="1"/>
              <a:t>원패스</a:t>
            </a:r>
            <a:r>
              <a:rPr lang="ko-KR" altLang="en-US" sz="1000" dirty="0"/>
              <a:t> 어플리케이션 회원가입 후 단지의 입주민 권한 취득필요</a:t>
            </a:r>
            <a:r>
              <a:rPr lang="en-US" altLang="ko-KR" sz="1000" dirty="0"/>
              <a:t>.</a:t>
            </a:r>
          </a:p>
          <a:p>
            <a:endParaRPr lang="en-US" altLang="ko-KR" sz="1050" dirty="0"/>
          </a:p>
          <a:p>
            <a:r>
              <a:rPr lang="en-US" altLang="ko-KR" sz="1100" b="1" dirty="0"/>
              <a:t>Post-Condition</a:t>
            </a:r>
          </a:p>
          <a:p>
            <a:r>
              <a:rPr lang="en-US" altLang="ko-KR" sz="1000" dirty="0"/>
              <a:t> - </a:t>
            </a:r>
            <a:r>
              <a:rPr lang="ko-KR" altLang="en-US" sz="1000" dirty="0"/>
              <a:t>차량의 위치정보가 화면에 표시된다</a:t>
            </a:r>
            <a:r>
              <a:rPr lang="en-US" altLang="ko-KR" sz="1000" dirty="0"/>
              <a:t>.</a:t>
            </a:r>
          </a:p>
          <a:p>
            <a:endParaRPr lang="en-US" altLang="ko-KR" sz="619" dirty="0"/>
          </a:p>
          <a:p>
            <a:r>
              <a:rPr lang="en-US" altLang="ko-KR" sz="1200" b="1" dirty="0"/>
              <a:t>3. </a:t>
            </a:r>
            <a:r>
              <a:rPr lang="ko-KR" altLang="en-US" sz="1200" b="1" dirty="0"/>
              <a:t>단계별 이벤트</a:t>
            </a:r>
          </a:p>
          <a:p>
            <a:r>
              <a:rPr lang="ko-KR" altLang="en-US" sz="619" dirty="0"/>
              <a:t> </a:t>
            </a:r>
            <a:r>
              <a:rPr lang="en-US" altLang="ko-KR" sz="1100" b="1" dirty="0"/>
              <a:t>Main Flows</a:t>
            </a:r>
          </a:p>
          <a:p>
            <a:r>
              <a:rPr lang="en-US" altLang="ko-KR" sz="1000" dirty="0"/>
              <a:t>- M01) Actor : </a:t>
            </a:r>
            <a:r>
              <a:rPr lang="ko-KR" altLang="en-US" sz="1000" dirty="0"/>
              <a:t>모바일 어플리케이션을 실행하고</a:t>
            </a:r>
            <a:r>
              <a:rPr lang="en-US" altLang="ko-KR" sz="1000" dirty="0"/>
              <a:t>, </a:t>
            </a:r>
            <a:r>
              <a:rPr lang="ko-KR" altLang="en-US" sz="1000" dirty="0"/>
              <a:t>로그인을 한다</a:t>
            </a:r>
            <a:r>
              <a:rPr lang="en-US" altLang="ko-KR" sz="1000" dirty="0"/>
              <a:t>.(A01)</a:t>
            </a:r>
          </a:p>
          <a:p>
            <a:r>
              <a:rPr lang="en-US" altLang="ko-KR" sz="1000" dirty="0"/>
              <a:t>- M02) system : </a:t>
            </a:r>
            <a:r>
              <a:rPr lang="ko-KR" altLang="en-US" sz="1000" dirty="0" err="1"/>
              <a:t>입력받은</a:t>
            </a:r>
            <a:r>
              <a:rPr lang="ko-KR" altLang="en-US" sz="1000" dirty="0"/>
              <a:t> 정보를 확인하여</a:t>
            </a:r>
            <a:r>
              <a:rPr lang="en-US" altLang="ko-KR" sz="1000" dirty="0"/>
              <a:t>, </a:t>
            </a:r>
            <a:r>
              <a:rPr lang="ko-KR" altLang="en-US" sz="1000" dirty="0"/>
              <a:t>로그인 처리를 진행하고</a:t>
            </a:r>
            <a:r>
              <a:rPr lang="en-US" altLang="ko-KR" sz="1000" dirty="0"/>
              <a:t>, </a:t>
            </a:r>
            <a:r>
              <a:rPr lang="ko-KR" altLang="en-US" sz="1000" dirty="0"/>
              <a:t>사용자 권한에 맞는 메뉴를 보여준다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- M03) Actor : [</a:t>
            </a:r>
            <a:r>
              <a:rPr lang="ko-KR" altLang="en-US" sz="1000" dirty="0" err="1"/>
              <a:t>내차찾기</a:t>
            </a:r>
            <a:r>
              <a:rPr lang="en-US" altLang="ko-KR" sz="1000" dirty="0"/>
              <a:t>]</a:t>
            </a:r>
            <a:r>
              <a:rPr lang="ko-KR" altLang="en-US" sz="1000" dirty="0"/>
              <a:t>버튼을 클릭한다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- M04) system: </a:t>
            </a:r>
            <a:r>
              <a:rPr lang="ko-KR" altLang="en-US" sz="1000" dirty="0"/>
              <a:t>접속자의 단지코드와 개인정보를 이용해서 </a:t>
            </a:r>
            <a:r>
              <a:rPr lang="en-US" altLang="ko-KR" sz="1000" dirty="0" err="1"/>
              <a:t>Onepass</a:t>
            </a:r>
            <a:r>
              <a:rPr lang="en-US" altLang="ko-KR" sz="1000" dirty="0"/>
              <a:t> Local Host</a:t>
            </a:r>
            <a:r>
              <a:rPr lang="ko-KR" altLang="en-US" sz="1000" dirty="0"/>
              <a:t>로 차량정보를 요청</a:t>
            </a:r>
            <a:r>
              <a:rPr lang="en-US" altLang="ko-KR" sz="1000" dirty="0"/>
              <a:t>/</a:t>
            </a:r>
            <a:r>
              <a:rPr lang="ko-KR" altLang="en-US" sz="1000" dirty="0"/>
              <a:t>응답을 받아서 화면에 보여준다</a:t>
            </a:r>
            <a:r>
              <a:rPr lang="en-US" altLang="ko-KR" sz="1000" dirty="0"/>
              <a:t>.(A02)</a:t>
            </a:r>
          </a:p>
          <a:p>
            <a:r>
              <a:rPr lang="en-US" altLang="ko-KR" sz="1000" dirty="0"/>
              <a:t>- M05) Actor : </a:t>
            </a:r>
            <a:r>
              <a:rPr lang="ko-KR" altLang="en-US" sz="1000" dirty="0"/>
              <a:t>차량위치정보를 확인한다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100" dirty="0"/>
              <a:t> </a:t>
            </a:r>
            <a:r>
              <a:rPr lang="en-US" altLang="ko-KR" sz="1100" b="1" dirty="0" err="1"/>
              <a:t>AlterNative</a:t>
            </a:r>
            <a:r>
              <a:rPr lang="en-US" altLang="ko-KR" sz="1100" b="1" dirty="0"/>
              <a:t> Flows</a:t>
            </a:r>
          </a:p>
          <a:p>
            <a:r>
              <a:rPr lang="en-US" altLang="ko-KR" sz="1000" dirty="0"/>
              <a:t>- A01) Actor: </a:t>
            </a:r>
            <a:r>
              <a:rPr lang="ko-KR" altLang="en-US" sz="1000" dirty="0"/>
              <a:t>모바일 어플리케이션 설치 및 회원가입이 선행되어야 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- A02) system: Center Server </a:t>
            </a:r>
            <a:r>
              <a:rPr lang="ko-KR" altLang="en-US" sz="1000" dirty="0"/>
              <a:t>와 </a:t>
            </a:r>
            <a:r>
              <a:rPr lang="en-US" altLang="ko-KR" sz="1000" dirty="0"/>
              <a:t>Local Server </a:t>
            </a:r>
            <a:r>
              <a:rPr lang="ko-KR" altLang="en-US" sz="1000" dirty="0"/>
              <a:t>간의 연결유지가 되어야 하고</a:t>
            </a:r>
            <a:r>
              <a:rPr lang="en-US" altLang="ko-KR" sz="1000" dirty="0"/>
              <a:t>, </a:t>
            </a:r>
            <a:r>
              <a:rPr lang="ko-KR" altLang="en-US" sz="1000" dirty="0"/>
              <a:t>차량정보 요청 전에 연결여부를 확인 해야함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100" b="1" dirty="0"/>
              <a:t>Exceptional </a:t>
            </a:r>
            <a:r>
              <a:rPr lang="en-US" altLang="ko-KR" sz="1100" b="1" dirty="0" err="1"/>
              <a:t>Flosws</a:t>
            </a:r>
            <a:endParaRPr lang="en-US" altLang="ko-KR" sz="1100" b="1" dirty="0"/>
          </a:p>
          <a:p>
            <a:r>
              <a:rPr lang="en-US" altLang="ko-KR" sz="1000" dirty="0"/>
              <a:t>- Center Server </a:t>
            </a:r>
            <a:r>
              <a:rPr lang="ko-KR" altLang="en-US" sz="1000" dirty="0"/>
              <a:t>와 </a:t>
            </a:r>
            <a:r>
              <a:rPr lang="en-US" altLang="ko-KR" sz="1000" dirty="0"/>
              <a:t>Local Server </a:t>
            </a:r>
            <a:r>
              <a:rPr lang="ko-KR" altLang="en-US" sz="1000" dirty="0"/>
              <a:t>간 연결이 끊어질 경우 재연결을 할 수 있도록 처리필요</a:t>
            </a:r>
            <a:r>
              <a:rPr lang="en-US" altLang="ko-KR" sz="1000" dirty="0"/>
              <a:t>.</a:t>
            </a:r>
          </a:p>
          <a:p>
            <a:endParaRPr lang="en-US" altLang="ko-KR" sz="563" dirty="0"/>
          </a:p>
          <a:p>
            <a:r>
              <a:rPr lang="ko-KR" altLang="en-US" sz="1200" b="1" dirty="0"/>
              <a:t>4. 노트</a:t>
            </a:r>
          </a:p>
          <a:p>
            <a:pPr marL="96442" indent="-96442">
              <a:buFontTx/>
              <a:buChar char="-"/>
            </a:pPr>
            <a:r>
              <a:rPr lang="ko-KR" altLang="en-US" sz="1000" dirty="0"/>
              <a:t>참고할 사항 입력</a:t>
            </a:r>
            <a:r>
              <a:rPr lang="en-US" altLang="ko-KR" sz="1000" dirty="0"/>
              <a:t>.</a:t>
            </a:r>
          </a:p>
          <a:p>
            <a:endParaRPr lang="ko-KR" altLang="en-US" sz="563" dirty="0"/>
          </a:p>
          <a:p>
            <a:r>
              <a:rPr lang="ko-KR" altLang="en-US" sz="1200" b="1" dirty="0"/>
              <a:t>5. 시나리오</a:t>
            </a:r>
          </a:p>
          <a:p>
            <a:r>
              <a:rPr lang="ko-KR" altLang="en-US" sz="1000" dirty="0"/>
              <a:t>- 1) </a:t>
            </a:r>
            <a:r>
              <a:rPr lang="ko-KR" altLang="en-US" sz="1000" dirty="0" err="1"/>
              <a:t>원패스</a:t>
            </a:r>
            <a:r>
              <a:rPr lang="ko-KR" altLang="en-US" sz="1000" dirty="0"/>
              <a:t> 어플리케이션 설치 및 실행.</a:t>
            </a:r>
          </a:p>
          <a:p>
            <a:r>
              <a:rPr lang="ko-KR" altLang="en-US" sz="1000" dirty="0"/>
              <a:t>- 2) 회원가입시 거주하고 있는 아파트단지의 정확한 선택과 동/호, 세대정보, 차량정보 입력.</a:t>
            </a:r>
          </a:p>
          <a:p>
            <a:r>
              <a:rPr lang="ko-KR" altLang="en-US" sz="1000" dirty="0"/>
              <a:t>- 3) 핸드폰의 블루투스 및 GPS </a:t>
            </a:r>
            <a:r>
              <a:rPr lang="ko-KR" altLang="en-US" sz="1000" dirty="0" err="1"/>
              <a:t>켜놓기</a:t>
            </a:r>
            <a:r>
              <a:rPr lang="ko-KR" altLang="en-US" sz="1000" dirty="0"/>
              <a:t>.</a:t>
            </a:r>
          </a:p>
          <a:p>
            <a:r>
              <a:rPr lang="ko-KR" altLang="en-US" sz="1000" dirty="0"/>
              <a:t>- 4) 입차&gt;주차 완료하면 차량위치가 저장되며, 핸드폰으로 알림이 전송됨.</a:t>
            </a:r>
          </a:p>
          <a:p>
            <a:endParaRPr lang="en-US" altLang="ko-KR" sz="563" dirty="0"/>
          </a:p>
        </p:txBody>
      </p:sp>
    </p:spTree>
    <p:extLst>
      <p:ext uri="{BB962C8B-B14F-4D97-AF65-F5344CB8AC3E}">
        <p14:creationId xmlns:p14="http://schemas.microsoft.com/office/powerpoint/2010/main" val="270360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4566</TotalTime>
  <Words>260</Words>
  <Application>Microsoft Office PowerPoint</Application>
  <PresentationFormat>A4 용지(210x297mm)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주식회사 다온텍</dc:creator>
  <cp:lastModifiedBy>라 병수</cp:lastModifiedBy>
  <cp:revision>16</cp:revision>
  <cp:lastPrinted>2021-11-30T06:28:26Z</cp:lastPrinted>
  <dcterms:created xsi:type="dcterms:W3CDTF">2021-10-27T00:41:37Z</dcterms:created>
  <dcterms:modified xsi:type="dcterms:W3CDTF">2021-11-30T07:00:39Z</dcterms:modified>
</cp:coreProperties>
</file>