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2" name="Title 1"/>
          <p:cNvSpPr>
            <a:spLocks noGrp="1"/>
          </p:cNvSpPr>
          <p:nvPr>
            <p:ph type="title"/>
          </p:nvPr>
        </p:nvSpPr>
        <p:spPr/>
        <p:txBody>
          <a:bodyPr/>
          <a:lstStyle/>
          <a:p>
            <a:r>
              <a:rPr lang="en-IN" dirty="0" smtClean="0"/>
              <a:t>A brief concept of DOT NET and its application</a:t>
            </a:r>
            <a:endParaRPr lang="en-IN" dirty="0"/>
          </a:p>
        </p:txBody>
      </p:sp>
      <p:sp>
        <p:nvSpPr>
          <p:cNvPr id="3" name="Content Placeholder 2"/>
          <p:cNvSpPr>
            <a:spLocks noGrp="1"/>
          </p:cNvSpPr>
          <p:nvPr>
            <p:ph idx="1"/>
          </p:nvPr>
        </p:nvSpPr>
        <p:spPr/>
        <p:txBody>
          <a:bodyPr>
            <a:normAutofit lnSpcReduction="10000"/>
          </a:bodyPr>
          <a:lstStyle/>
          <a:p>
            <a:r>
              <a:rPr lang="en-IN" dirty="0" smtClean="0"/>
              <a:t>Dot Net has entirely revolutionised the idea of a dynamic web page by adding active server control . In a asp/</a:t>
            </a:r>
            <a:r>
              <a:rPr lang="en-IN" dirty="0" err="1" smtClean="0"/>
              <a:t>aspx</a:t>
            </a:r>
            <a:r>
              <a:rPr lang="en-IN" dirty="0" smtClean="0"/>
              <a:t> web page Server side code is written on the background of the front end code which means , whenever the page is fetched from the server ,the background code is executed first , and added to the static front end code , which produces the aggregate display .</a:t>
            </a:r>
          </a:p>
          <a:p>
            <a:r>
              <a:rPr lang="en-IN" dirty="0" smtClean="0"/>
              <a:t>The background code can be written in any programming language as C#, Java, Visual Basic </a:t>
            </a:r>
            <a:r>
              <a:rPr lang="en-IN" dirty="0" err="1" smtClean="0"/>
              <a:t>etc</a:t>
            </a:r>
            <a:r>
              <a:rPr lang="en-IN" dirty="0" smtClean="0"/>
              <a:t> , but C# is generally preferred because the asp.net libraries itself is </a:t>
            </a:r>
            <a:r>
              <a:rPr lang="en-IN" dirty="0" err="1" smtClean="0"/>
              <a:t>wriiten</a:t>
            </a:r>
            <a:r>
              <a:rPr lang="en-IN" dirty="0" smtClean="0"/>
              <a:t> in C# programming language .</a:t>
            </a:r>
          </a:p>
          <a:p>
            <a:r>
              <a:rPr lang="en-IN" dirty="0" smtClean="0"/>
              <a:t>ASP.NET has extensively reduced the need for lengthy front end coding , by introducing the WYSIG ( What you see is what you get ) feature for front end designing .</a:t>
            </a:r>
            <a:endParaRPr lang="en-IN" dirty="0"/>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2" name="Title 1"/>
          <p:cNvSpPr>
            <a:spLocks noGrp="1"/>
          </p:cNvSpPr>
          <p:nvPr>
            <p:ph type="title"/>
          </p:nvPr>
        </p:nvSpPr>
        <p:spPr/>
        <p:txBody>
          <a:bodyPr/>
          <a:lstStyle/>
          <a:p>
            <a:r>
              <a:rPr lang="en-IN" dirty="0" smtClean="0"/>
              <a:t>Thank You		</a:t>
            </a:r>
            <a:endParaRPr lang="en-IN" dirty="0"/>
          </a:p>
        </p:txBody>
      </p:sp>
      <p:sp>
        <p:nvSpPr>
          <p:cNvPr id="3" name="Content Placeholder 2"/>
          <p:cNvSpPr>
            <a:spLocks noGrp="1"/>
          </p:cNvSpPr>
          <p:nvPr>
            <p:ph idx="1"/>
          </p:nvPr>
        </p:nvSpPr>
        <p:spPr/>
        <p:txBody>
          <a:bodyPr/>
          <a:lstStyle/>
          <a:p>
            <a:r>
              <a:rPr lang="en-IN" dirty="0" smtClean="0"/>
              <a:t>Wishing all of you a bright and prosperous future ahead .</a:t>
            </a:r>
            <a:endParaRPr lang="en-IN" dirty="0"/>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2" name="Title 1"/>
          <p:cNvSpPr>
            <a:spLocks noGrp="1"/>
          </p:cNvSpPr>
          <p:nvPr>
            <p:ph type="ctrTitle"/>
          </p:nvPr>
        </p:nvSpPr>
        <p:spPr>
          <a:xfrm>
            <a:off x="1676400" y="1143000"/>
            <a:ext cx="8839200" cy="1828800"/>
          </a:xfrm>
        </p:spPr>
        <p:txBody>
          <a:bodyPr>
            <a:normAutofit/>
          </a:bodyPr>
          <a:lstStyle/>
          <a:p>
            <a:r>
              <a:rPr lang="en-IN" sz="4800" b="1" dirty="0" err="1">
                <a:solidFill>
                  <a:schemeClr val="accent6">
                    <a:lumMod val="60000"/>
                    <a:lumOff val="40000"/>
                  </a:schemeClr>
                </a:solidFill>
              </a:rPr>
              <a:t>RoboManiax</a:t>
            </a:r>
            <a:r>
              <a:rPr lang="en-IN" sz="4800" b="1" dirty="0">
                <a:solidFill>
                  <a:schemeClr val="accent6">
                    <a:lumMod val="60000"/>
                    <a:lumOff val="40000"/>
                  </a:schemeClr>
                </a:solidFill>
              </a:rPr>
              <a:t> </a:t>
            </a:r>
            <a:r>
              <a:rPr lang="en-IN" sz="4800" b="1" dirty="0" err="1">
                <a:solidFill>
                  <a:schemeClr val="accent6">
                    <a:lumMod val="60000"/>
                    <a:lumOff val="40000"/>
                  </a:schemeClr>
                </a:solidFill>
              </a:rPr>
              <a:t>Edutech</a:t>
            </a:r>
            <a:r>
              <a:rPr lang="en-IN" sz="4800" b="1" dirty="0">
                <a:solidFill>
                  <a:schemeClr val="accent6">
                    <a:lumMod val="60000"/>
                    <a:lumOff val="40000"/>
                  </a:schemeClr>
                </a:solidFill>
              </a:rPr>
              <a:t> Pvt. Ltd. </a:t>
            </a:r>
            <a:r>
              <a:rPr lang="en-IN" b="1" dirty="0" smtClean="0">
                <a:solidFill>
                  <a:schemeClr val="accent6">
                    <a:lumMod val="60000"/>
                    <a:lumOff val="40000"/>
                  </a:schemeClr>
                </a:solidFill>
              </a:rPr>
              <a:t/>
            </a:r>
            <a:br>
              <a:rPr lang="en-IN" b="1" dirty="0" smtClean="0">
                <a:solidFill>
                  <a:schemeClr val="accent6">
                    <a:lumMod val="60000"/>
                    <a:lumOff val="40000"/>
                  </a:schemeClr>
                </a:solidFill>
              </a:rPr>
            </a:br>
            <a:r>
              <a:rPr lang="en-IN" sz="6000" b="1" dirty="0">
                <a:solidFill>
                  <a:schemeClr val="accent6">
                    <a:lumMod val="60000"/>
                    <a:lumOff val="40000"/>
                  </a:schemeClr>
                </a:solidFill>
                <a:effectLst>
                  <a:outerShdw blurRad="38100" dist="38100" dir="2700000" algn="tl">
                    <a:srgbClr val="000000">
                      <a:alpha val="43137"/>
                    </a:srgbClr>
                  </a:outerShdw>
                </a:effectLst>
              </a:rPr>
              <a:t>(REPL™</a:t>
            </a:r>
            <a:r>
              <a:rPr lang="en-IN" sz="6000" dirty="0">
                <a:solidFill>
                  <a:schemeClr val="accent6">
                    <a:lumMod val="60000"/>
                    <a:lumOff val="40000"/>
                  </a:schemeClr>
                </a:solidFill>
                <a:effectLst>
                  <a:outerShdw blurRad="38100" dist="38100" dir="2700000" algn="tl">
                    <a:srgbClr val="000000">
                      <a:alpha val="43137"/>
                    </a:srgbClr>
                  </a:outerShdw>
                </a:effectLst>
              </a:rPr>
              <a:t>)</a:t>
            </a:r>
            <a:endParaRPr lang="en-IN" dirty="0">
              <a:solidFill>
                <a:schemeClr val="accent6">
                  <a:lumMod val="60000"/>
                  <a:lumOff val="40000"/>
                </a:schemeClr>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524000" y="3810000"/>
            <a:ext cx="9144000" cy="609600"/>
          </a:xfrm>
        </p:spPr>
        <p:txBody>
          <a:bodyPr/>
          <a:lstStyle/>
          <a:p>
            <a:r>
              <a:rPr lang="en-IN" b="1" dirty="0" smtClean="0">
                <a:solidFill>
                  <a:schemeClr val="bg1"/>
                </a:solidFill>
              </a:rPr>
              <a:t>LEARN | INNOVATE | EARN</a:t>
            </a:r>
            <a:endParaRPr lang="en-IN" b="1" dirty="0">
              <a:solidFill>
                <a:schemeClr val="bg1"/>
              </a:solidFill>
            </a:endParaRPr>
          </a:p>
        </p:txBody>
      </p:sp>
      <p:pic>
        <p:nvPicPr>
          <p:cNvPr id="1028" name="Picture 4" descr="C:\Users\SOUVIIC\Documents\Desktop\ROBOMANIAX\logo1.png"/>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5066764" y="4419600"/>
            <a:ext cx="1687361" cy="2347508"/>
          </a:xfrm>
          <a:prstGeom prst="rect">
            <a:avLst/>
          </a:prstGeom>
          <a:noFill/>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2" name="Title 1"/>
          <p:cNvSpPr>
            <a:spLocks noGrp="1"/>
          </p:cNvSpPr>
          <p:nvPr>
            <p:ph type="ctrTitle"/>
          </p:nvPr>
        </p:nvSpPr>
        <p:spPr>
          <a:xfrm>
            <a:off x="1154955" y="1017908"/>
            <a:ext cx="8825658" cy="2677648"/>
          </a:xfrm>
        </p:spPr>
        <p:txBody>
          <a:bodyPr/>
          <a:lstStyle/>
          <a:p>
            <a:r>
              <a:rPr lang="en-IN" dirty="0" smtClean="0"/>
              <a:t>ASP.NET</a:t>
            </a:r>
            <a:endParaRPr lang="en-IN" dirty="0"/>
          </a:p>
        </p:txBody>
      </p:sp>
      <p:sp>
        <p:nvSpPr>
          <p:cNvPr id="3" name="Subtitle 2"/>
          <p:cNvSpPr>
            <a:spLocks noGrp="1"/>
          </p:cNvSpPr>
          <p:nvPr>
            <p:ph type="subTitle" idx="1"/>
          </p:nvPr>
        </p:nvSpPr>
        <p:spPr>
          <a:xfrm>
            <a:off x="1154955" y="3695556"/>
            <a:ext cx="8825658" cy="861420"/>
          </a:xfrm>
        </p:spPr>
        <p:txBody>
          <a:bodyPr/>
          <a:lstStyle/>
          <a:p>
            <a:r>
              <a:rPr lang="en-IN" dirty="0" smtClean="0"/>
              <a:t>ROBOMANIAX EDUTECH PVT. LTD | LEARN . INNOVATE . EARN </a:t>
            </a:r>
            <a:endParaRPr lang="en-IN" dirty="0"/>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2" name="Title 1"/>
          <p:cNvSpPr>
            <a:spLocks noGrp="1"/>
          </p:cNvSpPr>
          <p:nvPr>
            <p:ph type="title"/>
          </p:nvPr>
        </p:nvSpPr>
        <p:spPr/>
        <p:txBody>
          <a:bodyPr/>
          <a:lstStyle/>
          <a:p>
            <a:r>
              <a:rPr lang="en-IN" dirty="0" smtClean="0"/>
              <a:t>WHAT IS ASP.NET </a:t>
            </a:r>
            <a:endParaRPr lang="en-IN" dirty="0"/>
          </a:p>
        </p:txBody>
      </p:sp>
      <p:sp>
        <p:nvSpPr>
          <p:cNvPr id="3" name="Content Placeholder 2"/>
          <p:cNvSpPr>
            <a:spLocks noGrp="1"/>
          </p:cNvSpPr>
          <p:nvPr>
            <p:ph idx="1"/>
          </p:nvPr>
        </p:nvSpPr>
        <p:spPr/>
        <p:txBody>
          <a:bodyPr/>
          <a:lstStyle/>
          <a:p>
            <a:r>
              <a:rPr lang="en-IN" b="1" dirty="0"/>
              <a:t>ASP.NET</a:t>
            </a:r>
            <a:r>
              <a:rPr lang="en-IN" dirty="0"/>
              <a:t> is an </a:t>
            </a:r>
            <a:r>
              <a:rPr lang="en-IN" dirty="0" smtClean="0"/>
              <a:t>open-source</a:t>
            </a:r>
            <a:r>
              <a:rPr lang="en-IN" dirty="0"/>
              <a:t> server-side web </a:t>
            </a:r>
            <a:r>
              <a:rPr lang="en-IN" dirty="0" smtClean="0"/>
              <a:t>application </a:t>
            </a:r>
            <a:r>
              <a:rPr lang="en-IN" dirty="0"/>
              <a:t>framework designed for web development to produce dynamic web pages. It was developed by Microsoft to allow programmers to build dynamic web sites, web applications and web services.</a:t>
            </a:r>
          </a:p>
          <a:p>
            <a:r>
              <a:rPr lang="en-IN" dirty="0"/>
              <a:t>It was first released in January 2002 with version 1.0 of the .NET Framework, and is the successor to Microsoft's Active Server Pages(ASP) technology. ASP.NET is built on the Common Language Runtime (CLR), allowing programmers to write ASP.NET code using any supported .NET language.</a:t>
            </a:r>
          </a:p>
          <a:p>
            <a:endParaRPr lang="en-IN" dirty="0"/>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2" name="Title 1"/>
          <p:cNvSpPr>
            <a:spLocks noGrp="1"/>
          </p:cNvSpPr>
          <p:nvPr>
            <p:ph type="title"/>
          </p:nvPr>
        </p:nvSpPr>
        <p:spPr/>
        <p:txBody>
          <a:bodyPr/>
          <a:lstStyle/>
          <a:p>
            <a:r>
              <a:rPr lang="en-IN" dirty="0" smtClean="0"/>
              <a:t>WHAT CAN WE DO WITH ASP.NET ?</a:t>
            </a:r>
            <a:endParaRPr lang="en-IN" dirty="0"/>
          </a:p>
        </p:txBody>
      </p:sp>
      <p:sp>
        <p:nvSpPr>
          <p:cNvPr id="3" name="Content Placeholder 2"/>
          <p:cNvSpPr>
            <a:spLocks noGrp="1"/>
          </p:cNvSpPr>
          <p:nvPr>
            <p:ph idx="1"/>
          </p:nvPr>
        </p:nvSpPr>
        <p:spPr/>
        <p:txBody>
          <a:bodyPr/>
          <a:lstStyle/>
          <a:p>
            <a:r>
              <a:rPr lang="en-IN" dirty="0" smtClean="0"/>
              <a:t>ASP.NET IS POPULARLY USED TO BUILD DYNAMIC WEB PAGES . </a:t>
            </a:r>
          </a:p>
          <a:p>
            <a:r>
              <a:rPr lang="en-IN" dirty="0" smtClean="0"/>
              <a:t>IT CAN ALSO BE USED TO BUILD A VARIETY OF SOFTAWARES AS : CONSOLE APPLICATIONS , WINDOW BASED APPLICATIONS , WEB BASED APPLICATIONS , ETC.</a:t>
            </a:r>
          </a:p>
          <a:p>
            <a:r>
              <a:rPr lang="en-IN" dirty="0" smtClean="0"/>
              <a:t>THE FRONT END IS MADE USING DRAG &amp; DROP FEATURES , WHILE HE BACKEND IS MADE BY POPULAR PROGRAMMING LANGUAGES SUCH AS C#, VB.NET , ETC .</a:t>
            </a:r>
            <a:endParaRPr lang="en-IN" dirty="0"/>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2" name="Title 1"/>
          <p:cNvSpPr>
            <a:spLocks noGrp="1"/>
          </p:cNvSpPr>
          <p:nvPr>
            <p:ph type="title"/>
          </p:nvPr>
        </p:nvSpPr>
        <p:spPr/>
        <p:txBody>
          <a:bodyPr/>
          <a:lstStyle/>
          <a:p>
            <a:r>
              <a:rPr lang="en-IN" dirty="0" smtClean="0"/>
              <a:t>What will I be taught during the course?</a:t>
            </a:r>
            <a:br>
              <a:rPr lang="en-IN" dirty="0" smtClean="0"/>
            </a:br>
            <a:endParaRPr lang="en-IN" dirty="0"/>
          </a:p>
        </p:txBody>
      </p:sp>
      <p:sp>
        <p:nvSpPr>
          <p:cNvPr id="3" name="Content Placeholder 2"/>
          <p:cNvSpPr>
            <a:spLocks noGrp="1"/>
          </p:cNvSpPr>
          <p:nvPr>
            <p:ph idx="1"/>
          </p:nvPr>
        </p:nvSpPr>
        <p:spPr/>
        <p:txBody>
          <a:bodyPr/>
          <a:lstStyle/>
          <a:p>
            <a:r>
              <a:rPr lang="en-IN" dirty="0" smtClean="0"/>
              <a:t>You will learn about the dot net framework and its functioning .</a:t>
            </a:r>
          </a:p>
          <a:p>
            <a:r>
              <a:rPr lang="en-IN" dirty="0" smtClean="0"/>
              <a:t>Understand the different frameworks asp offers .</a:t>
            </a:r>
          </a:p>
          <a:p>
            <a:r>
              <a:rPr lang="en-IN" dirty="0" smtClean="0"/>
              <a:t>Learn the different applications and scopes of dot net.</a:t>
            </a:r>
          </a:p>
          <a:p>
            <a:r>
              <a:rPr lang="en-IN" dirty="0" smtClean="0"/>
              <a:t>Learn to develop basic applications as well as web applications using asp.net</a:t>
            </a:r>
            <a:endParaRPr lang="en-IN" dirty="0"/>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2" name="Title 1"/>
          <p:cNvSpPr>
            <a:spLocks noGrp="1"/>
          </p:cNvSpPr>
          <p:nvPr>
            <p:ph type="title"/>
          </p:nvPr>
        </p:nvSpPr>
        <p:spPr/>
        <p:txBody>
          <a:bodyPr/>
          <a:lstStyle/>
          <a:p>
            <a:r>
              <a:rPr lang="en-IN" dirty="0" smtClean="0"/>
              <a:t>What can I do after the course ?</a:t>
            </a:r>
            <a:endParaRPr lang="en-IN" dirty="0"/>
          </a:p>
        </p:txBody>
      </p:sp>
      <p:sp>
        <p:nvSpPr>
          <p:cNvPr id="3" name="Content Placeholder 2"/>
          <p:cNvSpPr>
            <a:spLocks noGrp="1"/>
          </p:cNvSpPr>
          <p:nvPr>
            <p:ph idx="1"/>
          </p:nvPr>
        </p:nvSpPr>
        <p:spPr/>
        <p:txBody>
          <a:bodyPr/>
          <a:lstStyle/>
          <a:p>
            <a:r>
              <a:rPr lang="en-IN" dirty="0" smtClean="0"/>
              <a:t>After the course everyone will be able to make projects using dot net , and work on different application development projects .</a:t>
            </a:r>
          </a:p>
          <a:p>
            <a:r>
              <a:rPr lang="en-IN" dirty="0" smtClean="0"/>
              <a:t>One can develop a full fledged web site using asp.net .</a:t>
            </a:r>
          </a:p>
          <a:p>
            <a:r>
              <a:rPr lang="en-IN" dirty="0" smtClean="0"/>
              <a:t>Learn programming in C# and its applications .</a:t>
            </a:r>
          </a:p>
          <a:p>
            <a:r>
              <a:rPr lang="en-IN" dirty="0" smtClean="0"/>
              <a:t>Single </a:t>
            </a:r>
            <a:r>
              <a:rPr lang="en-IN" dirty="0" err="1" smtClean="0"/>
              <a:t>handedly</a:t>
            </a:r>
            <a:r>
              <a:rPr lang="en-IN" dirty="0" smtClean="0"/>
              <a:t> undertake dot net development projects .</a:t>
            </a:r>
            <a:endParaRPr lang="en-IN" dirty="0"/>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2" name="Title 1"/>
          <p:cNvSpPr>
            <a:spLocks noGrp="1"/>
          </p:cNvSpPr>
          <p:nvPr>
            <p:ph type="title"/>
          </p:nvPr>
        </p:nvSpPr>
        <p:spPr/>
        <p:txBody>
          <a:bodyPr/>
          <a:lstStyle/>
          <a:p>
            <a:r>
              <a:rPr lang="en-IN" dirty="0" smtClean="0"/>
              <a:t>How does this help me ?</a:t>
            </a:r>
            <a:endParaRPr lang="en-IN" dirty="0"/>
          </a:p>
        </p:txBody>
      </p:sp>
      <p:sp>
        <p:nvSpPr>
          <p:cNvPr id="3" name="Content Placeholder 2"/>
          <p:cNvSpPr>
            <a:spLocks noGrp="1"/>
          </p:cNvSpPr>
          <p:nvPr>
            <p:ph idx="1"/>
          </p:nvPr>
        </p:nvSpPr>
        <p:spPr/>
        <p:txBody>
          <a:bodyPr/>
          <a:lstStyle/>
          <a:p>
            <a:r>
              <a:rPr lang="en-IN" dirty="0" smtClean="0"/>
              <a:t>A major percentage of the </a:t>
            </a:r>
            <a:r>
              <a:rPr lang="en-IN" dirty="0" err="1" smtClean="0"/>
              <a:t>softwares</a:t>
            </a:r>
            <a:r>
              <a:rPr lang="en-IN" dirty="0" smtClean="0"/>
              <a:t> and websites present in the current market rely on dot net , therefore there is a demand for dot net developers for maintenance of old codes as well as develop new ones.</a:t>
            </a:r>
          </a:p>
          <a:p>
            <a:r>
              <a:rPr lang="en-IN" dirty="0" smtClean="0"/>
              <a:t>Get hired by leading MNCs in tech support and technical fields .</a:t>
            </a:r>
          </a:p>
          <a:p>
            <a:r>
              <a:rPr lang="en-IN" dirty="0" smtClean="0"/>
              <a:t>A final project helps to build up a stronger CV as , it will not only help in gain experience but also stay as a lifetime work that can be showcased .</a:t>
            </a:r>
          </a:p>
          <a:p>
            <a:pPr marL="0" indent="0">
              <a:buNone/>
            </a:pPr>
            <a:endParaRPr lang="en-IN" dirty="0"/>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2" name="Title 1"/>
          <p:cNvSpPr>
            <a:spLocks noGrp="1"/>
          </p:cNvSpPr>
          <p:nvPr>
            <p:ph type="title"/>
          </p:nvPr>
        </p:nvSpPr>
        <p:spPr/>
        <p:txBody>
          <a:bodyPr/>
          <a:lstStyle/>
          <a:p>
            <a:r>
              <a:rPr lang="en-IN" dirty="0" smtClean="0"/>
              <a:t>	FREELANCING</a:t>
            </a:r>
            <a:endParaRPr lang="en-IN" dirty="0"/>
          </a:p>
        </p:txBody>
      </p:sp>
      <p:sp>
        <p:nvSpPr>
          <p:cNvPr id="3" name="Content Placeholder 2"/>
          <p:cNvSpPr>
            <a:spLocks noGrp="1"/>
          </p:cNvSpPr>
          <p:nvPr>
            <p:ph idx="1"/>
          </p:nvPr>
        </p:nvSpPr>
        <p:spPr/>
        <p:txBody>
          <a:bodyPr/>
          <a:lstStyle/>
          <a:p>
            <a:r>
              <a:rPr lang="en-IN" dirty="0" smtClean="0"/>
              <a:t>WITH SUCH A SET OF SKILLS , ONE CAN ALSO WORK AS AN INDEPENDENT FREELANCER , DEVELOPING WEBSITES FOR MULTIPLE COMPANIES .</a:t>
            </a:r>
          </a:p>
          <a:p>
            <a:r>
              <a:rPr lang="en-IN" dirty="0" smtClean="0"/>
              <a:t>COST OF DEVELOPING A WEBSITE IN TODAY’S MARKET RANGES ANYTHING FROM INR 5000- INR 20000 .</a:t>
            </a:r>
          </a:p>
          <a:p>
            <a:r>
              <a:rPr lang="en-IN" dirty="0" smtClean="0"/>
              <a:t>ONE CAN UNDERTAKE OPEN PROJECTS , FROM DIFFERENT EMPLOYERS AND COMPLETE THEIR PROJECTS , WHICH NOT ONLY ENSURES THEM A HANDSOME EASY INCOME , BUT ALSO INCREASES THEIR EXPERIENCE .</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