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0482" name="AutoShape 2"/>
          <p:cNvSpPr>
            <a:spLocks noGrp="1" noChangeArrowheads="1"/>
          </p:cNvSpPr>
          <p:nvPr>
            <p:ph type="title"/>
          </p:nvPr>
        </p:nvSpPr>
        <p:spPr/>
        <p:txBody>
          <a:bodyPr/>
          <a:lstStyle/>
          <a:p>
            <a:r>
              <a:rPr lang="en-US" altLang="en-US"/>
              <a:t>Animated Text (Manual)</a:t>
            </a:r>
          </a:p>
        </p:txBody>
      </p:sp>
      <p:sp>
        <p:nvSpPr>
          <p:cNvPr id="20483" name="Rectangle 3"/>
          <p:cNvSpPr>
            <a:spLocks noGrp="1" noChangeArrowheads="1"/>
          </p:cNvSpPr>
          <p:nvPr>
            <p:ph type="body" idx="1"/>
          </p:nvPr>
        </p:nvSpPr>
        <p:spPr>
          <a:xfrm>
            <a:off x="838200" y="2362200"/>
            <a:ext cx="7924800" cy="3724275"/>
          </a:xfrm>
        </p:spPr>
        <p:txBody>
          <a:bodyPr/>
          <a:lstStyle/>
          <a:p>
            <a:pPr>
              <a:lnSpc>
                <a:spcPct val="80000"/>
              </a:lnSpc>
            </a:pPr>
            <a:r>
              <a:rPr lang="en-US" altLang="en-US" sz="2400"/>
              <a:t>1) Set Up your Slide the Way You Want</a:t>
            </a:r>
          </a:p>
          <a:p>
            <a:pPr>
              <a:lnSpc>
                <a:spcPct val="80000"/>
              </a:lnSpc>
            </a:pPr>
            <a:r>
              <a:rPr lang="en-US" altLang="en-US" sz="2400"/>
              <a:t>2) Go to “Slide Show” </a:t>
            </a:r>
          </a:p>
          <a:p>
            <a:pPr lvl="1">
              <a:lnSpc>
                <a:spcPct val="80000"/>
              </a:lnSpc>
            </a:pPr>
            <a:r>
              <a:rPr lang="en-US" altLang="en-US" sz="2000"/>
              <a:t>and select “Custom Animation”</a:t>
            </a:r>
          </a:p>
          <a:p>
            <a:pPr>
              <a:lnSpc>
                <a:spcPct val="80000"/>
              </a:lnSpc>
            </a:pPr>
            <a:r>
              <a:rPr lang="en-US" altLang="en-US" sz="2400"/>
              <a:t>3) Highlight The Section You Wish To Animate</a:t>
            </a:r>
          </a:p>
          <a:p>
            <a:pPr>
              <a:lnSpc>
                <a:spcPct val="80000"/>
              </a:lnSpc>
            </a:pPr>
            <a:r>
              <a:rPr lang="en-US" altLang="en-US" sz="2400"/>
              <a:t>4) Click “Add Effect” At the Upper Right </a:t>
            </a:r>
            <a:r>
              <a:rPr lang="en-US" altLang="en-US" sz="2400">
                <a:sym typeface="Wingdings" pitchFamily="2" charset="2"/>
              </a:rPr>
              <a:t></a:t>
            </a:r>
          </a:p>
          <a:p>
            <a:pPr>
              <a:lnSpc>
                <a:spcPct val="80000"/>
              </a:lnSpc>
            </a:pPr>
            <a:r>
              <a:rPr lang="en-US" altLang="en-US" sz="2400">
                <a:sym typeface="Wingdings" pitchFamily="2" charset="2"/>
              </a:rPr>
              <a:t>5) Select and Preview Your Effect</a:t>
            </a:r>
          </a:p>
          <a:p>
            <a:pPr>
              <a:lnSpc>
                <a:spcPct val="80000"/>
              </a:lnSpc>
            </a:pPr>
            <a:r>
              <a:rPr lang="en-US" altLang="en-US" sz="2400">
                <a:sym typeface="Wingdings" pitchFamily="2" charset="2"/>
              </a:rPr>
              <a:t>6) Highlight Your Effect and Make Sure the “Start” drop down is set to “On Click”</a:t>
            </a:r>
          </a:p>
          <a:p>
            <a:pPr>
              <a:lnSpc>
                <a:spcPct val="80000"/>
              </a:lnSpc>
            </a:pPr>
            <a:r>
              <a:rPr lang="en-US" altLang="en-US" sz="2400"/>
              <a:t>7) To Preview Your Slide Click “Play” at the Lower Right</a:t>
            </a:r>
            <a:r>
              <a:rPr lang="en-US" altLang="en-US" sz="2400">
                <a:sym typeface="Wingdings" pitchFamily="2" charset="2"/>
              </a:rPr>
              <a:t></a:t>
            </a:r>
            <a:endParaRPr lang="en-US" altLang="en-US" sz="2400"/>
          </a:p>
          <a:p>
            <a:pPr>
              <a:lnSpc>
                <a:spcPct val="80000"/>
              </a:lnSpc>
            </a:pPr>
            <a:endParaRPr lang="en-US" altLang="en-US" sz="2400"/>
          </a:p>
        </p:txBody>
      </p:sp>
      <p:sp>
        <p:nvSpPr>
          <p:cNvPr id="204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1506" name="AutoShape 2"/>
          <p:cNvSpPr>
            <a:spLocks noGrp="1" noChangeArrowheads="1"/>
          </p:cNvSpPr>
          <p:nvPr>
            <p:ph type="title"/>
          </p:nvPr>
        </p:nvSpPr>
        <p:spPr/>
        <p:txBody>
          <a:bodyPr/>
          <a:lstStyle/>
          <a:p>
            <a:r>
              <a:rPr lang="en-US" altLang="en-US"/>
              <a:t>Animated Text (Timed)</a:t>
            </a:r>
          </a:p>
        </p:txBody>
      </p:sp>
      <p:sp>
        <p:nvSpPr>
          <p:cNvPr id="21507" name="Rectangle 3"/>
          <p:cNvSpPr>
            <a:spLocks noGrp="1" noChangeArrowheads="1"/>
          </p:cNvSpPr>
          <p:nvPr>
            <p:ph type="body" idx="1"/>
          </p:nvPr>
        </p:nvSpPr>
        <p:spPr>
          <a:xfrm>
            <a:off x="838200" y="2362200"/>
            <a:ext cx="8001000" cy="3724275"/>
          </a:xfrm>
        </p:spPr>
        <p:txBody>
          <a:bodyPr/>
          <a:lstStyle/>
          <a:p>
            <a:r>
              <a:rPr lang="en-US" altLang="en-US"/>
              <a:t>Use the Same Basic Steps as Before</a:t>
            </a:r>
          </a:p>
          <a:p>
            <a:r>
              <a:rPr lang="en-US" altLang="en-US"/>
              <a:t>Select the Desired Animation from the Right</a:t>
            </a:r>
            <a:r>
              <a:rPr lang="en-US" altLang="en-US">
                <a:sym typeface="Wingdings" pitchFamily="2" charset="2"/>
              </a:rPr>
              <a:t></a:t>
            </a:r>
          </a:p>
          <a:p>
            <a:r>
              <a:rPr lang="en-US" altLang="en-US">
                <a:sym typeface="Wingdings" pitchFamily="2" charset="2"/>
              </a:rPr>
              <a:t>Press the Drop Down and Select “Timing”</a:t>
            </a:r>
          </a:p>
          <a:p>
            <a:r>
              <a:rPr lang="en-US" altLang="en-US">
                <a:sym typeface="Wingdings" pitchFamily="2" charset="2"/>
              </a:rPr>
              <a:t>Make Sure the “Start Box” is set to “After Previous”</a:t>
            </a:r>
          </a:p>
          <a:p>
            <a:r>
              <a:rPr lang="en-US" altLang="en-US">
                <a:sym typeface="Wingdings" pitchFamily="2" charset="2"/>
              </a:rPr>
              <a:t>Set a Delay Time and You’re Done</a:t>
            </a:r>
          </a:p>
          <a:p>
            <a:endParaRPr lang="en-US" altLang="en-US"/>
          </a:p>
          <a:p>
            <a:endParaRPr lang="en-US" altLang="en-US"/>
          </a:p>
        </p:txBody>
      </p:sp>
      <p:sp>
        <p:nvSpPr>
          <p:cNvPr id="215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2530" name="AutoShape 2"/>
          <p:cNvSpPr>
            <a:spLocks noGrp="1" noChangeArrowheads="1"/>
          </p:cNvSpPr>
          <p:nvPr>
            <p:ph type="title"/>
          </p:nvPr>
        </p:nvSpPr>
        <p:spPr/>
        <p:txBody>
          <a:bodyPr/>
          <a:lstStyle/>
          <a:p>
            <a:r>
              <a:rPr lang="en-US" altLang="en-US"/>
              <a:t>Slide Transitions</a:t>
            </a:r>
          </a:p>
        </p:txBody>
      </p:sp>
      <p:sp>
        <p:nvSpPr>
          <p:cNvPr id="22531" name="Rectangle 3"/>
          <p:cNvSpPr>
            <a:spLocks noGrp="1" noChangeArrowheads="1"/>
          </p:cNvSpPr>
          <p:nvPr>
            <p:ph type="body" idx="1"/>
          </p:nvPr>
        </p:nvSpPr>
        <p:spPr/>
        <p:txBody>
          <a:bodyPr/>
          <a:lstStyle/>
          <a:p>
            <a:r>
              <a:rPr lang="en-US" altLang="en-US"/>
              <a:t>While Working with the Slide you Wish to Transition into, go to “Slide Show” and select “Slide Transitions”</a:t>
            </a:r>
          </a:p>
          <a:p>
            <a:r>
              <a:rPr lang="en-US" altLang="en-US"/>
              <a:t>A List of Available Transitions will Appear on the Right </a:t>
            </a:r>
            <a:r>
              <a:rPr lang="en-US" altLang="en-US">
                <a:sym typeface="Wingdings" pitchFamily="2" charset="2"/>
              </a:rPr>
              <a:t></a:t>
            </a:r>
          </a:p>
          <a:p>
            <a:r>
              <a:rPr lang="en-US" altLang="en-US">
                <a:sym typeface="Wingdings" pitchFamily="2" charset="2"/>
              </a:rPr>
              <a:t>Once you Select your Transition, you can Change the </a:t>
            </a:r>
            <a:r>
              <a:rPr lang="en-US" altLang="en-US"/>
              <a:t>Speed or Even Add Sound!</a:t>
            </a:r>
          </a:p>
        </p:txBody>
      </p:sp>
      <p:sp>
        <p:nvSpPr>
          <p:cNvPr id="225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4578" name="AutoShape 2"/>
          <p:cNvSpPr>
            <a:spLocks noGrp="1" noChangeArrowheads="1"/>
          </p:cNvSpPr>
          <p:nvPr>
            <p:ph type="title"/>
          </p:nvPr>
        </p:nvSpPr>
        <p:spPr/>
        <p:txBody>
          <a:bodyPr/>
          <a:lstStyle/>
          <a:p>
            <a:r>
              <a:rPr lang="en-US" altLang="en-US"/>
              <a:t>Using “Canned” Sounds</a:t>
            </a:r>
          </a:p>
        </p:txBody>
      </p:sp>
      <p:sp>
        <p:nvSpPr>
          <p:cNvPr id="24579" name="Rectangle 3"/>
          <p:cNvSpPr>
            <a:spLocks noGrp="1" noChangeArrowheads="1"/>
          </p:cNvSpPr>
          <p:nvPr>
            <p:ph type="body" idx="1"/>
          </p:nvPr>
        </p:nvSpPr>
        <p:spPr/>
        <p:txBody>
          <a:bodyPr/>
          <a:lstStyle/>
          <a:p>
            <a:pPr>
              <a:lnSpc>
                <a:spcPct val="90000"/>
              </a:lnSpc>
            </a:pPr>
            <a:r>
              <a:rPr lang="en-US" altLang="en-US"/>
              <a:t>To Add a Sound Clip to Your Slide, go to “Insert” and Extend the Menu if Necessary</a:t>
            </a:r>
          </a:p>
          <a:p>
            <a:pPr>
              <a:lnSpc>
                <a:spcPct val="90000"/>
              </a:lnSpc>
            </a:pPr>
            <a:r>
              <a:rPr lang="en-US" altLang="en-US"/>
              <a:t>Place your Mouse over “Movies and Sounds”</a:t>
            </a:r>
          </a:p>
          <a:p>
            <a:pPr>
              <a:lnSpc>
                <a:spcPct val="90000"/>
              </a:lnSpc>
            </a:pPr>
            <a:r>
              <a:rPr lang="en-US" altLang="en-US"/>
              <a:t>Select “Sound From Clip Organizer” to use the “canned sounds” provided by Office</a:t>
            </a:r>
          </a:p>
          <a:p>
            <a:pPr>
              <a:lnSpc>
                <a:spcPct val="90000"/>
              </a:lnSpc>
            </a:pPr>
            <a:r>
              <a:rPr lang="en-US" altLang="en-US"/>
              <a:t>Select Your Sound to the Right </a:t>
            </a:r>
            <a:r>
              <a:rPr lang="en-US" altLang="en-US">
                <a:sym typeface="Wingdings" pitchFamily="2" charset="2"/>
              </a:rPr>
              <a:t> and then Choose Whether to Play it Automatically or on Click</a:t>
            </a:r>
            <a:endParaRPr lang="en-US" altLang="en-US"/>
          </a:p>
        </p:txBody>
      </p:sp>
      <p:pic>
        <p:nvPicPr>
          <p:cNvPr id="24583" name="j021465.wav">
            <a:hlinkClick r:id="" action="ppaction://media"/>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458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5602" name="AutoShape 2"/>
          <p:cNvSpPr>
            <a:spLocks noGrp="1" noChangeArrowheads="1"/>
          </p:cNvSpPr>
          <p:nvPr>
            <p:ph type="title"/>
          </p:nvPr>
        </p:nvSpPr>
        <p:spPr/>
        <p:txBody>
          <a:bodyPr/>
          <a:lstStyle/>
          <a:p>
            <a:r>
              <a:rPr lang="en-US" altLang="en-US"/>
              <a:t>Using Sound Files</a:t>
            </a:r>
          </a:p>
        </p:txBody>
      </p:sp>
      <p:sp>
        <p:nvSpPr>
          <p:cNvPr id="25603" name="Rectangle 3"/>
          <p:cNvSpPr>
            <a:spLocks noGrp="1" noChangeArrowheads="1"/>
          </p:cNvSpPr>
          <p:nvPr>
            <p:ph type="body" idx="1"/>
          </p:nvPr>
        </p:nvSpPr>
        <p:spPr/>
        <p:txBody>
          <a:bodyPr/>
          <a:lstStyle/>
          <a:p>
            <a:r>
              <a:rPr lang="en-US" altLang="en-US"/>
              <a:t>To Use a Sound File of Your Own, Follow the Same Process Except this time Select “Sound From File”</a:t>
            </a:r>
          </a:p>
          <a:p>
            <a:r>
              <a:rPr lang="en-US" altLang="en-US"/>
              <a:t>Choose the File from the File Browser</a:t>
            </a:r>
          </a:p>
          <a:p>
            <a:r>
              <a:rPr lang="en-US" altLang="en-US"/>
              <a:t>Notice a Small Speaker Icon is Inserted with any Sound, This WILL BE VISIBLE during the Slide Show so Position it Accordingly</a:t>
            </a:r>
          </a:p>
        </p:txBody>
      </p:sp>
      <p:pic>
        <p:nvPicPr>
          <p:cNvPr id="25604" name="Picture 4" descr="HAL-Conso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5605" name="disc465.wav">
            <a:hlinkClick r:id="" action="ppaction://media"/>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5606" name="AutoShape 6">
            <a:hlinkClick r:id="rId5" action="ppaction://hlinksldjump" highlightClick="1"/>
          </p:cNvPr>
          <p:cNvSpPr>
            <a:spLocks noChangeArrowheads="1"/>
          </p:cNvSpPr>
          <p:nvPr/>
        </p:nvSpPr>
        <p:spPr bwMode="auto">
          <a:xfrm>
            <a:off x="7848600" y="6172200"/>
            <a:ext cx="533400" cy="457200"/>
          </a:xfrm>
          <a:prstGeom prst="actionButtonForwardNex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Text Box 7"/>
          <p:cNvSpPr txBox="1">
            <a:spLocks noChangeArrowheads="1"/>
          </p:cNvSpPr>
          <p:nvPr/>
        </p:nvSpPr>
        <p:spPr bwMode="auto">
          <a:xfrm>
            <a:off x="4191000" y="62484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Jump Back To “Action Buttons”…</a:t>
            </a:r>
          </a:p>
        </p:txBody>
      </p:sp>
      <p:sp>
        <p:nvSpPr>
          <p:cNvPr id="25608"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3794" name="AutoShape 2"/>
          <p:cNvSpPr>
            <a:spLocks noGrp="1" noChangeArrowheads="1"/>
          </p:cNvSpPr>
          <p:nvPr>
            <p:ph type="title"/>
          </p:nvPr>
        </p:nvSpPr>
        <p:spPr/>
        <p:txBody>
          <a:bodyPr/>
          <a:lstStyle/>
          <a:p>
            <a:r>
              <a:rPr lang="en-US" altLang="en-US"/>
              <a:t>AutoShapes</a:t>
            </a:r>
          </a:p>
        </p:txBody>
      </p:sp>
      <p:sp>
        <p:nvSpPr>
          <p:cNvPr id="33795" name="Rectangle 3"/>
          <p:cNvSpPr>
            <a:spLocks noGrp="1" noChangeArrowheads="1"/>
          </p:cNvSpPr>
          <p:nvPr>
            <p:ph type="body" idx="1"/>
          </p:nvPr>
        </p:nvSpPr>
        <p:spPr/>
        <p:txBody>
          <a:bodyPr/>
          <a:lstStyle/>
          <a:p>
            <a:pPr>
              <a:lnSpc>
                <a:spcPct val="80000"/>
              </a:lnSpc>
            </a:pPr>
            <a:r>
              <a:rPr lang="en-US" altLang="en-US" sz="2000"/>
              <a:t>AutoShapes are Convenient for Making Quick Illustrations or Diagrams such as Flow Charts</a:t>
            </a:r>
          </a:p>
          <a:p>
            <a:pPr>
              <a:lnSpc>
                <a:spcPct val="80000"/>
              </a:lnSpc>
            </a:pPr>
            <a:r>
              <a:rPr lang="en-US" altLang="en-US" sz="2000"/>
              <a:t>Go to “Insert” and place your Mouse Over “Picture”</a:t>
            </a:r>
          </a:p>
          <a:p>
            <a:pPr>
              <a:lnSpc>
                <a:spcPct val="80000"/>
              </a:lnSpc>
            </a:pPr>
            <a:r>
              <a:rPr lang="en-US" altLang="en-US" sz="2000"/>
              <a:t>Select “AutoShapes” and a Small Floating Menu Will Appear in the Editing Area</a:t>
            </a:r>
          </a:p>
          <a:p>
            <a:pPr>
              <a:lnSpc>
                <a:spcPct val="80000"/>
              </a:lnSpc>
            </a:pPr>
            <a:r>
              <a:rPr lang="en-US" altLang="en-US" sz="2000"/>
              <a:t>Click on a Category of AutoShapes to see what Shapes are Available</a:t>
            </a:r>
          </a:p>
          <a:p>
            <a:pPr>
              <a:lnSpc>
                <a:spcPct val="80000"/>
              </a:lnSpc>
            </a:pPr>
            <a:r>
              <a:rPr lang="en-US" altLang="en-US" sz="2000"/>
              <a:t>Click the Desired Shape from the Drop-Down and Draw it on Your Screen</a:t>
            </a:r>
          </a:p>
          <a:p>
            <a:pPr>
              <a:lnSpc>
                <a:spcPct val="80000"/>
              </a:lnSpc>
            </a:pPr>
            <a:r>
              <a:rPr lang="en-US" altLang="en-US" sz="2000"/>
              <a:t>After Drawing an AutoShape, you and Position and Resize it as you Please</a:t>
            </a:r>
          </a:p>
          <a:p>
            <a:pPr>
              <a:lnSpc>
                <a:spcPct val="80000"/>
              </a:lnSpc>
            </a:pPr>
            <a:r>
              <a:rPr lang="en-US" altLang="en-US" sz="2000"/>
              <a:t>Double-Click on an AutoShape to Change its Color and Other Options</a:t>
            </a:r>
          </a:p>
          <a:p>
            <a:pPr>
              <a:lnSpc>
                <a:spcPct val="80000"/>
              </a:lnSpc>
              <a:buFont typeface="Wingdings" pitchFamily="2" charset="2"/>
              <a:buNone/>
            </a:pPr>
            <a:endParaRPr lang="en-US" altLang="en-US" sz="2000"/>
          </a:p>
        </p:txBody>
      </p:sp>
      <p:sp>
        <p:nvSpPr>
          <p:cNvPr id="33796" name="AutoShape 4"/>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AutoShape 5"/>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utoShape 6"/>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AutoShape 7"/>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00" name="AutoShape 8"/>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6626" name="AutoShape 2"/>
          <p:cNvSpPr>
            <a:spLocks noGrp="1" noChangeArrowheads="1"/>
          </p:cNvSpPr>
          <p:nvPr>
            <p:ph type="title"/>
          </p:nvPr>
        </p:nvSpPr>
        <p:spPr/>
        <p:txBody>
          <a:bodyPr/>
          <a:lstStyle/>
          <a:p>
            <a:r>
              <a:rPr lang="en-US" altLang="en-US"/>
              <a:t>Advanced AutoShapes</a:t>
            </a:r>
          </a:p>
        </p:txBody>
      </p:sp>
      <p:grpSp>
        <p:nvGrpSpPr>
          <p:cNvPr id="26643" name="Group 19"/>
          <p:cNvGrpSpPr>
            <a:grpSpLocks/>
          </p:cNvGrpSpPr>
          <p:nvPr/>
        </p:nvGrpSpPr>
        <p:grpSpPr bwMode="auto">
          <a:xfrm>
            <a:off x="1981200" y="4800600"/>
            <a:ext cx="1524000" cy="1143000"/>
            <a:chOff x="1488" y="2688"/>
            <a:chExt cx="960" cy="720"/>
          </a:xfrm>
        </p:grpSpPr>
        <p:sp>
          <p:nvSpPr>
            <p:cNvPr id="26628" name="AutoShape 4"/>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Text Box 10"/>
            <p:cNvSpPr txBox="1">
              <a:spLocks noChangeArrowheads="1"/>
            </p:cNvSpPr>
            <p:nvPr/>
          </p:nvSpPr>
          <p:spPr bwMode="auto">
            <a:xfrm>
              <a:off x="1536" y="292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Phase One</a:t>
              </a:r>
            </a:p>
          </p:txBody>
        </p:sp>
      </p:grpSp>
      <p:grpSp>
        <p:nvGrpSpPr>
          <p:cNvPr id="26646" name="Group 22"/>
          <p:cNvGrpSpPr>
            <a:grpSpLocks/>
          </p:cNvGrpSpPr>
          <p:nvPr/>
        </p:nvGrpSpPr>
        <p:grpSpPr bwMode="auto">
          <a:xfrm>
            <a:off x="5638800" y="4800600"/>
            <a:ext cx="1524000" cy="1143000"/>
            <a:chOff x="4080" y="2064"/>
            <a:chExt cx="960" cy="720"/>
          </a:xfrm>
        </p:grpSpPr>
        <p:sp>
          <p:nvSpPr>
            <p:cNvPr id="26630" name="AutoShape 6"/>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Text Box 13"/>
            <p:cNvSpPr txBox="1">
              <a:spLocks noChangeArrowheads="1"/>
            </p:cNvSpPr>
            <p:nvPr/>
          </p:nvSpPr>
          <p:spPr bwMode="auto">
            <a:xfrm>
              <a:off x="4128"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Phase Two</a:t>
              </a:r>
            </a:p>
          </p:txBody>
        </p:sp>
      </p:grpSp>
      <p:grpSp>
        <p:nvGrpSpPr>
          <p:cNvPr id="26645" name="Group 21"/>
          <p:cNvGrpSpPr>
            <a:grpSpLocks/>
          </p:cNvGrpSpPr>
          <p:nvPr/>
        </p:nvGrpSpPr>
        <p:grpSpPr bwMode="auto">
          <a:xfrm>
            <a:off x="3505200" y="4724400"/>
            <a:ext cx="2133600" cy="1192213"/>
            <a:chOff x="2256" y="2304"/>
            <a:chExt cx="1344" cy="751"/>
          </a:xfrm>
        </p:grpSpPr>
        <p:grpSp>
          <p:nvGrpSpPr>
            <p:cNvPr id="26644" name="Group 20"/>
            <p:cNvGrpSpPr>
              <a:grpSpLocks/>
            </p:cNvGrpSpPr>
            <p:nvPr/>
          </p:nvGrpSpPr>
          <p:grpSpPr bwMode="auto">
            <a:xfrm>
              <a:off x="2256" y="2496"/>
              <a:ext cx="1344" cy="384"/>
              <a:chOff x="2448" y="2832"/>
              <a:chExt cx="1344" cy="384"/>
            </a:xfrm>
          </p:grpSpPr>
          <p:sp>
            <p:nvSpPr>
              <p:cNvPr id="26629" name="AutoShape 5"/>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7"/>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8" name="Text Box 14"/>
            <p:cNvSpPr txBox="1">
              <a:spLocks noChangeArrowheads="1"/>
            </p:cNvSpPr>
            <p:nvPr/>
          </p:nvSpPr>
          <p:spPr bwMode="auto">
            <a:xfrm>
              <a:off x="2400" y="2304"/>
              <a:ext cx="100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Research</a:t>
              </a:r>
            </a:p>
            <a:p>
              <a:pPr algn="ctr">
                <a:spcBef>
                  <a:spcPct val="50000"/>
                </a:spcBef>
              </a:pPr>
              <a:r>
                <a:rPr lang="en-US" altLang="en-US"/>
                <a:t>&amp;</a:t>
              </a:r>
            </a:p>
            <a:p>
              <a:pPr algn="ctr">
                <a:spcBef>
                  <a:spcPct val="50000"/>
                </a:spcBef>
              </a:pPr>
              <a:r>
                <a:rPr lang="en-US" altLang="en-US"/>
                <a:t>Development</a:t>
              </a:r>
            </a:p>
          </p:txBody>
        </p:sp>
      </p:grpSp>
      <p:sp>
        <p:nvSpPr>
          <p:cNvPr id="26648" name="Rectangle 24"/>
          <p:cNvSpPr>
            <a:spLocks noGrp="1" noChangeArrowheads="1"/>
          </p:cNvSpPr>
          <p:nvPr>
            <p:ph type="body" idx="1"/>
          </p:nvPr>
        </p:nvSpPr>
        <p:spPr/>
        <p:txBody>
          <a:bodyPr/>
          <a:lstStyle/>
          <a:p>
            <a:r>
              <a:rPr lang="en-US" altLang="en-US"/>
              <a:t>By selecting several AutoShapes and right-clicking, you can group them together.</a:t>
            </a:r>
          </a:p>
          <a:p>
            <a:r>
              <a:rPr lang="en-US" altLang="en-US"/>
              <a:t>Any of the Custom Animations we Used for Text Sections can be Applied to Groups or Single AutoShapes</a:t>
            </a:r>
          </a:p>
        </p:txBody>
      </p:sp>
      <p:sp>
        <p:nvSpPr>
          <p:cNvPr id="266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7650" name="AutoShape 2"/>
          <p:cNvSpPr>
            <a:spLocks noGrp="1" noChangeArrowheads="1"/>
          </p:cNvSpPr>
          <p:nvPr>
            <p:ph type="title"/>
          </p:nvPr>
        </p:nvSpPr>
        <p:spPr/>
        <p:txBody>
          <a:bodyPr/>
          <a:lstStyle/>
          <a:p>
            <a:r>
              <a:rPr lang="en-US" altLang="en-US"/>
              <a:t>Embedding Video</a:t>
            </a:r>
          </a:p>
        </p:txBody>
      </p:sp>
      <p:sp>
        <p:nvSpPr>
          <p:cNvPr id="27651" name="Rectangle 3"/>
          <p:cNvSpPr>
            <a:spLocks noGrp="1" noChangeArrowheads="1"/>
          </p:cNvSpPr>
          <p:nvPr>
            <p:ph type="body" sz="half" idx="1"/>
          </p:nvPr>
        </p:nvSpPr>
        <p:spPr>
          <a:xfrm>
            <a:off x="838200" y="2362200"/>
            <a:ext cx="4648200" cy="4191000"/>
          </a:xfrm>
        </p:spPr>
        <p:txBody>
          <a:bodyPr/>
          <a:lstStyle/>
          <a:p>
            <a:r>
              <a:rPr lang="en-US" altLang="en-US" sz="2000"/>
              <a:t>To Play a Video in Your Slide Show, go to “Insert” and Place your Mouse Over “Movies and Sounds” then Select “Movie From File”</a:t>
            </a:r>
          </a:p>
          <a:p>
            <a:r>
              <a:rPr lang="en-US" altLang="en-US" sz="2000"/>
              <a:t>Any Movie that is Supported Will Automatically be Shown When you Browse for the File</a:t>
            </a:r>
          </a:p>
          <a:p>
            <a:r>
              <a:rPr lang="en-US" altLang="en-US" sz="2000"/>
              <a:t>Once the Video is Inserted, Select if You Want it to Play Automatically </a:t>
            </a:r>
          </a:p>
          <a:p>
            <a:r>
              <a:rPr lang="en-US" altLang="en-US" sz="2000"/>
              <a:t>Then, you can Position and Size the Video how You Wish</a:t>
            </a:r>
          </a:p>
          <a:p>
            <a:endParaRPr lang="en-US" altLang="en-US" sz="2000"/>
          </a:p>
        </p:txBody>
      </p:sp>
      <p:pic>
        <p:nvPicPr>
          <p:cNvPr id="27652" name="slide.mpg">
            <a:hlinkClick r:id="" action="ppaction://media"/>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8674" name="AutoShape 2"/>
          <p:cNvSpPr>
            <a:spLocks noGrp="1" noChangeArrowheads="1"/>
          </p:cNvSpPr>
          <p:nvPr>
            <p:ph type="title"/>
          </p:nvPr>
        </p:nvSpPr>
        <p:spPr/>
        <p:txBody>
          <a:bodyPr/>
          <a:lstStyle/>
          <a:p>
            <a:r>
              <a:rPr lang="en-US" altLang="en-US"/>
              <a:t>Action Buttons</a:t>
            </a:r>
          </a:p>
        </p:txBody>
      </p:sp>
      <p:sp>
        <p:nvSpPr>
          <p:cNvPr id="28675" name="Rectangle 3"/>
          <p:cNvSpPr>
            <a:spLocks noGrp="1" noChangeArrowheads="1"/>
          </p:cNvSpPr>
          <p:nvPr>
            <p:ph type="body" idx="1"/>
          </p:nvPr>
        </p:nvSpPr>
        <p:spPr/>
        <p:txBody>
          <a:bodyPr/>
          <a:lstStyle/>
          <a:p>
            <a:r>
              <a:rPr lang="en-US" altLang="en-US" sz="2400"/>
              <a:t>You can Add Action Buttons to Move Around non-linearly in Your Presentation</a:t>
            </a:r>
          </a:p>
          <a:p>
            <a:r>
              <a:rPr lang="en-US" altLang="en-US" sz="2400"/>
              <a:t>Go to “Slide Show” and Select “Action Buttons”</a:t>
            </a:r>
          </a:p>
          <a:p>
            <a:r>
              <a:rPr lang="en-US" altLang="en-US" sz="2400"/>
              <a:t>Select Your Desired Button Type then Draw Your Button and a Window Will Appear </a:t>
            </a:r>
          </a:p>
          <a:p>
            <a:r>
              <a:rPr lang="en-US" altLang="en-US" sz="2400"/>
              <a:t>Set Up your Properties, then you can Double Click the Button to Change Color</a:t>
            </a:r>
          </a:p>
          <a:p>
            <a:r>
              <a:rPr lang="en-US" altLang="en-US" sz="2400"/>
              <a:t>You Can Also Resize and Position the Button After it is Created</a:t>
            </a:r>
          </a:p>
        </p:txBody>
      </p:sp>
      <p:sp>
        <p:nvSpPr>
          <p:cNvPr id="28677" name="AutoShape 5">
            <a:hlinkClick r:id="rId2" action="ppaction://hlinksldjump" highlightClick="1"/>
          </p:cNvPr>
          <p:cNvSpPr>
            <a:spLocks noChangeArrowheads="1"/>
          </p:cNvSpPr>
          <p:nvPr/>
        </p:nvSpPr>
        <p:spPr bwMode="auto">
          <a:xfrm>
            <a:off x="7620000" y="5943600"/>
            <a:ext cx="609600" cy="609600"/>
          </a:xfrm>
          <a:prstGeom prst="actionButtonBackPreviou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Text Box 6"/>
          <p:cNvSpPr txBox="1">
            <a:spLocks noChangeArrowheads="1"/>
          </p:cNvSpPr>
          <p:nvPr/>
        </p:nvSpPr>
        <p:spPr bwMode="auto">
          <a:xfrm>
            <a:off x="5257800" y="6096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Go See HAL Again…</a:t>
            </a:r>
          </a:p>
        </p:txBody>
      </p:sp>
      <p:sp>
        <p:nvSpPr>
          <p:cNvPr id="286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9698" name="AutoShape 2"/>
          <p:cNvSpPr>
            <a:spLocks noGrp="1" noChangeArrowheads="1"/>
          </p:cNvSpPr>
          <p:nvPr>
            <p:ph type="title"/>
          </p:nvPr>
        </p:nvSpPr>
        <p:spPr/>
        <p:txBody>
          <a:bodyPr/>
          <a:lstStyle/>
          <a:p>
            <a:r>
              <a:rPr lang="en-US" altLang="en-US"/>
              <a:t>Linking to Web Content</a:t>
            </a:r>
          </a:p>
        </p:txBody>
      </p:sp>
      <p:sp>
        <p:nvSpPr>
          <p:cNvPr id="29699" name="Rectangle 3"/>
          <p:cNvSpPr>
            <a:spLocks noGrp="1" noChangeArrowheads="1"/>
          </p:cNvSpPr>
          <p:nvPr>
            <p:ph type="body" idx="1"/>
          </p:nvPr>
        </p:nvSpPr>
        <p:spPr/>
        <p:txBody>
          <a:bodyPr/>
          <a:lstStyle/>
          <a:p>
            <a:pPr>
              <a:lnSpc>
                <a:spcPct val="90000"/>
              </a:lnSpc>
            </a:pPr>
            <a:r>
              <a:rPr lang="en-US" altLang="en-US" sz="2400"/>
              <a:t>You Can Link to Web Content and Open it During Your Slide Show</a:t>
            </a:r>
          </a:p>
          <a:p>
            <a:pPr>
              <a:lnSpc>
                <a:spcPct val="90000"/>
              </a:lnSpc>
            </a:pPr>
            <a:r>
              <a:rPr lang="en-US" altLang="en-US" sz="2400"/>
              <a:t>The Computer You Used During the Slide Show MUST Have Internet Access</a:t>
            </a:r>
          </a:p>
          <a:p>
            <a:pPr>
              <a:lnSpc>
                <a:spcPct val="90000"/>
              </a:lnSpc>
            </a:pPr>
            <a:r>
              <a:rPr lang="en-US" altLang="en-US" sz="2400"/>
              <a:t>Highlight a Section of Text and Right-Click it</a:t>
            </a:r>
          </a:p>
          <a:p>
            <a:pPr>
              <a:lnSpc>
                <a:spcPct val="90000"/>
              </a:lnSpc>
            </a:pPr>
            <a:r>
              <a:rPr lang="en-US" altLang="en-US" sz="2400"/>
              <a:t>Select “Hyperlink” (Any Spelling or Grammar Errors must be corrected or ignored to select “hyperlink”)</a:t>
            </a:r>
          </a:p>
          <a:p>
            <a:pPr>
              <a:lnSpc>
                <a:spcPct val="90000"/>
              </a:lnSpc>
            </a:pPr>
            <a:r>
              <a:rPr lang="en-US" altLang="en-US" sz="2400"/>
              <a:t>Fill In the Address for Your Target Content</a:t>
            </a:r>
          </a:p>
          <a:p>
            <a:pPr>
              <a:lnSpc>
                <a:spcPct val="90000"/>
              </a:lnSpc>
            </a:pPr>
            <a:r>
              <a:rPr lang="en-US" altLang="en-US" sz="2400"/>
              <a:t>Click </a:t>
            </a:r>
            <a:r>
              <a:rPr lang="en-US" altLang="en-US" sz="2400">
                <a:hlinkClick r:id="rId2"/>
              </a:rPr>
              <a:t>HERE</a:t>
            </a:r>
            <a:r>
              <a:rPr lang="en-US" altLang="en-US" sz="2400"/>
              <a:t> to Visit </a:t>
            </a:r>
            <a:r>
              <a:rPr lang="en-US" altLang="en-US" sz="2400">
                <a:hlinkClick r:id="rId2"/>
              </a:rPr>
              <a:t>www.campcaleb.com</a:t>
            </a:r>
            <a:endParaRPr lang="en-US" altLang="en-US" sz="2400"/>
          </a:p>
        </p:txBody>
      </p:sp>
      <p:sp>
        <p:nvSpPr>
          <p:cNvPr id="297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050" name="AutoShape 2"/>
          <p:cNvSpPr>
            <a:spLocks noGrp="1" noChangeArrowheads="1"/>
          </p:cNvSpPr>
          <p:nvPr>
            <p:ph type="ctrTitle"/>
          </p:nvPr>
        </p:nvSpPr>
        <p:spPr/>
        <p:txBody>
          <a:bodyPr/>
          <a:lstStyle/>
          <a:p>
            <a:r>
              <a:rPr lang="en-US" altLang="en-US"/>
              <a:t>How To Use PowerPoint</a:t>
            </a:r>
            <a:br>
              <a:rPr lang="en-US" altLang="en-US"/>
            </a:br>
            <a:r>
              <a:rPr lang="en-US" altLang="en-US" sz="2400"/>
              <a:t>A Brief Introduction to Commonly Used Features</a:t>
            </a:r>
            <a:endParaRPr lang="en-US" altLang="en-US"/>
          </a:p>
        </p:txBody>
      </p:sp>
      <p:sp>
        <p:nvSpPr>
          <p:cNvPr id="2051" name="Rectangle 3"/>
          <p:cNvSpPr>
            <a:spLocks noGrp="1" noChangeArrowheads="1"/>
          </p:cNvSpPr>
          <p:nvPr>
            <p:ph type="subTitle" idx="1"/>
          </p:nvPr>
        </p:nvSpPr>
        <p:spPr/>
        <p:txBody>
          <a:bodyPr/>
          <a:lstStyle/>
          <a:p>
            <a:r>
              <a:rPr lang="en-US" altLang="en-US"/>
              <a:t>By Ryan McKenzie</a:t>
            </a:r>
          </a:p>
        </p:txBody>
      </p:sp>
      <p:sp>
        <p:nvSpPr>
          <p:cNvPr id="205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0722" name="AutoShape 2"/>
          <p:cNvSpPr>
            <a:spLocks noGrp="1" noChangeArrowheads="1"/>
          </p:cNvSpPr>
          <p:nvPr>
            <p:ph type="title"/>
          </p:nvPr>
        </p:nvSpPr>
        <p:spPr/>
        <p:txBody>
          <a:bodyPr/>
          <a:lstStyle/>
          <a:p>
            <a:r>
              <a:rPr lang="en-US" altLang="en-US"/>
              <a:t>Adding Email Links</a:t>
            </a:r>
          </a:p>
        </p:txBody>
      </p:sp>
      <p:sp>
        <p:nvSpPr>
          <p:cNvPr id="30723" name="Rectangle 3"/>
          <p:cNvSpPr>
            <a:spLocks noGrp="1" noChangeArrowheads="1"/>
          </p:cNvSpPr>
          <p:nvPr>
            <p:ph type="body" idx="1"/>
          </p:nvPr>
        </p:nvSpPr>
        <p:spPr/>
        <p:txBody>
          <a:bodyPr/>
          <a:lstStyle/>
          <a:p>
            <a:pPr>
              <a:lnSpc>
                <a:spcPct val="90000"/>
              </a:lnSpc>
            </a:pPr>
            <a:r>
              <a:rPr lang="en-US" altLang="en-US" sz="2400"/>
              <a:t>A Good Idea is to Add Your Email Address or other Contact Information to Your Slide Show</a:t>
            </a:r>
          </a:p>
          <a:p>
            <a:pPr>
              <a:lnSpc>
                <a:spcPct val="90000"/>
              </a:lnSpc>
            </a:pPr>
            <a:r>
              <a:rPr lang="en-US" altLang="en-US" sz="2400"/>
              <a:t>You Add an Email Address the Same Way you Link to Web Content, EXCEPT in the Address Field You Need to Type:</a:t>
            </a:r>
          </a:p>
          <a:p>
            <a:pPr lvl="1">
              <a:lnSpc>
                <a:spcPct val="90000"/>
              </a:lnSpc>
            </a:pPr>
            <a:r>
              <a:rPr lang="en-US" altLang="en-US" sz="2000"/>
              <a:t>“mailto:youremail@yourdomain.com”</a:t>
            </a:r>
          </a:p>
          <a:p>
            <a:pPr>
              <a:lnSpc>
                <a:spcPct val="90000"/>
              </a:lnSpc>
            </a:pPr>
            <a:r>
              <a:rPr lang="en-US" altLang="en-US" sz="2400"/>
              <a:t>For More Help or Information Contact Me:</a:t>
            </a:r>
          </a:p>
          <a:p>
            <a:pPr lvl="1">
              <a:lnSpc>
                <a:spcPct val="90000"/>
              </a:lnSpc>
            </a:pPr>
            <a:r>
              <a:rPr lang="en-US" altLang="en-US" sz="2000"/>
              <a:t>Ryan N. McKenzie</a:t>
            </a:r>
          </a:p>
          <a:p>
            <a:pPr lvl="1">
              <a:lnSpc>
                <a:spcPct val="90000"/>
              </a:lnSpc>
            </a:pPr>
            <a:r>
              <a:rPr lang="en-US" altLang="en-US" sz="2000"/>
              <a:t>(859) 257-8745</a:t>
            </a:r>
          </a:p>
          <a:p>
            <a:pPr lvl="1">
              <a:lnSpc>
                <a:spcPct val="90000"/>
              </a:lnSpc>
            </a:pPr>
            <a:r>
              <a:rPr lang="en-US" altLang="en-US" sz="2000">
                <a:hlinkClick r:id="rId2"/>
              </a:rPr>
              <a:t>rnmcke0@uky.edu</a:t>
            </a:r>
            <a:endParaRPr lang="en-US" altLang="en-US" sz="2000"/>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1746" name="AutoShape 2"/>
          <p:cNvSpPr>
            <a:spLocks noGrp="1" noChangeArrowheads="1"/>
          </p:cNvSpPr>
          <p:nvPr>
            <p:ph type="title"/>
          </p:nvPr>
        </p:nvSpPr>
        <p:spPr/>
        <p:txBody>
          <a:bodyPr/>
          <a:lstStyle/>
          <a:p>
            <a:r>
              <a:rPr lang="en-US" altLang="en-US"/>
              <a:t>Introduction</a:t>
            </a:r>
          </a:p>
        </p:txBody>
      </p:sp>
      <p:sp>
        <p:nvSpPr>
          <p:cNvPr id="31748" name="Text Box 4"/>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074" name="AutoShape 2"/>
          <p:cNvSpPr>
            <a:spLocks noGrp="1" noChangeArrowheads="1"/>
          </p:cNvSpPr>
          <p:nvPr>
            <p:ph type="title"/>
          </p:nvPr>
        </p:nvSpPr>
        <p:spPr/>
        <p:txBody>
          <a:bodyPr/>
          <a:lstStyle/>
          <a:p>
            <a:r>
              <a:rPr lang="en-US" altLang="en-US"/>
              <a:t>What Will be Demonstrated</a:t>
            </a:r>
          </a:p>
        </p:txBody>
      </p:sp>
      <p:sp>
        <p:nvSpPr>
          <p:cNvPr id="3075" name="Rectangle 3"/>
          <p:cNvSpPr>
            <a:spLocks noGrp="1" noChangeArrowheads="1"/>
          </p:cNvSpPr>
          <p:nvPr>
            <p:ph type="body" idx="1"/>
          </p:nvPr>
        </p:nvSpPr>
        <p:spPr>
          <a:xfrm>
            <a:off x="1219200" y="2362200"/>
            <a:ext cx="8229600" cy="5105400"/>
          </a:xfrm>
        </p:spPr>
        <p:txBody>
          <a:bodyPr/>
          <a:lstStyle/>
          <a:p>
            <a:r>
              <a:rPr lang="en-US" altLang="en-US" sz="2000"/>
              <a:t>Adding Slides to a Presentation</a:t>
            </a:r>
          </a:p>
          <a:p>
            <a:r>
              <a:rPr lang="en-US" altLang="en-US" sz="2000"/>
              <a:t>Using a Uniform Appearance/Motif</a:t>
            </a:r>
          </a:p>
          <a:p>
            <a:r>
              <a:rPr lang="en-US" altLang="en-US" sz="2000"/>
              <a:t>How to Vary Slide Layout and Text (font, size, color)</a:t>
            </a:r>
          </a:p>
          <a:p>
            <a:r>
              <a:rPr lang="en-US" altLang="en-US" sz="2000"/>
              <a:t>Using Graphics from ClipArt or a File</a:t>
            </a:r>
          </a:p>
          <a:p>
            <a:r>
              <a:rPr lang="en-US" altLang="en-US" sz="2000"/>
              <a:t>Using Animated Text (Timed and Manual)</a:t>
            </a:r>
          </a:p>
          <a:p>
            <a:r>
              <a:rPr lang="en-US" altLang="en-US" sz="2000"/>
              <a:t>Applying Slide Transitions</a:t>
            </a:r>
          </a:p>
          <a:p>
            <a:r>
              <a:rPr lang="en-US" altLang="en-US" sz="2000"/>
              <a:t>Adding Sound (From a File or the Gallery)</a:t>
            </a:r>
          </a:p>
          <a:p>
            <a:r>
              <a:rPr lang="en-US" altLang="en-US" sz="2000"/>
              <a:t>Using AutoShapes</a:t>
            </a:r>
          </a:p>
          <a:p>
            <a:r>
              <a:rPr lang="en-US" altLang="en-US" sz="2000"/>
              <a:t>Adding Videos and Animation</a:t>
            </a:r>
          </a:p>
          <a:p>
            <a:r>
              <a:rPr lang="en-US" altLang="en-US" sz="2000"/>
              <a:t>Placing Action Buttons for Nonlinear Slide Selection</a:t>
            </a:r>
          </a:p>
          <a:p>
            <a:r>
              <a:rPr lang="en-US" altLang="en-US" sz="2000"/>
              <a:t>Linking to Web Content or Email Addresses</a:t>
            </a:r>
          </a:p>
        </p:txBody>
      </p:sp>
      <p:sp>
        <p:nvSpPr>
          <p:cNvPr id="307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5362" name="AutoShape 2"/>
          <p:cNvSpPr>
            <a:spLocks noGrp="1" noChangeArrowheads="1"/>
          </p:cNvSpPr>
          <p:nvPr>
            <p:ph type="title"/>
          </p:nvPr>
        </p:nvSpPr>
        <p:spPr/>
        <p:txBody>
          <a:bodyPr/>
          <a:lstStyle/>
          <a:p>
            <a:r>
              <a:rPr lang="en-US" altLang="en-US"/>
              <a:t>Adding/Formatting Slides</a:t>
            </a:r>
          </a:p>
        </p:txBody>
      </p:sp>
      <p:sp>
        <p:nvSpPr>
          <p:cNvPr id="15363" name="Rectangle 3"/>
          <p:cNvSpPr>
            <a:spLocks noGrp="1" noChangeArrowheads="1"/>
          </p:cNvSpPr>
          <p:nvPr>
            <p:ph type="body" idx="1"/>
          </p:nvPr>
        </p:nvSpPr>
        <p:spPr/>
        <p:txBody>
          <a:bodyPr/>
          <a:lstStyle/>
          <a:p>
            <a:r>
              <a:rPr lang="en-US" altLang="en-US"/>
              <a:t>Right-Click the Timeline to the left </a:t>
            </a:r>
            <a:r>
              <a:rPr lang="en-US" altLang="en-US">
                <a:sym typeface="Wingdings" pitchFamily="2" charset="2"/>
              </a:rPr>
              <a:t> and go to “New Slide”</a:t>
            </a:r>
          </a:p>
          <a:p>
            <a:r>
              <a:rPr lang="en-US" altLang="en-US">
                <a:sym typeface="Wingdings" pitchFamily="2" charset="2"/>
              </a:rPr>
              <a:t>OR go to “Insert” and select “New Slide”</a:t>
            </a:r>
          </a:p>
          <a:p>
            <a:endParaRPr lang="en-US" altLang="en-US">
              <a:sym typeface="Wingdings" pitchFamily="2" charset="2"/>
            </a:endParaRPr>
          </a:p>
          <a:p>
            <a:endParaRPr lang="en-US" altLang="en-US">
              <a:sym typeface="Wingdings" pitchFamily="2" charset="2"/>
            </a:endParaRPr>
          </a:p>
          <a:p>
            <a:r>
              <a:rPr lang="en-US" altLang="en-US">
                <a:sym typeface="Wingdings" pitchFamily="2" charset="2"/>
              </a:rPr>
              <a:t>Open the “Layout” tab to the right  to change the format of a slide</a:t>
            </a:r>
          </a:p>
        </p:txBody>
      </p:sp>
      <p:sp>
        <p:nvSpPr>
          <p:cNvPr id="1536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4098" name="AutoShape 2"/>
          <p:cNvSpPr>
            <a:spLocks noGrp="1" noChangeArrowheads="1"/>
          </p:cNvSpPr>
          <p:nvPr>
            <p:ph type="title"/>
          </p:nvPr>
        </p:nvSpPr>
        <p:spPr/>
        <p:txBody>
          <a:bodyPr/>
          <a:lstStyle/>
          <a:p>
            <a:r>
              <a:rPr lang="en-US" altLang="en-US"/>
              <a:t>Appearance/Motif</a:t>
            </a:r>
          </a:p>
        </p:txBody>
      </p:sp>
      <p:sp>
        <p:nvSpPr>
          <p:cNvPr id="4099" name="Rectangle 3"/>
          <p:cNvSpPr>
            <a:spLocks noGrp="1" noChangeArrowheads="1"/>
          </p:cNvSpPr>
          <p:nvPr>
            <p:ph type="body" idx="1"/>
          </p:nvPr>
        </p:nvSpPr>
        <p:spPr/>
        <p:txBody>
          <a:bodyPr/>
          <a:lstStyle/>
          <a:p>
            <a:r>
              <a:rPr lang="en-US" altLang="en-US"/>
              <a:t>You can Apply a Motif by Opening the “Design” tab on the right </a:t>
            </a:r>
            <a:r>
              <a:rPr lang="en-US" altLang="en-US">
                <a:sym typeface="Wingdings" pitchFamily="2" charset="2"/>
              </a:rPr>
              <a:t></a:t>
            </a:r>
          </a:p>
          <a:p>
            <a:pPr lvl="1"/>
            <a:r>
              <a:rPr lang="en-US" altLang="en-US"/>
              <a:t>Then Click on the Desired Motif to apply it to all slides</a:t>
            </a:r>
          </a:p>
          <a:p>
            <a:pPr lvl="1"/>
            <a:r>
              <a:rPr lang="en-US" altLang="en-US"/>
              <a:t>Click on the small drop down if you wish to apply the motif to only the current slide</a:t>
            </a:r>
          </a:p>
          <a:p>
            <a:pPr lvl="1"/>
            <a:endParaRPr lang="en-US" altLang="en-US"/>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6388" name="AutoShape 4"/>
          <p:cNvSpPr>
            <a:spLocks noGrp="1" noChangeArrowheads="1"/>
          </p:cNvSpPr>
          <p:nvPr>
            <p:ph type="title"/>
          </p:nvPr>
        </p:nvSpPr>
        <p:spPr/>
        <p:txBody>
          <a:bodyPr/>
          <a:lstStyle/>
          <a:p>
            <a:r>
              <a:rPr lang="en-US" altLang="en-US"/>
              <a:t>Variation in Layout and Text</a:t>
            </a:r>
          </a:p>
        </p:txBody>
      </p:sp>
      <p:sp>
        <p:nvSpPr>
          <p:cNvPr id="16389" name="Rectangle 5"/>
          <p:cNvSpPr>
            <a:spLocks noGrp="1" noChangeArrowheads="1"/>
          </p:cNvSpPr>
          <p:nvPr>
            <p:ph type="body" sz="half" idx="1"/>
          </p:nvPr>
        </p:nvSpPr>
        <p:spPr/>
        <p:txBody>
          <a:bodyPr/>
          <a:lstStyle/>
          <a:p>
            <a:r>
              <a:rPr lang="en-US" altLang="en-US" sz="2400"/>
              <a:t>To Select a New Slide Layout, Open the “Layout” Tab to the right </a:t>
            </a:r>
            <a:r>
              <a:rPr lang="en-US" altLang="en-US" sz="2400">
                <a:sym typeface="Wingdings" pitchFamily="2" charset="2"/>
              </a:rPr>
              <a:t></a:t>
            </a:r>
          </a:p>
          <a:p>
            <a:endParaRPr lang="en-US" altLang="en-US" sz="2400">
              <a:sym typeface="Wingdings" pitchFamily="2" charset="2"/>
            </a:endParaRPr>
          </a:p>
          <a:p>
            <a:endParaRPr lang="en-US" altLang="en-US" sz="2400">
              <a:sym typeface="Wingdings" pitchFamily="2" charset="2"/>
            </a:endParaRPr>
          </a:p>
          <a:p>
            <a:r>
              <a:rPr lang="en-US" altLang="en-US" sz="2400">
                <a:sym typeface="Wingdings" pitchFamily="2" charset="2"/>
              </a:rPr>
              <a:t>You can Use the Font </a:t>
            </a:r>
            <a:r>
              <a:rPr lang="en-US" altLang="en-US" sz="2400">
                <a:solidFill>
                  <a:srgbClr val="FF3300"/>
                </a:solidFill>
                <a:sym typeface="Wingdings" pitchFamily="2" charset="2"/>
              </a:rPr>
              <a:t>Color </a:t>
            </a:r>
            <a:r>
              <a:rPr lang="en-US" altLang="en-US" sz="2400">
                <a:sym typeface="Wingdings" pitchFamily="2" charset="2"/>
              </a:rPr>
              <a:t>drop down menu to change the text color </a:t>
            </a:r>
            <a:endParaRPr lang="en-US" altLang="en-US" sz="2400"/>
          </a:p>
        </p:txBody>
      </p:sp>
      <p:sp>
        <p:nvSpPr>
          <p:cNvPr id="16390" name="Rectangle 6"/>
          <p:cNvSpPr>
            <a:spLocks noGrp="1" noChangeArrowheads="1"/>
          </p:cNvSpPr>
          <p:nvPr>
            <p:ph type="body" sz="half" idx="2"/>
          </p:nvPr>
        </p:nvSpPr>
        <p:spPr/>
        <p:txBody>
          <a:bodyPr/>
          <a:lstStyle/>
          <a:p>
            <a:endParaRPr lang="en-US" altLang="en-US" sz="2400"/>
          </a:p>
          <a:p>
            <a:endParaRPr lang="en-US" altLang="en-US" sz="2400"/>
          </a:p>
          <a:p>
            <a:r>
              <a:rPr lang="en-US" altLang="en-US" sz="2400"/>
              <a:t>Use the Drop Down </a:t>
            </a:r>
            <a:r>
              <a:rPr lang="en-US" altLang="en-US" sz="2400">
                <a:latin typeface="BankGothic Lt BT" pitchFamily="34" charset="0"/>
              </a:rPr>
              <a:t>Font</a:t>
            </a:r>
            <a:r>
              <a:rPr lang="en-US" altLang="en-US" sz="2400"/>
              <a:t> and </a:t>
            </a:r>
            <a:r>
              <a:rPr lang="en-US" altLang="en-US" sz="4000"/>
              <a:t>Size</a:t>
            </a:r>
            <a:r>
              <a:rPr lang="en-US" altLang="en-US" sz="2400"/>
              <a:t> menus above to vary the text</a:t>
            </a:r>
          </a:p>
        </p:txBody>
      </p:sp>
      <p:sp>
        <p:nvSpPr>
          <p:cNvPr id="1639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8434" name="AutoShape 2"/>
          <p:cNvSpPr>
            <a:spLocks noGrp="1" noChangeArrowheads="1"/>
          </p:cNvSpPr>
          <p:nvPr>
            <p:ph type="title"/>
          </p:nvPr>
        </p:nvSpPr>
        <p:spPr/>
        <p:txBody>
          <a:bodyPr/>
          <a:lstStyle/>
          <a:p>
            <a:r>
              <a:rPr lang="en-US" altLang="en-US"/>
              <a:t>Clip Art Graphics</a:t>
            </a:r>
          </a:p>
        </p:txBody>
      </p:sp>
      <p:sp>
        <p:nvSpPr>
          <p:cNvPr id="18435" name="Rectangle 3"/>
          <p:cNvSpPr>
            <a:spLocks noGrp="1" noChangeArrowheads="1"/>
          </p:cNvSpPr>
          <p:nvPr>
            <p:ph type="body" idx="1"/>
          </p:nvPr>
        </p:nvSpPr>
        <p:spPr>
          <a:xfrm>
            <a:off x="838200" y="2362200"/>
            <a:ext cx="7693025" cy="2286000"/>
          </a:xfrm>
        </p:spPr>
        <p:txBody>
          <a:bodyPr/>
          <a:lstStyle/>
          <a:p>
            <a:pPr>
              <a:lnSpc>
                <a:spcPct val="90000"/>
              </a:lnSpc>
            </a:pPr>
            <a:r>
              <a:rPr lang="en-US" altLang="en-US"/>
              <a:t>To Insert ClipArt, go to “Insert” and put your mouse on “Picture”</a:t>
            </a:r>
          </a:p>
          <a:p>
            <a:pPr>
              <a:lnSpc>
                <a:spcPct val="90000"/>
              </a:lnSpc>
            </a:pPr>
            <a:r>
              <a:rPr lang="en-US" altLang="en-US"/>
              <a:t>Another Menu will Open, select ClipArt</a:t>
            </a:r>
          </a:p>
          <a:p>
            <a:pPr>
              <a:lnSpc>
                <a:spcPct val="90000"/>
              </a:lnSpc>
            </a:pPr>
            <a:r>
              <a:rPr lang="en-US" altLang="en-US"/>
              <a:t>Once you Select your Image, You must Position and Resize it with the Mouse</a:t>
            </a:r>
          </a:p>
          <a:p>
            <a:pPr>
              <a:lnSpc>
                <a:spcPct val="90000"/>
              </a:lnSpc>
            </a:pPr>
            <a:endParaRPr lang="en-US" altLang="en-US"/>
          </a:p>
        </p:txBody>
      </p:sp>
      <p:pic>
        <p:nvPicPr>
          <p:cNvPr id="18436" name="Picture 4" descr="j0195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extLst>
            <a:ext uri="{909E8E84-426E-40DD-AFC4-6F175D3DCCD1}">
              <a14:hiddenFill xmlns:a14="http://schemas.microsoft.com/office/drawing/2010/main">
                <a:solidFill>
                  <a:srgbClr val="FFFFFF"/>
                </a:solidFill>
              </a14:hiddenFill>
            </a:ext>
          </a:extLst>
        </p:spPr>
      </p:pic>
      <p:sp>
        <p:nvSpPr>
          <p:cNvPr id="1843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9458" name="AutoShape 2"/>
          <p:cNvSpPr>
            <a:spLocks noGrp="1" noChangeArrowheads="1"/>
          </p:cNvSpPr>
          <p:nvPr>
            <p:ph type="title"/>
          </p:nvPr>
        </p:nvSpPr>
        <p:spPr/>
        <p:txBody>
          <a:bodyPr/>
          <a:lstStyle/>
          <a:p>
            <a:r>
              <a:rPr lang="en-US" altLang="en-US"/>
              <a:t>File Graphics</a:t>
            </a:r>
          </a:p>
        </p:txBody>
      </p:sp>
      <p:sp>
        <p:nvSpPr>
          <p:cNvPr id="19459" name="Rectangle 3"/>
          <p:cNvSpPr>
            <a:spLocks noGrp="1" noChangeArrowheads="1"/>
          </p:cNvSpPr>
          <p:nvPr>
            <p:ph type="body" idx="1"/>
          </p:nvPr>
        </p:nvSpPr>
        <p:spPr>
          <a:xfrm>
            <a:off x="838200" y="2362200"/>
            <a:ext cx="7693025" cy="2362200"/>
          </a:xfrm>
        </p:spPr>
        <p:txBody>
          <a:bodyPr/>
          <a:lstStyle/>
          <a:p>
            <a:pPr>
              <a:lnSpc>
                <a:spcPct val="90000"/>
              </a:lnSpc>
            </a:pPr>
            <a:r>
              <a:rPr lang="en-US" altLang="en-US"/>
              <a:t>To Insert a File Image, go to “Insert” and put your mouse on “Picture”</a:t>
            </a:r>
          </a:p>
          <a:p>
            <a:pPr>
              <a:lnSpc>
                <a:spcPct val="90000"/>
              </a:lnSpc>
            </a:pPr>
            <a:r>
              <a:rPr lang="en-US" altLang="en-US"/>
              <a:t>Another Menu will Open, select “From File”</a:t>
            </a:r>
          </a:p>
          <a:p>
            <a:pPr>
              <a:lnSpc>
                <a:spcPct val="90000"/>
              </a:lnSpc>
            </a:pPr>
            <a:r>
              <a:rPr lang="en-US" altLang="en-US"/>
              <a:t>Once you Select your Image, You must Position and Resize it with the Mouse</a:t>
            </a:r>
          </a:p>
          <a:p>
            <a:pPr>
              <a:lnSpc>
                <a:spcPct val="90000"/>
              </a:lnSpc>
              <a:buFont typeface="Wingdings" pitchFamily="2" charset="2"/>
              <a:buNone/>
            </a:pPr>
            <a:endParaRPr lang="en-US" altLang="en-US"/>
          </a:p>
        </p:txBody>
      </p:sp>
      <p:pic>
        <p:nvPicPr>
          <p:cNvPr id="19460" name="Picture 4" descr="staf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bl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