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B30B3-3D7C-4E02-887B-00C4DF2A30A1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A0D20-A52B-40CF-A66C-3E67B77353C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A2D68-C7A5-4778-9526-0FBF5BD6F10E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33536-9919-4850-B59E-A161EEBFE0F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6B6A7-51CF-4321-93D2-DC14DB0786BF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1A695-F3BB-4229-887A-CB56F1DA0E2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55E6E-94A8-4EAC-82E3-96B2B415F9BD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E46C-011B-4D37-842D-37845E7F74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C5E4C-F439-4604-828F-FAC992D8E7BA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2DADB-D4E2-4FBB-B66D-FE8544E80FF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8B427-F2DA-4047-87B1-ACF60215D83F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4E7E2-5B43-4099-B858-0023779023A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8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BD071-94F2-482E-9C73-943968FFDDB9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94E9E-351D-4085-B506-1AD7885127A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97470-35C2-4FE4-B209-2976A2B08F73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76B40-687C-4A03-8D9F-BB42CBAA404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236E0-AE72-4175-A18D-9E74882251FF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27FA5-F5C0-459C-8971-F347C80F6D2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1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F2BD8-8DDB-4F88-98AF-9DEEB0857DD1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3993D-23F3-47A5-9206-27F196F9665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7FE3B-6FE3-4061-901D-9BAD347FECD5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E2573-D5A2-4958-AFFC-73968D6873C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9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367407-04E8-420C-8E1E-F9B5421EA16C}" type="datetimeFigureOut">
              <a:rPr lang="en-IN"/>
              <a:pPr>
                <a:defRPr/>
              </a:pPr>
              <a:t>31-07-2019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E8967C-6AD5-4C7E-BB84-11D7E3AFAB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524000" y="166688"/>
            <a:ext cx="9144000" cy="1095375"/>
          </a:xfrm>
        </p:spPr>
        <p:txBody>
          <a:bodyPr/>
          <a:lstStyle/>
          <a:p>
            <a:r>
              <a:rPr lang="en-IN" altLang="en-US" smtClean="0"/>
              <a:t>THE SUIM INITIAL SCREEN</a:t>
            </a:r>
          </a:p>
        </p:txBody>
      </p:sp>
      <p:pic>
        <p:nvPicPr>
          <p:cNvPr id="205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482725"/>
            <a:ext cx="70453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THE SUIM INITIAL SCREEN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SUIM INITIAL SCREEN</dc:title>
  <dc:creator>Arghya-PC</dc:creator>
  <cp:lastModifiedBy>Arghya-PC</cp:lastModifiedBy>
  <cp:revision>1</cp:revision>
  <dcterms:created xsi:type="dcterms:W3CDTF">2019-02-17T16:00:50Z</dcterms:created>
  <dcterms:modified xsi:type="dcterms:W3CDTF">2019-07-31T15:23:33Z</dcterms:modified>
</cp:coreProperties>
</file>