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3"/>
    <p:restoredTop sz="96327"/>
  </p:normalViewPr>
  <p:slideViewPr>
    <p:cSldViewPr snapToGrid="0">
      <p:cViewPr varScale="1">
        <p:scale>
          <a:sx n="170" d="100"/>
          <a:sy n="170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5399-E22F-6F9F-A8C2-93927049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EDC9-AF58-7776-B540-79C452CED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E84D-D09D-AAF0-AB20-349508D4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C535-9EBB-6F4F-7822-3A4DBDEB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8626-EE4A-B61C-30B0-22072F2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2E3-9BC5-DD0C-BF6F-AD772AB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EE266-8705-B296-083F-5929D0B3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DCB1-ED54-DD0E-FCEC-5DDE1C69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820E-2A70-C13F-5C2F-64380C58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ED6C-F724-1533-F764-01A32986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D57C1-2E07-D1BC-A0C5-6CC807B36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D1084-670D-1E8A-4ED8-9D7EE2A61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74AC-07AF-9BB7-8557-1FAAF8D1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57DF-D2C7-D671-9C2E-EA90EA0D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E8F4-E577-A3D7-2038-697B3712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213D-86CD-51C2-16A2-7479A403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B3DC-61E7-CE19-08BF-6CC4A2BE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200B-53B5-58F5-7466-4119735A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CFB3-A3FC-BD78-1EC7-231A95D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810D-C9C5-58D1-822E-E6F2C02C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57E1-CE6F-B580-6F59-D458F3BA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EA7F-D78B-AC0C-1DD2-B76E40A4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143A-0E5A-A702-D173-3B4038FF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2456-3B86-CAC1-4D26-EE6F7BC9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1761-A19A-21C6-D0BF-376C4F0D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5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0292-0B88-F51A-E7B6-8DD309C7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C49D-7912-F4BA-5BB0-890FF12C2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EE123-468C-91F9-A9FC-58B82FC3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BD21-DE9D-9F90-44B1-F43EFF4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97B2E-F1A0-F83F-9BA5-1B740136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639E-AEFF-0185-364B-74573DB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70E5-42C2-00D7-DE1C-87EB77A1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8402-73BB-BD32-D601-6531270D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BD08-61F8-6F8F-0C3E-09200AAF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B0A6B-A350-2F7E-24DF-8AB750410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F196C-6430-53D6-9472-E52DA6DE1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A45B5-0109-CFE7-77F1-3866813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823BF-1FCB-E397-1D13-33474102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07017-CEF1-5FBC-72E4-92023451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72E9-BE0A-C0BE-6A4F-DFFB7E36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54B5-18D5-E51A-37FD-BE9D40FB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33721-7125-E7BF-7D66-84CB2164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DB53-CA18-06A4-40F0-DCF781F8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011E8-2B8C-38DA-7846-23B1B555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F9B3F-BB27-3A97-1B02-17390042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511D-D060-6C57-E7C1-ED90AC15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3629-73C1-4B30-7979-9885802C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C24D-02C6-5DBD-E2A4-43B63348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7F8A-BA9E-8E5A-52BC-61EEEDBC2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7A40-4FB5-BD16-939D-F7DE5F38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FE123-42AA-BB31-406A-CA45700E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10D16-E61D-854B-CAB1-6D431E57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1AE-AE7B-4357-1119-0D236911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B0691-FA1B-2375-3771-2372C326F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1AAB-E8D8-6FF6-953D-FBD04C96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ECE5F-AD12-82D1-0D89-02F79B5A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B9C9D-1027-C6E1-19DC-C913DB3A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ED60-B43C-3150-AF46-1EF86C5A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7E26-7D27-9FFD-FB13-657AB2FB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CFDCE-A737-1FCE-CDF5-81F0E896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6256-6CCC-5993-03D4-BFFD5956E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3314-3261-FC98-BAAC-3D3B22E53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B2E1-A3CB-0499-3600-B114D16CA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16CE14-347B-D7C7-FCD7-3A7C43A7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338" y="1484314"/>
            <a:ext cx="455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CCBD67-4221-4EDD-FEA5-1C1421796AAA}"/>
              </a:ext>
            </a:extLst>
          </p:cNvPr>
          <p:cNvSpPr/>
          <p:nvPr/>
        </p:nvSpPr>
        <p:spPr bwMode="auto">
          <a:xfrm>
            <a:off x="7754939" y="1785938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72DF73-816F-AB6A-FD33-0B58C339B1C6}"/>
              </a:ext>
            </a:extLst>
          </p:cNvPr>
          <p:cNvGrpSpPr/>
          <p:nvPr/>
        </p:nvGrpSpPr>
        <p:grpSpPr bwMode="auto">
          <a:xfrm>
            <a:off x="7881335" y="192355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F363248-B0CF-246B-189F-DB5481C95CFB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DFB8496-1CC6-149C-EEAD-25EC5A7001C4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CDA8EDD-F90F-AD0D-A790-77F0EC1F31FD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6C2DD80-DBF7-06B0-C17E-1195B87632AB}"/>
              </a:ext>
            </a:extLst>
          </p:cNvPr>
          <p:cNvSpPr/>
          <p:nvPr/>
        </p:nvSpPr>
        <p:spPr bwMode="auto">
          <a:xfrm>
            <a:off x="8285164" y="1785938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1E7F15-3672-1186-6315-FD77A6D10874}"/>
              </a:ext>
            </a:extLst>
          </p:cNvPr>
          <p:cNvSpPr/>
          <p:nvPr/>
        </p:nvSpPr>
        <p:spPr bwMode="auto">
          <a:xfrm>
            <a:off x="7754939" y="205581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6966D8-03C7-F994-223F-25AF4BCAEE28}"/>
              </a:ext>
            </a:extLst>
          </p:cNvPr>
          <p:cNvGrpSpPr/>
          <p:nvPr/>
        </p:nvGrpSpPr>
        <p:grpSpPr bwMode="auto">
          <a:xfrm>
            <a:off x="7881335" y="2193014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7505C28-F50C-2B83-3714-0E2F87EE1B5E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FD57365-8A1F-D3C1-70BD-755C91952592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62B9E00-EEA9-A171-9FEA-B47A9F320252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DFB7324-A263-82A0-C264-99084440BDE3}"/>
              </a:ext>
            </a:extLst>
          </p:cNvPr>
          <p:cNvSpPr/>
          <p:nvPr/>
        </p:nvSpPr>
        <p:spPr bwMode="auto">
          <a:xfrm>
            <a:off x="8285164" y="205581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EE3A94-FF54-0A1D-9308-FEB2E68F782A}"/>
              </a:ext>
            </a:extLst>
          </p:cNvPr>
          <p:cNvSpPr/>
          <p:nvPr/>
        </p:nvSpPr>
        <p:spPr bwMode="auto">
          <a:xfrm>
            <a:off x="7754939" y="23272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1E4516-E0B6-1CFD-058B-B0C89D9B3B2F}"/>
              </a:ext>
            </a:extLst>
          </p:cNvPr>
          <p:cNvGrpSpPr/>
          <p:nvPr/>
        </p:nvGrpSpPr>
        <p:grpSpPr bwMode="auto">
          <a:xfrm>
            <a:off x="7881335" y="246344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F395B3D-CD9F-58D3-B86D-4438C1EF3369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58F71D-E50A-3614-6F06-1E1DAC2D1A62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3E84B3-A54C-DFA9-9A0E-2981D7B272CB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FC785EB-367F-7FB2-FDC9-6736E5C91B65}"/>
              </a:ext>
            </a:extLst>
          </p:cNvPr>
          <p:cNvSpPr/>
          <p:nvPr/>
        </p:nvSpPr>
        <p:spPr bwMode="auto">
          <a:xfrm>
            <a:off x="8285164" y="23272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ABA5B6-D67D-BF29-C9CE-FE25032FD0D8}"/>
              </a:ext>
            </a:extLst>
          </p:cNvPr>
          <p:cNvSpPr/>
          <p:nvPr/>
        </p:nvSpPr>
        <p:spPr bwMode="auto">
          <a:xfrm>
            <a:off x="7754939" y="259556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A315CA-9EF4-CFBD-2E01-39B4B899B4F5}"/>
              </a:ext>
            </a:extLst>
          </p:cNvPr>
          <p:cNvGrpSpPr/>
          <p:nvPr/>
        </p:nvGrpSpPr>
        <p:grpSpPr bwMode="auto">
          <a:xfrm>
            <a:off x="7881335" y="2732903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D2DD19C-2744-94CC-23F6-84F3993123E3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51A39A0-9116-A9D1-10B6-D4700F1B4F1A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EF73373-06C5-C67A-7A2F-52707AD41EBE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28BC7FF-FC7D-382E-7595-D79C51A19051}"/>
              </a:ext>
            </a:extLst>
          </p:cNvPr>
          <p:cNvSpPr/>
          <p:nvPr/>
        </p:nvSpPr>
        <p:spPr bwMode="auto">
          <a:xfrm>
            <a:off x="8285164" y="259556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755246-BCCB-8C3D-8E9C-E08E5967D7E8}"/>
              </a:ext>
            </a:extLst>
          </p:cNvPr>
          <p:cNvSpPr/>
          <p:nvPr/>
        </p:nvSpPr>
        <p:spPr bwMode="auto">
          <a:xfrm>
            <a:off x="7754939" y="286385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3920ED-FA9C-7A89-F0D8-44F308DB8CD6}"/>
              </a:ext>
            </a:extLst>
          </p:cNvPr>
          <p:cNvGrpSpPr/>
          <p:nvPr/>
        </p:nvGrpSpPr>
        <p:grpSpPr bwMode="auto">
          <a:xfrm>
            <a:off x="7881335" y="3000589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8EE562A-E549-2491-C44C-60F47F46A013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88D2AC6-C018-623C-F846-80A1A77CB6EF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95C9E3F-0112-5B99-FBF4-DD2F586C6C66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7B738-C473-A901-6531-A85B1A8B2A55}"/>
              </a:ext>
            </a:extLst>
          </p:cNvPr>
          <p:cNvSpPr/>
          <p:nvPr/>
        </p:nvSpPr>
        <p:spPr bwMode="auto">
          <a:xfrm>
            <a:off x="8285164" y="286385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E7626A-0200-180B-C475-A41AD3D5791E}"/>
              </a:ext>
            </a:extLst>
          </p:cNvPr>
          <p:cNvSpPr/>
          <p:nvPr/>
        </p:nvSpPr>
        <p:spPr bwMode="auto">
          <a:xfrm>
            <a:off x="7754939" y="313372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433F99-56C4-B7C2-BFA1-0550D20C78AB}"/>
              </a:ext>
            </a:extLst>
          </p:cNvPr>
          <p:cNvGrpSpPr/>
          <p:nvPr/>
        </p:nvGrpSpPr>
        <p:grpSpPr bwMode="auto">
          <a:xfrm>
            <a:off x="7881335" y="327004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AE4D9BE-F4B1-7DC2-1409-DF63070E7066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421DCAB-7C78-0BF2-2750-17CAF16BE186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D0A9C33-2095-66D6-2644-32E45F1193FE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4197161-8E7A-A86F-D6A8-E6B821E9EA8B}"/>
              </a:ext>
            </a:extLst>
          </p:cNvPr>
          <p:cNvSpPr/>
          <p:nvPr/>
        </p:nvSpPr>
        <p:spPr bwMode="auto">
          <a:xfrm>
            <a:off x="8285164" y="313372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0D7A0C-B786-2984-0F61-73B17B76D2D5}"/>
              </a:ext>
            </a:extLst>
          </p:cNvPr>
          <p:cNvSpPr/>
          <p:nvPr/>
        </p:nvSpPr>
        <p:spPr bwMode="auto">
          <a:xfrm>
            <a:off x="7754939" y="340360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2F4874-FF1A-C0B6-7C7A-04EDD046D332}"/>
              </a:ext>
            </a:extLst>
          </p:cNvPr>
          <p:cNvGrpSpPr/>
          <p:nvPr/>
        </p:nvGrpSpPr>
        <p:grpSpPr bwMode="auto">
          <a:xfrm>
            <a:off x="7881335" y="354047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68454C0-6AFD-6F1F-E542-1767B11B8EF9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43A21FC-DF75-0C06-763A-F3BBB8620478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E6A171-109D-92E3-930A-9EE3E5762879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4877198-ECD9-2292-1280-AD937F254954}"/>
              </a:ext>
            </a:extLst>
          </p:cNvPr>
          <p:cNvSpPr/>
          <p:nvPr/>
        </p:nvSpPr>
        <p:spPr bwMode="auto">
          <a:xfrm>
            <a:off x="8285164" y="340360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9E59E4-4F6F-BCFF-1E83-DEEFC1722985}"/>
              </a:ext>
            </a:extLst>
          </p:cNvPr>
          <p:cNvSpPr/>
          <p:nvPr/>
        </p:nvSpPr>
        <p:spPr bwMode="auto">
          <a:xfrm>
            <a:off x="7754939" y="36734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9073B3-278B-3B73-E866-AFA1508EBE93}"/>
              </a:ext>
            </a:extLst>
          </p:cNvPr>
          <p:cNvGrpSpPr/>
          <p:nvPr/>
        </p:nvGrpSpPr>
        <p:grpSpPr bwMode="auto">
          <a:xfrm>
            <a:off x="7881335" y="380993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AD403B-13DD-F705-C292-5AE261B595A1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0F6FE31-E71C-C3B9-34EA-6E86F807C3E4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066329-C0ED-73C0-B756-535B1CA037E4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41DC9D4-68E8-7CB1-FB3E-ABAE7A9D4D3F}"/>
              </a:ext>
            </a:extLst>
          </p:cNvPr>
          <p:cNvSpPr/>
          <p:nvPr/>
        </p:nvSpPr>
        <p:spPr bwMode="auto">
          <a:xfrm>
            <a:off x="8285164" y="36734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56D63D-77D4-1A35-135E-9A7A4D5FCEF9}"/>
              </a:ext>
            </a:extLst>
          </p:cNvPr>
          <p:cNvSpPr/>
          <p:nvPr/>
        </p:nvSpPr>
        <p:spPr bwMode="auto">
          <a:xfrm>
            <a:off x="7754021" y="3943351"/>
            <a:ext cx="943894" cy="2091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541F65-15F9-A565-A5B8-4687EAA042F2}"/>
              </a:ext>
            </a:extLst>
          </p:cNvPr>
          <p:cNvGrpSpPr/>
          <p:nvPr/>
        </p:nvGrpSpPr>
        <p:grpSpPr bwMode="auto">
          <a:xfrm>
            <a:off x="7881335" y="407971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12E2E5-1E84-755A-C2DC-50EDF3EBCCDE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6725D6-3D22-A8F5-1E61-24309862FB90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33E5-69C5-47D3-0800-420E26BD9EB5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89E1000-480C-EE8D-7CBA-93A4F27692B9}"/>
              </a:ext>
            </a:extLst>
          </p:cNvPr>
          <p:cNvSpPr/>
          <p:nvPr/>
        </p:nvSpPr>
        <p:spPr bwMode="auto">
          <a:xfrm>
            <a:off x="8285163" y="3916363"/>
            <a:ext cx="415255" cy="2682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68" name="Group 79">
            <a:extLst>
              <a:ext uri="{FF2B5EF4-FFF2-40B4-BE49-F238E27FC236}">
                <a16:creationId xmlns:a16="http://schemas.microsoft.com/office/drawing/2014/main" id="{B2438488-2AFF-8727-3554-23E5F9F14AAA}"/>
              </a:ext>
            </a:extLst>
          </p:cNvPr>
          <p:cNvGrpSpPr>
            <a:grpSpLocks/>
          </p:cNvGrpSpPr>
          <p:nvPr/>
        </p:nvGrpSpPr>
        <p:grpSpPr bwMode="auto">
          <a:xfrm>
            <a:off x="8213382" y="3991345"/>
            <a:ext cx="27423" cy="179919"/>
            <a:chOff x="5399306" y="3992937"/>
            <a:chExt cx="27432" cy="17989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93B2682-DD01-3920-C33F-5AD0EBF6E45B}"/>
                </a:ext>
              </a:extLst>
            </p:cNvPr>
            <p:cNvSpPr/>
            <p:nvPr/>
          </p:nvSpPr>
          <p:spPr>
            <a:xfrm>
              <a:off x="5399650" y="3992567"/>
              <a:ext cx="26997" cy="269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174C922-5ABF-3B19-9B01-1D6B9B373017}"/>
                </a:ext>
              </a:extLst>
            </p:cNvPr>
            <p:cNvSpPr/>
            <p:nvPr/>
          </p:nvSpPr>
          <p:spPr>
            <a:xfrm>
              <a:off x="5399650" y="4068755"/>
              <a:ext cx="26997" cy="285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9D63-453C-7DF9-886D-0EF01104FA70}"/>
                </a:ext>
              </a:extLst>
            </p:cNvPr>
            <p:cNvSpPr/>
            <p:nvPr/>
          </p:nvSpPr>
          <p:spPr>
            <a:xfrm>
              <a:off x="5399650" y="4146530"/>
              <a:ext cx="26997" cy="269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9" name="TextBox 80">
            <a:extLst>
              <a:ext uri="{FF2B5EF4-FFF2-40B4-BE49-F238E27FC236}">
                <a16:creationId xmlns:a16="http://schemas.microsoft.com/office/drawing/2014/main" id="{87D187A8-E7E3-2600-192A-F1B6FB7D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9" y="1471613"/>
            <a:ext cx="455844" cy="3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LR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999FE95-B05D-3054-B151-8C14D7E1BC86}"/>
              </a:ext>
            </a:extLst>
          </p:cNvPr>
          <p:cNvSpPr/>
          <p:nvPr/>
        </p:nvSpPr>
        <p:spPr bwMode="auto">
          <a:xfrm>
            <a:off x="8467726" y="4051300"/>
            <a:ext cx="46038" cy="444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58EF08-F109-5EBD-7176-394CB37C8108}"/>
              </a:ext>
            </a:extLst>
          </p:cNvPr>
          <p:cNvSpPr/>
          <p:nvPr/>
        </p:nvSpPr>
        <p:spPr bwMode="auto">
          <a:xfrm>
            <a:off x="8467726" y="3787775"/>
            <a:ext cx="46038" cy="444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0F68A14-8023-6DB8-F15F-36FB4A6AED7E}"/>
              </a:ext>
            </a:extLst>
          </p:cNvPr>
          <p:cNvSpPr/>
          <p:nvPr/>
        </p:nvSpPr>
        <p:spPr bwMode="auto">
          <a:xfrm>
            <a:off x="8467726" y="351790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8DDCCF-C32D-4633-2A98-5E344EC507F6}"/>
              </a:ext>
            </a:extLst>
          </p:cNvPr>
          <p:cNvSpPr/>
          <p:nvPr/>
        </p:nvSpPr>
        <p:spPr bwMode="auto">
          <a:xfrm>
            <a:off x="8467726" y="32464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B628C2-DCFB-D5F6-060B-AEDABE57F95C}"/>
              </a:ext>
            </a:extLst>
          </p:cNvPr>
          <p:cNvSpPr/>
          <p:nvPr/>
        </p:nvSpPr>
        <p:spPr bwMode="auto">
          <a:xfrm>
            <a:off x="8467726" y="297815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F454BB7-860B-0AFD-1917-99AC78179C2C}"/>
              </a:ext>
            </a:extLst>
          </p:cNvPr>
          <p:cNvSpPr/>
          <p:nvPr/>
        </p:nvSpPr>
        <p:spPr bwMode="auto">
          <a:xfrm>
            <a:off x="8467726" y="270986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2920CC-07CB-0EC3-08D4-560C1D9A45E3}"/>
              </a:ext>
            </a:extLst>
          </p:cNvPr>
          <p:cNvSpPr/>
          <p:nvPr/>
        </p:nvSpPr>
        <p:spPr bwMode="auto">
          <a:xfrm>
            <a:off x="8467726" y="243998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C08CD0-31B0-2F75-54C8-E2853D1AA393}"/>
              </a:ext>
            </a:extLst>
          </p:cNvPr>
          <p:cNvSpPr/>
          <p:nvPr/>
        </p:nvSpPr>
        <p:spPr bwMode="auto">
          <a:xfrm>
            <a:off x="8467726" y="217011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336722-63D7-BD91-9634-3731D9C4FFCE}"/>
              </a:ext>
            </a:extLst>
          </p:cNvPr>
          <p:cNvSpPr/>
          <p:nvPr/>
        </p:nvSpPr>
        <p:spPr bwMode="auto">
          <a:xfrm>
            <a:off x="8467726" y="19002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ED26E3-4A76-6C38-CE83-6981F1BFA149}"/>
              </a:ext>
            </a:extLst>
          </p:cNvPr>
          <p:cNvGrpSpPr>
            <a:grpSpLocks/>
          </p:cNvGrpSpPr>
          <p:nvPr/>
        </p:nvGrpSpPr>
        <p:grpSpPr bwMode="auto">
          <a:xfrm>
            <a:off x="9177338" y="1785939"/>
            <a:ext cx="635000" cy="2166937"/>
            <a:chOff x="7653252" y="1786455"/>
            <a:chExt cx="635016" cy="216575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B52DEC-061D-E633-C785-E6B32245FD1F}"/>
                </a:ext>
              </a:extLst>
            </p:cNvPr>
            <p:cNvSpPr/>
            <p:nvPr/>
          </p:nvSpPr>
          <p:spPr>
            <a:xfrm>
              <a:off x="7653252" y="1786455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0FC0949-1D4F-275A-8681-F241374129B7}"/>
                </a:ext>
              </a:extLst>
            </p:cNvPr>
            <p:cNvSpPr/>
            <p:nvPr/>
          </p:nvSpPr>
          <p:spPr>
            <a:xfrm>
              <a:off x="7653252" y="2056183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07272BB-8059-CC01-85E4-BFBDC04AB58D}"/>
                </a:ext>
              </a:extLst>
            </p:cNvPr>
            <p:cNvSpPr/>
            <p:nvPr/>
          </p:nvSpPr>
          <p:spPr>
            <a:xfrm>
              <a:off x="7653252" y="2325911"/>
              <a:ext cx="635016" cy="2681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B9394F8-A6DC-7CDD-A5EE-9BBF6AD92D5E}"/>
                </a:ext>
              </a:extLst>
            </p:cNvPr>
            <p:cNvSpPr/>
            <p:nvPr/>
          </p:nvSpPr>
          <p:spPr>
            <a:xfrm>
              <a:off x="7653252" y="2594052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39F3C25-FE62-8AF5-928C-1D35DE5D1132}"/>
                </a:ext>
              </a:extLst>
            </p:cNvPr>
            <p:cNvSpPr/>
            <p:nvPr/>
          </p:nvSpPr>
          <p:spPr>
            <a:xfrm>
              <a:off x="7653252" y="2865367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7606E0-F1D4-0639-B6FF-A2EF1C0C21CE}"/>
                </a:ext>
              </a:extLst>
            </p:cNvPr>
            <p:cNvSpPr/>
            <p:nvPr/>
          </p:nvSpPr>
          <p:spPr>
            <a:xfrm>
              <a:off x="7653252" y="3136681"/>
              <a:ext cx="635016" cy="2681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0569398-59D1-2D60-1BD0-A2D19C2B8230}"/>
                </a:ext>
              </a:extLst>
            </p:cNvPr>
            <p:cNvSpPr/>
            <p:nvPr/>
          </p:nvSpPr>
          <p:spPr>
            <a:xfrm>
              <a:off x="7653252" y="3682484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17" name="Group 36">
              <a:extLst>
                <a:ext uri="{FF2B5EF4-FFF2-40B4-BE49-F238E27FC236}">
                  <a16:creationId xmlns:a16="http://schemas.microsoft.com/office/drawing/2014/main" id="{FB31E688-43F8-B081-3884-D4DFF02E0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7095" y="3454111"/>
              <a:ext cx="27432" cy="179890"/>
              <a:chOff x="5399306" y="3992937"/>
              <a:chExt cx="27432" cy="17989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B7CBBEC-60B0-F773-D65E-50A9C11EC10D}"/>
                  </a:ext>
                </a:extLst>
              </p:cNvPr>
              <p:cNvSpPr/>
              <p:nvPr/>
            </p:nvSpPr>
            <p:spPr>
              <a:xfrm>
                <a:off x="5398683" y="3992834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116E8959-C635-2F08-5149-587BA274788A}"/>
                  </a:ext>
                </a:extLst>
              </p:cNvPr>
              <p:cNvSpPr/>
              <p:nvPr/>
            </p:nvSpPr>
            <p:spPr>
              <a:xfrm>
                <a:off x="5398683" y="4068993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D9F8958-CB94-DA14-7BF3-1B7BB1DC1A20}"/>
                  </a:ext>
                </a:extLst>
              </p:cNvPr>
              <p:cNvSpPr/>
              <p:nvPr/>
            </p:nvSpPr>
            <p:spPr>
              <a:xfrm>
                <a:off x="5398683" y="4145151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A0A261C-FCA4-D8A7-ED29-DCF7B3373B46}"/>
              </a:ext>
            </a:extLst>
          </p:cNvPr>
          <p:cNvGrpSpPr>
            <a:grpSpLocks/>
          </p:cNvGrpSpPr>
          <p:nvPr/>
        </p:nvGrpSpPr>
        <p:grpSpPr bwMode="auto">
          <a:xfrm>
            <a:off x="8513764" y="1920875"/>
            <a:ext cx="663575" cy="2152650"/>
            <a:chOff x="6989305" y="1921162"/>
            <a:chExt cx="663947" cy="2151951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966AB40-4C8F-1856-E164-180DE5342C8A}"/>
                </a:ext>
              </a:extLst>
            </p:cNvPr>
            <p:cNvCxnSpPr>
              <a:stCxn id="78" idx="6"/>
              <a:endCxn id="110" idx="1"/>
            </p:cNvCxnSpPr>
            <p:nvPr/>
          </p:nvCxnSpPr>
          <p:spPr>
            <a:xfrm flipV="1">
              <a:off x="6989305" y="1921162"/>
              <a:ext cx="663947" cy="1587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DA1220F-F3FC-5BD7-BB1E-BEA2828C8400}"/>
                </a:ext>
              </a:extLst>
            </p:cNvPr>
            <p:cNvCxnSpPr>
              <a:stCxn id="77" idx="6"/>
              <a:endCxn id="113" idx="1"/>
            </p:cNvCxnSpPr>
            <p:nvPr/>
          </p:nvCxnSpPr>
          <p:spPr>
            <a:xfrm>
              <a:off x="6989305" y="2192537"/>
              <a:ext cx="663947" cy="536401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B4B1E00-EAF6-F391-C145-A1E808009075}"/>
                </a:ext>
              </a:extLst>
            </p:cNvPr>
            <p:cNvCxnSpPr>
              <a:stCxn id="76" idx="6"/>
              <a:endCxn id="111" idx="1"/>
            </p:cNvCxnSpPr>
            <p:nvPr/>
          </p:nvCxnSpPr>
          <p:spPr>
            <a:xfrm flipV="1">
              <a:off x="6989305" y="2190949"/>
              <a:ext cx="663947" cy="272961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4E61C3C-7677-3F58-8675-C6CE30CF06AF}"/>
                </a:ext>
              </a:extLst>
            </p:cNvPr>
            <p:cNvCxnSpPr>
              <a:stCxn id="75" idx="6"/>
              <a:endCxn id="114" idx="1"/>
            </p:cNvCxnSpPr>
            <p:nvPr/>
          </p:nvCxnSpPr>
          <p:spPr>
            <a:xfrm>
              <a:off x="6989305" y="2732111"/>
              <a:ext cx="663947" cy="268200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676BF7B-3290-AC22-9AE5-A9E11B6C241D}"/>
                </a:ext>
              </a:extLst>
            </p:cNvPr>
            <p:cNvCxnSpPr>
              <a:stCxn id="74" idx="6"/>
              <a:endCxn id="112" idx="1"/>
            </p:cNvCxnSpPr>
            <p:nvPr/>
          </p:nvCxnSpPr>
          <p:spPr>
            <a:xfrm flipV="1">
              <a:off x="6989305" y="2460737"/>
              <a:ext cx="663947" cy="539575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CD21B72-997A-3A50-B38C-5D5E1B2627EB}"/>
                </a:ext>
              </a:extLst>
            </p:cNvPr>
            <p:cNvCxnSpPr>
              <a:stCxn id="73" idx="6"/>
              <a:endCxn id="111" idx="1"/>
            </p:cNvCxnSpPr>
            <p:nvPr/>
          </p:nvCxnSpPr>
          <p:spPr>
            <a:xfrm flipV="1">
              <a:off x="6989305" y="2190949"/>
              <a:ext cx="663947" cy="1079149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C959501-510F-D155-2C48-4755BA231D95}"/>
                </a:ext>
              </a:extLst>
            </p:cNvPr>
            <p:cNvCxnSpPr>
              <a:stCxn id="72" idx="6"/>
              <a:endCxn id="114" idx="1"/>
            </p:cNvCxnSpPr>
            <p:nvPr/>
          </p:nvCxnSpPr>
          <p:spPr>
            <a:xfrm flipV="1">
              <a:off x="6989305" y="3000311"/>
              <a:ext cx="663947" cy="539575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1D83FF7-A55C-3337-6420-3DBD48B34D4B}"/>
                </a:ext>
              </a:extLst>
            </p:cNvPr>
            <p:cNvCxnSpPr>
              <a:stCxn id="71" idx="6"/>
              <a:endCxn id="116" idx="1"/>
            </p:cNvCxnSpPr>
            <p:nvPr/>
          </p:nvCxnSpPr>
          <p:spPr>
            <a:xfrm>
              <a:off x="6989305" y="3809673"/>
              <a:ext cx="663947" cy="7935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3CB7BB2-F45A-689F-ECA3-D0E7FF171AA2}"/>
                </a:ext>
              </a:extLst>
            </p:cNvPr>
            <p:cNvCxnSpPr>
              <a:stCxn id="70" idx="6"/>
              <a:endCxn id="116" idx="1"/>
            </p:cNvCxnSpPr>
            <p:nvPr/>
          </p:nvCxnSpPr>
          <p:spPr>
            <a:xfrm flipV="1">
              <a:off x="6989305" y="3817610"/>
              <a:ext cx="663946" cy="255503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9BCCE5-3CD1-926A-44A0-712ED9D79D85}"/>
              </a:ext>
            </a:extLst>
          </p:cNvPr>
          <p:cNvSpPr/>
          <p:nvPr/>
        </p:nvSpPr>
        <p:spPr bwMode="auto">
          <a:xfrm>
            <a:off x="9177338" y="1785939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D6FEC68-FC8A-F1D2-5B42-735EE9D94C96}"/>
              </a:ext>
            </a:extLst>
          </p:cNvPr>
          <p:cNvSpPr/>
          <p:nvPr/>
        </p:nvSpPr>
        <p:spPr bwMode="auto">
          <a:xfrm>
            <a:off x="9177338" y="2055814"/>
            <a:ext cx="635000" cy="2698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A3141E-BA23-9CAB-952E-33E8252D467C}"/>
              </a:ext>
            </a:extLst>
          </p:cNvPr>
          <p:cNvSpPr/>
          <p:nvPr/>
        </p:nvSpPr>
        <p:spPr bwMode="auto">
          <a:xfrm>
            <a:off x="9177338" y="2325689"/>
            <a:ext cx="635000" cy="268287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3C24CE-15A3-56BA-8577-9188A6A7EA4C}"/>
              </a:ext>
            </a:extLst>
          </p:cNvPr>
          <p:cNvSpPr/>
          <p:nvPr/>
        </p:nvSpPr>
        <p:spPr bwMode="auto">
          <a:xfrm>
            <a:off x="9177338" y="2593976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60FB72D-0801-9076-D931-A5F5EE375555}"/>
              </a:ext>
            </a:extLst>
          </p:cNvPr>
          <p:cNvSpPr/>
          <p:nvPr/>
        </p:nvSpPr>
        <p:spPr bwMode="auto">
          <a:xfrm>
            <a:off x="9177338" y="2865439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1F5A31-9979-7597-670F-010021AD12E7}"/>
              </a:ext>
            </a:extLst>
          </p:cNvPr>
          <p:cNvSpPr/>
          <p:nvPr/>
        </p:nvSpPr>
        <p:spPr bwMode="auto">
          <a:xfrm>
            <a:off x="9177338" y="3136901"/>
            <a:ext cx="635000" cy="268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BD6560-B4FD-93EC-7202-BD91DCCD0246}"/>
              </a:ext>
            </a:extLst>
          </p:cNvPr>
          <p:cNvSpPr/>
          <p:nvPr/>
        </p:nvSpPr>
        <p:spPr bwMode="auto">
          <a:xfrm>
            <a:off x="9177338" y="3683001"/>
            <a:ext cx="635000" cy="2698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A651E72-AB1D-87BA-751F-A53FCABEB465}"/>
              </a:ext>
            </a:extLst>
          </p:cNvPr>
          <p:cNvGrpSpPr>
            <a:grpSpLocks/>
          </p:cNvGrpSpPr>
          <p:nvPr/>
        </p:nvGrpSpPr>
        <p:grpSpPr bwMode="auto">
          <a:xfrm>
            <a:off x="8513764" y="1920875"/>
            <a:ext cx="663575" cy="2152650"/>
            <a:chOff x="6989305" y="1921162"/>
            <a:chExt cx="663947" cy="2151951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0D29F53-4758-65C9-4926-DDBDFF550868}"/>
                </a:ext>
              </a:extLst>
            </p:cNvPr>
            <p:cNvCxnSpPr>
              <a:endCxn id="133" idx="1"/>
            </p:cNvCxnSpPr>
            <p:nvPr/>
          </p:nvCxnSpPr>
          <p:spPr>
            <a:xfrm flipV="1">
              <a:off x="6989305" y="1921162"/>
              <a:ext cx="663947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5BB3B3F-EC36-A992-35CD-DF6526AAD6F6}"/>
                </a:ext>
              </a:extLst>
            </p:cNvPr>
            <p:cNvCxnSpPr>
              <a:endCxn id="136" idx="1"/>
            </p:cNvCxnSpPr>
            <p:nvPr/>
          </p:nvCxnSpPr>
          <p:spPr>
            <a:xfrm>
              <a:off x="6989305" y="2192537"/>
              <a:ext cx="663947" cy="5364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C9C14B9-902D-8580-D331-2F2B186B36E7}"/>
                </a:ext>
              </a:extLst>
            </p:cNvPr>
            <p:cNvCxnSpPr>
              <a:endCxn id="134" idx="1"/>
            </p:cNvCxnSpPr>
            <p:nvPr/>
          </p:nvCxnSpPr>
          <p:spPr>
            <a:xfrm flipV="1">
              <a:off x="6989305" y="2190949"/>
              <a:ext cx="663947" cy="272961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5A277E7-E97C-6200-88DF-866C9A259D2E}"/>
                </a:ext>
              </a:extLst>
            </p:cNvPr>
            <p:cNvCxnSpPr>
              <a:endCxn id="137" idx="1"/>
            </p:cNvCxnSpPr>
            <p:nvPr/>
          </p:nvCxnSpPr>
          <p:spPr>
            <a:xfrm>
              <a:off x="6989305" y="2732111"/>
              <a:ext cx="663947" cy="26820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4CC6664-923C-0819-7133-58EE1F2EB631}"/>
                </a:ext>
              </a:extLst>
            </p:cNvPr>
            <p:cNvCxnSpPr>
              <a:endCxn id="135" idx="1"/>
            </p:cNvCxnSpPr>
            <p:nvPr/>
          </p:nvCxnSpPr>
          <p:spPr>
            <a:xfrm flipV="1">
              <a:off x="6989305" y="2460737"/>
              <a:ext cx="663947" cy="539575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1FB2D4C-514C-2F5E-85F8-DBCD5ECFE84A}"/>
                </a:ext>
              </a:extLst>
            </p:cNvPr>
            <p:cNvCxnSpPr>
              <a:endCxn id="134" idx="1"/>
            </p:cNvCxnSpPr>
            <p:nvPr/>
          </p:nvCxnSpPr>
          <p:spPr>
            <a:xfrm flipV="1">
              <a:off x="6989305" y="2190949"/>
              <a:ext cx="663947" cy="10791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D2D0AFC-C8A7-990D-05F0-71414C767043}"/>
                </a:ext>
              </a:extLst>
            </p:cNvPr>
            <p:cNvCxnSpPr>
              <a:endCxn id="137" idx="1"/>
            </p:cNvCxnSpPr>
            <p:nvPr/>
          </p:nvCxnSpPr>
          <p:spPr>
            <a:xfrm flipV="1">
              <a:off x="6989305" y="3000311"/>
              <a:ext cx="663947" cy="53957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D1A1F38-B4CD-289A-9DDB-7D25463C13D9}"/>
                </a:ext>
              </a:extLst>
            </p:cNvPr>
            <p:cNvCxnSpPr>
              <a:endCxn id="139" idx="1"/>
            </p:cNvCxnSpPr>
            <p:nvPr/>
          </p:nvCxnSpPr>
          <p:spPr>
            <a:xfrm>
              <a:off x="6989305" y="3809673"/>
              <a:ext cx="663947" cy="793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FA317AE-45A8-96ED-A39A-3CC4296B3CC0}"/>
                </a:ext>
              </a:extLst>
            </p:cNvPr>
            <p:cNvCxnSpPr>
              <a:cxnSpLocks/>
              <a:stCxn id="70" idx="6"/>
              <a:endCxn id="139" idx="1"/>
            </p:cNvCxnSpPr>
            <p:nvPr/>
          </p:nvCxnSpPr>
          <p:spPr>
            <a:xfrm flipV="1">
              <a:off x="6989305" y="3817610"/>
              <a:ext cx="663946" cy="255503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1E2C150-785D-87A4-6960-610FC72C3668}"/>
              </a:ext>
            </a:extLst>
          </p:cNvPr>
          <p:cNvSpPr/>
          <p:nvPr/>
        </p:nvSpPr>
        <p:spPr bwMode="auto">
          <a:xfrm>
            <a:off x="7754020" y="1779439"/>
            <a:ext cx="635024" cy="28590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3FEFB-8178-AF21-285C-D02BDC06A9C9}"/>
              </a:ext>
            </a:extLst>
          </p:cNvPr>
          <p:cNvSpPr/>
          <p:nvPr/>
        </p:nvSpPr>
        <p:spPr bwMode="auto">
          <a:xfrm>
            <a:off x="7754044" y="2065340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D767B-0963-8C85-D58E-462F95D0E8D0}"/>
              </a:ext>
            </a:extLst>
          </p:cNvPr>
          <p:cNvSpPr/>
          <p:nvPr/>
        </p:nvSpPr>
        <p:spPr bwMode="auto">
          <a:xfrm>
            <a:off x="7754044" y="2335215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6812C-A7A0-A9A6-41FA-E2830D14A38F}"/>
              </a:ext>
            </a:extLst>
          </p:cNvPr>
          <p:cNvSpPr/>
          <p:nvPr/>
        </p:nvSpPr>
        <p:spPr bwMode="auto">
          <a:xfrm>
            <a:off x="7754044" y="2605090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17D6D-1608-5764-C52F-A83B2FAA8A7D}"/>
              </a:ext>
            </a:extLst>
          </p:cNvPr>
          <p:cNvSpPr/>
          <p:nvPr/>
        </p:nvSpPr>
        <p:spPr bwMode="auto">
          <a:xfrm>
            <a:off x="7754044" y="2874965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62570-C04F-CD52-BE57-097729B539C6}"/>
              </a:ext>
            </a:extLst>
          </p:cNvPr>
          <p:cNvSpPr/>
          <p:nvPr/>
        </p:nvSpPr>
        <p:spPr bwMode="auto">
          <a:xfrm>
            <a:off x="7754044" y="3144840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6EAFA-E62E-FEA3-9389-060A4C480F0D}"/>
              </a:ext>
            </a:extLst>
          </p:cNvPr>
          <p:cNvSpPr/>
          <p:nvPr/>
        </p:nvSpPr>
        <p:spPr bwMode="auto">
          <a:xfrm>
            <a:off x="7754044" y="3414715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9FACB-346C-A3F8-A6C4-66495986A73D}"/>
              </a:ext>
            </a:extLst>
          </p:cNvPr>
          <p:cNvSpPr/>
          <p:nvPr/>
        </p:nvSpPr>
        <p:spPr bwMode="auto">
          <a:xfrm>
            <a:off x="7754044" y="3684590"/>
            <a:ext cx="635000" cy="268287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FECDBB-FEFE-FB84-05CE-819F9B70865B}"/>
              </a:ext>
            </a:extLst>
          </p:cNvPr>
          <p:cNvSpPr/>
          <p:nvPr/>
        </p:nvSpPr>
        <p:spPr bwMode="auto">
          <a:xfrm>
            <a:off x="7754020" y="3916362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BCC0C0B-C81D-76F1-348A-9BA4CC77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020" y="1493840"/>
            <a:ext cx="455947" cy="3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1475B6-36F1-F151-59E0-7815157984DA}"/>
              </a:ext>
            </a:extLst>
          </p:cNvPr>
          <p:cNvSpPr/>
          <p:nvPr/>
        </p:nvSpPr>
        <p:spPr bwMode="auto">
          <a:xfrm>
            <a:off x="9181361" y="2059782"/>
            <a:ext cx="331422" cy="26828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65E2F1C-3203-22F5-28E5-596C3EC94CD6}"/>
              </a:ext>
            </a:extLst>
          </p:cNvPr>
          <p:cNvSpPr/>
          <p:nvPr/>
        </p:nvSpPr>
        <p:spPr bwMode="auto">
          <a:xfrm>
            <a:off x="9480550" y="2055827"/>
            <a:ext cx="331422" cy="271463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890EFDE-1B4D-366A-4E9A-11FE41C3423C}"/>
              </a:ext>
            </a:extLst>
          </p:cNvPr>
          <p:cNvSpPr/>
          <p:nvPr/>
        </p:nvSpPr>
        <p:spPr bwMode="auto">
          <a:xfrm>
            <a:off x="9181361" y="3700463"/>
            <a:ext cx="338917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2D66C3-DEBD-BE4E-151A-2738669A5CEB}"/>
              </a:ext>
            </a:extLst>
          </p:cNvPr>
          <p:cNvSpPr/>
          <p:nvPr/>
        </p:nvSpPr>
        <p:spPr bwMode="auto">
          <a:xfrm>
            <a:off x="9509124" y="3700463"/>
            <a:ext cx="338917" cy="268287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F58779F-8B2C-F491-8BB5-B6B000B1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338" y="1484314"/>
            <a:ext cx="455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7237F7-F064-D5FA-F082-F1648EA4C332}"/>
              </a:ext>
            </a:extLst>
          </p:cNvPr>
          <p:cNvSpPr/>
          <p:nvPr/>
        </p:nvSpPr>
        <p:spPr bwMode="auto">
          <a:xfrm>
            <a:off x="7754939" y="1785938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F2B80B-65DC-06D5-B99B-A100538BC1D2}"/>
              </a:ext>
            </a:extLst>
          </p:cNvPr>
          <p:cNvGrpSpPr/>
          <p:nvPr/>
        </p:nvGrpSpPr>
        <p:grpSpPr bwMode="auto">
          <a:xfrm>
            <a:off x="7881335" y="192355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7522CAB-7EE1-C28D-73AA-F07C5D217534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28814EB-25B2-81B3-B436-E7AB2E0B4228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57EB5E2-D27B-4495-F036-A0CB1F447695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C044E09-E5BB-96AB-9C2A-6CA7EB649E0A}"/>
              </a:ext>
            </a:extLst>
          </p:cNvPr>
          <p:cNvSpPr/>
          <p:nvPr/>
        </p:nvSpPr>
        <p:spPr bwMode="auto">
          <a:xfrm>
            <a:off x="8285164" y="1785938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E6B756-5AF3-B5B7-7F4A-FE02AC02D56E}"/>
              </a:ext>
            </a:extLst>
          </p:cNvPr>
          <p:cNvSpPr/>
          <p:nvPr/>
        </p:nvSpPr>
        <p:spPr bwMode="auto">
          <a:xfrm>
            <a:off x="7754939" y="205581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64669-1EC8-257E-9611-058DBE83D802}"/>
              </a:ext>
            </a:extLst>
          </p:cNvPr>
          <p:cNvGrpSpPr/>
          <p:nvPr/>
        </p:nvGrpSpPr>
        <p:grpSpPr bwMode="auto">
          <a:xfrm>
            <a:off x="7881335" y="2193014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3EC9201-41C8-9BF2-3918-C7003068E0DC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2EFE94F-163F-B6FB-7BCD-75711FDDE903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D2CFBA-B1B3-84B0-9838-A5D37291D01C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88818DC-D426-B6A9-1434-39B75E7601A8}"/>
              </a:ext>
            </a:extLst>
          </p:cNvPr>
          <p:cNvSpPr/>
          <p:nvPr/>
        </p:nvSpPr>
        <p:spPr bwMode="auto">
          <a:xfrm>
            <a:off x="8285164" y="205581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27E81C-FD65-5339-9213-30842DDC1E2F}"/>
              </a:ext>
            </a:extLst>
          </p:cNvPr>
          <p:cNvSpPr/>
          <p:nvPr/>
        </p:nvSpPr>
        <p:spPr bwMode="auto">
          <a:xfrm>
            <a:off x="7754939" y="23272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045A22-4B7A-12CD-7890-A5147CA70892}"/>
              </a:ext>
            </a:extLst>
          </p:cNvPr>
          <p:cNvGrpSpPr/>
          <p:nvPr/>
        </p:nvGrpSpPr>
        <p:grpSpPr bwMode="auto">
          <a:xfrm>
            <a:off x="7881335" y="246344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119E05E-8807-C169-85A3-D14DEE9DF65C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5FF0B56-CC64-4E36-F464-AA095D79969D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0290D32-A2DA-B173-A099-979A2168AA0A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B13924C-1946-0CEB-3FC3-699BE2077FA4}"/>
              </a:ext>
            </a:extLst>
          </p:cNvPr>
          <p:cNvSpPr/>
          <p:nvPr/>
        </p:nvSpPr>
        <p:spPr bwMode="auto">
          <a:xfrm>
            <a:off x="8285164" y="23272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21BAD3-7F68-1D43-59CB-20FDEB0BE345}"/>
              </a:ext>
            </a:extLst>
          </p:cNvPr>
          <p:cNvSpPr/>
          <p:nvPr/>
        </p:nvSpPr>
        <p:spPr bwMode="auto">
          <a:xfrm>
            <a:off x="7754939" y="259556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DA5CE2-900D-D9A8-1F80-9D4A8D4CB985}"/>
              </a:ext>
            </a:extLst>
          </p:cNvPr>
          <p:cNvGrpSpPr/>
          <p:nvPr/>
        </p:nvGrpSpPr>
        <p:grpSpPr bwMode="auto">
          <a:xfrm>
            <a:off x="7881335" y="2732903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A7EF6AF-3A69-15C8-C4B3-D91CF422DF2A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2E0174A-DD2A-925B-2CDA-A875A459C72C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90AA6E-BF49-8BB6-9463-4962F178F59F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99D8D0F-C475-B98F-511D-246241BC0FCF}"/>
              </a:ext>
            </a:extLst>
          </p:cNvPr>
          <p:cNvSpPr/>
          <p:nvPr/>
        </p:nvSpPr>
        <p:spPr bwMode="auto">
          <a:xfrm>
            <a:off x="8285164" y="259556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010799-81EB-2B1A-904D-F893C1C5F72D}"/>
              </a:ext>
            </a:extLst>
          </p:cNvPr>
          <p:cNvSpPr/>
          <p:nvPr/>
        </p:nvSpPr>
        <p:spPr bwMode="auto">
          <a:xfrm>
            <a:off x="7754939" y="286385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7441BD-38EE-35F7-31EC-2C3370F9B026}"/>
              </a:ext>
            </a:extLst>
          </p:cNvPr>
          <p:cNvGrpSpPr/>
          <p:nvPr/>
        </p:nvGrpSpPr>
        <p:grpSpPr bwMode="auto">
          <a:xfrm>
            <a:off x="7881335" y="3000589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9C3204C-360A-7F80-9F2D-7979F87F1A7F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B70AF8D-4F12-5AE5-C873-A5C353E2EF35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88CF992-01C2-0906-37AA-D7E96F8027FA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F65842C-2511-D0D3-B6AD-4826366A0325}"/>
              </a:ext>
            </a:extLst>
          </p:cNvPr>
          <p:cNvSpPr/>
          <p:nvPr/>
        </p:nvSpPr>
        <p:spPr bwMode="auto">
          <a:xfrm>
            <a:off x="8285164" y="286385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6CD760-3101-AD39-E3DF-731CF87349E6}"/>
              </a:ext>
            </a:extLst>
          </p:cNvPr>
          <p:cNvSpPr/>
          <p:nvPr/>
        </p:nvSpPr>
        <p:spPr bwMode="auto">
          <a:xfrm>
            <a:off x="7754939" y="313372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E0FB03-EA96-F9C4-CCD3-C34CC13C6BD3}"/>
              </a:ext>
            </a:extLst>
          </p:cNvPr>
          <p:cNvGrpSpPr/>
          <p:nvPr/>
        </p:nvGrpSpPr>
        <p:grpSpPr bwMode="auto">
          <a:xfrm>
            <a:off x="7881335" y="327004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FB8840D-36EE-750C-DBBA-697B57D165FC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CDCA80B-E8C5-9F86-D61D-8AB1123C93C5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345F1B9-0F66-6807-2F04-5C781D2E4F80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18CBFE5-6905-6E48-F720-91A5F6A65EC1}"/>
              </a:ext>
            </a:extLst>
          </p:cNvPr>
          <p:cNvSpPr/>
          <p:nvPr/>
        </p:nvSpPr>
        <p:spPr bwMode="auto">
          <a:xfrm>
            <a:off x="8285164" y="313372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2766A7-52CF-861E-9445-F17E107F550E}"/>
              </a:ext>
            </a:extLst>
          </p:cNvPr>
          <p:cNvSpPr/>
          <p:nvPr/>
        </p:nvSpPr>
        <p:spPr bwMode="auto">
          <a:xfrm>
            <a:off x="7754939" y="340360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42A5BC-473E-9D41-49D5-72B4D3B70908}"/>
              </a:ext>
            </a:extLst>
          </p:cNvPr>
          <p:cNvGrpSpPr/>
          <p:nvPr/>
        </p:nvGrpSpPr>
        <p:grpSpPr bwMode="auto">
          <a:xfrm>
            <a:off x="7881335" y="354047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B7B322-F4A6-3E67-F176-1356EA0992DD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D56FB2A-11FB-A2F5-F7DA-20C5BE93D834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9A08089-5AAC-9028-2449-B341CA85BA3A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864B55-C01E-6588-93E0-E7A2C9BA5C0E}"/>
              </a:ext>
            </a:extLst>
          </p:cNvPr>
          <p:cNvSpPr/>
          <p:nvPr/>
        </p:nvSpPr>
        <p:spPr bwMode="auto">
          <a:xfrm>
            <a:off x="8285164" y="340360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F49694-3553-2FFE-FE6B-9F2CEF5D5CE7}"/>
              </a:ext>
            </a:extLst>
          </p:cNvPr>
          <p:cNvSpPr/>
          <p:nvPr/>
        </p:nvSpPr>
        <p:spPr bwMode="auto">
          <a:xfrm>
            <a:off x="7754939" y="36734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A58495-746B-FAC1-F309-537BE7E60698}"/>
              </a:ext>
            </a:extLst>
          </p:cNvPr>
          <p:cNvGrpSpPr/>
          <p:nvPr/>
        </p:nvGrpSpPr>
        <p:grpSpPr bwMode="auto">
          <a:xfrm>
            <a:off x="7881335" y="380993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D7C3E4-E43D-43BA-3F94-9DE3F8DB51A1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AF3246-66B5-F487-5747-6138DAE4D665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5D10F14-E4E1-BEF5-7D82-FEA6FDC8AFDD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748B570-2118-C05C-B435-9020C8551F73}"/>
              </a:ext>
            </a:extLst>
          </p:cNvPr>
          <p:cNvSpPr/>
          <p:nvPr/>
        </p:nvSpPr>
        <p:spPr bwMode="auto">
          <a:xfrm>
            <a:off x="8285164" y="36734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9A0988-90F1-4E70-88DA-4FDF38E45165}"/>
              </a:ext>
            </a:extLst>
          </p:cNvPr>
          <p:cNvSpPr/>
          <p:nvPr/>
        </p:nvSpPr>
        <p:spPr bwMode="auto">
          <a:xfrm>
            <a:off x="7754939" y="394652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A201A1-4BEE-3BA9-B6D1-DC0350F09C33}"/>
              </a:ext>
            </a:extLst>
          </p:cNvPr>
          <p:cNvGrpSpPr/>
          <p:nvPr/>
        </p:nvGrpSpPr>
        <p:grpSpPr bwMode="auto">
          <a:xfrm>
            <a:off x="7881335" y="435911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27DCA7-A73B-4884-2998-D258D69CF156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885E87-7C55-8A58-0C4F-D495DECE00D1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C4AE179-6030-7D64-4B6F-BD19BFF52947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4B49088-3A04-91B3-6E74-D5E36DD7FE37}"/>
              </a:ext>
            </a:extLst>
          </p:cNvPr>
          <p:cNvSpPr/>
          <p:nvPr/>
        </p:nvSpPr>
        <p:spPr bwMode="auto">
          <a:xfrm>
            <a:off x="8285164" y="394335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8" name="TextBox 88">
            <a:extLst>
              <a:ext uri="{FF2B5EF4-FFF2-40B4-BE49-F238E27FC236}">
                <a16:creationId xmlns:a16="http://schemas.microsoft.com/office/drawing/2014/main" id="{FC9A5E79-BAB3-66FD-C929-3B5D0704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9" y="1471613"/>
            <a:ext cx="455844" cy="3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LR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B52D2A-24C5-77E6-0406-34C983F5C0F3}"/>
              </a:ext>
            </a:extLst>
          </p:cNvPr>
          <p:cNvSpPr/>
          <p:nvPr/>
        </p:nvSpPr>
        <p:spPr bwMode="auto">
          <a:xfrm flipH="1">
            <a:off x="8468679" y="4057650"/>
            <a:ext cx="45719" cy="507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B46906-DF12-6F44-ADC7-2390D28E2362}"/>
              </a:ext>
            </a:extLst>
          </p:cNvPr>
          <p:cNvSpPr/>
          <p:nvPr/>
        </p:nvSpPr>
        <p:spPr bwMode="auto">
          <a:xfrm>
            <a:off x="8467726" y="3787775"/>
            <a:ext cx="46038" cy="444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6AFC86-3A2E-46D0-330C-BEB3D2DA39B9}"/>
              </a:ext>
            </a:extLst>
          </p:cNvPr>
          <p:cNvSpPr/>
          <p:nvPr/>
        </p:nvSpPr>
        <p:spPr bwMode="auto">
          <a:xfrm>
            <a:off x="8467726" y="351790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C92BF0D-B8BA-E17C-9E91-372F1E0095BF}"/>
              </a:ext>
            </a:extLst>
          </p:cNvPr>
          <p:cNvSpPr/>
          <p:nvPr/>
        </p:nvSpPr>
        <p:spPr bwMode="auto">
          <a:xfrm>
            <a:off x="8467726" y="32464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A48A5D-EB71-95A0-5030-03B9621C2F94}"/>
              </a:ext>
            </a:extLst>
          </p:cNvPr>
          <p:cNvSpPr/>
          <p:nvPr/>
        </p:nvSpPr>
        <p:spPr bwMode="auto">
          <a:xfrm>
            <a:off x="8467726" y="297815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D9F450-AA75-A903-381F-949C308D37FA}"/>
              </a:ext>
            </a:extLst>
          </p:cNvPr>
          <p:cNvSpPr/>
          <p:nvPr/>
        </p:nvSpPr>
        <p:spPr bwMode="auto">
          <a:xfrm>
            <a:off x="8467726" y="270986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D7A08B-EB2D-A309-32E8-17F903347296}"/>
              </a:ext>
            </a:extLst>
          </p:cNvPr>
          <p:cNvSpPr/>
          <p:nvPr/>
        </p:nvSpPr>
        <p:spPr bwMode="auto">
          <a:xfrm>
            <a:off x="8467726" y="243998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A89554-08CD-7364-6228-2826A3422384}"/>
              </a:ext>
            </a:extLst>
          </p:cNvPr>
          <p:cNvSpPr/>
          <p:nvPr/>
        </p:nvSpPr>
        <p:spPr bwMode="auto">
          <a:xfrm>
            <a:off x="8467726" y="217011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CEE2BA-8578-D284-0253-36490B280AAE}"/>
              </a:ext>
            </a:extLst>
          </p:cNvPr>
          <p:cNvSpPr/>
          <p:nvPr/>
        </p:nvSpPr>
        <p:spPr bwMode="auto">
          <a:xfrm>
            <a:off x="8467726" y="19002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5EAB00-BF90-BFC6-9B75-0175A9ECBA52}"/>
              </a:ext>
            </a:extLst>
          </p:cNvPr>
          <p:cNvCxnSpPr>
            <a:stCxn id="77" idx="6"/>
            <a:endCxn id="120" idx="1"/>
          </p:cNvCxnSpPr>
          <p:nvPr/>
        </p:nvCxnSpPr>
        <p:spPr bwMode="auto">
          <a:xfrm flipV="1">
            <a:off x="8513764" y="1920875"/>
            <a:ext cx="663575" cy="1588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8E8C75-DDF5-67C8-BC2A-0A59155CA920}"/>
              </a:ext>
            </a:extLst>
          </p:cNvPr>
          <p:cNvCxnSpPr>
            <a:stCxn id="76" idx="6"/>
            <a:endCxn id="123" idx="1"/>
          </p:cNvCxnSpPr>
          <p:nvPr/>
        </p:nvCxnSpPr>
        <p:spPr bwMode="auto">
          <a:xfrm>
            <a:off x="8513764" y="2192338"/>
            <a:ext cx="663575" cy="536575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B5C33C-D69A-342C-E2AD-CDC1D58ECCB2}"/>
              </a:ext>
            </a:extLst>
          </p:cNvPr>
          <p:cNvCxnSpPr>
            <a:stCxn id="75" idx="6"/>
            <a:endCxn id="121" idx="1"/>
          </p:cNvCxnSpPr>
          <p:nvPr/>
        </p:nvCxnSpPr>
        <p:spPr bwMode="auto">
          <a:xfrm flipV="1">
            <a:off x="8513764" y="2190750"/>
            <a:ext cx="663575" cy="27305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C3DC1D-6BC0-37E4-873A-DED0C0366607}"/>
              </a:ext>
            </a:extLst>
          </p:cNvPr>
          <p:cNvCxnSpPr>
            <a:stCxn id="74" idx="6"/>
            <a:endCxn id="124" idx="1"/>
          </p:cNvCxnSpPr>
          <p:nvPr/>
        </p:nvCxnSpPr>
        <p:spPr bwMode="auto">
          <a:xfrm>
            <a:off x="8513764" y="2732088"/>
            <a:ext cx="663575" cy="268287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BA86E5A-29CE-6389-32BF-18EB44B18DC0}"/>
              </a:ext>
            </a:extLst>
          </p:cNvPr>
          <p:cNvCxnSpPr>
            <a:stCxn id="73" idx="6"/>
            <a:endCxn id="122" idx="1"/>
          </p:cNvCxnSpPr>
          <p:nvPr/>
        </p:nvCxnSpPr>
        <p:spPr bwMode="auto">
          <a:xfrm flipV="1">
            <a:off x="8513764" y="2460625"/>
            <a:ext cx="663575" cy="53975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DA9C8A-92F7-D80F-47BC-DB47917C1F90}"/>
              </a:ext>
            </a:extLst>
          </p:cNvPr>
          <p:cNvCxnSpPr>
            <a:stCxn id="72" idx="6"/>
            <a:endCxn id="121" idx="1"/>
          </p:cNvCxnSpPr>
          <p:nvPr/>
        </p:nvCxnSpPr>
        <p:spPr bwMode="auto">
          <a:xfrm flipV="1">
            <a:off x="8513764" y="2190750"/>
            <a:ext cx="663575" cy="107950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2BF590-DC90-6EA7-82F2-C35E399BCE4E}"/>
              </a:ext>
            </a:extLst>
          </p:cNvPr>
          <p:cNvCxnSpPr>
            <a:stCxn id="71" idx="6"/>
            <a:endCxn id="124" idx="1"/>
          </p:cNvCxnSpPr>
          <p:nvPr/>
        </p:nvCxnSpPr>
        <p:spPr bwMode="auto">
          <a:xfrm flipV="1">
            <a:off x="8513764" y="3000375"/>
            <a:ext cx="663575" cy="53975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EDC246-2FA9-0FAB-16D1-913F85B8EA8A}"/>
              </a:ext>
            </a:extLst>
          </p:cNvPr>
          <p:cNvCxnSpPr>
            <a:stCxn id="70" idx="6"/>
            <a:endCxn id="126" idx="1"/>
          </p:cNvCxnSpPr>
          <p:nvPr/>
        </p:nvCxnSpPr>
        <p:spPr bwMode="auto">
          <a:xfrm>
            <a:off x="8513764" y="3810000"/>
            <a:ext cx="663575" cy="7938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01D5C4-6435-05A7-DFBE-66D7A969C211}"/>
              </a:ext>
            </a:extLst>
          </p:cNvPr>
          <p:cNvCxnSpPr>
            <a:cxnSpLocks/>
            <a:endCxn id="126" idx="1"/>
          </p:cNvCxnSpPr>
          <p:nvPr/>
        </p:nvCxnSpPr>
        <p:spPr bwMode="auto">
          <a:xfrm flipV="1">
            <a:off x="8526394" y="3817939"/>
            <a:ext cx="650944" cy="277813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6D2EFB4-83F0-F0D6-1867-4A85B7AF35A3}"/>
              </a:ext>
            </a:extLst>
          </p:cNvPr>
          <p:cNvGrpSpPr>
            <a:grpSpLocks/>
          </p:cNvGrpSpPr>
          <p:nvPr/>
        </p:nvGrpSpPr>
        <p:grpSpPr bwMode="auto">
          <a:xfrm>
            <a:off x="9177338" y="1785939"/>
            <a:ext cx="635000" cy="2166937"/>
            <a:chOff x="7653252" y="1786455"/>
            <a:chExt cx="635016" cy="216575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F3D073-6137-8C49-D986-B06036F13AAB}"/>
                </a:ext>
              </a:extLst>
            </p:cNvPr>
            <p:cNvSpPr/>
            <p:nvPr/>
          </p:nvSpPr>
          <p:spPr>
            <a:xfrm>
              <a:off x="7653252" y="1786455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00A9EE7-49BD-83AC-C141-C7C5CD7AFD9F}"/>
                </a:ext>
              </a:extLst>
            </p:cNvPr>
            <p:cNvSpPr/>
            <p:nvPr/>
          </p:nvSpPr>
          <p:spPr>
            <a:xfrm>
              <a:off x="7653252" y="2056183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4F7A2D-3F4F-045D-3671-5094E1B8FF57}"/>
                </a:ext>
              </a:extLst>
            </p:cNvPr>
            <p:cNvSpPr/>
            <p:nvPr/>
          </p:nvSpPr>
          <p:spPr>
            <a:xfrm>
              <a:off x="7653252" y="2325911"/>
              <a:ext cx="635016" cy="2681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8DD61D2-41D1-84D0-24A5-57C3DF7330F2}"/>
                </a:ext>
              </a:extLst>
            </p:cNvPr>
            <p:cNvSpPr/>
            <p:nvPr/>
          </p:nvSpPr>
          <p:spPr>
            <a:xfrm>
              <a:off x="7653252" y="2594052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EBAEFE-5F0E-DBE9-5B03-529EDA7A628B}"/>
                </a:ext>
              </a:extLst>
            </p:cNvPr>
            <p:cNvSpPr/>
            <p:nvPr/>
          </p:nvSpPr>
          <p:spPr>
            <a:xfrm>
              <a:off x="7653252" y="2865367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F9EF3C8-D5E8-8452-3F84-ED66A6DFF40C}"/>
                </a:ext>
              </a:extLst>
            </p:cNvPr>
            <p:cNvSpPr/>
            <p:nvPr/>
          </p:nvSpPr>
          <p:spPr>
            <a:xfrm>
              <a:off x="7653252" y="3136681"/>
              <a:ext cx="635016" cy="2681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F7EC29B-3E3B-2AD5-D6C0-510BEA5BC658}"/>
                </a:ext>
              </a:extLst>
            </p:cNvPr>
            <p:cNvSpPr/>
            <p:nvPr/>
          </p:nvSpPr>
          <p:spPr>
            <a:xfrm>
              <a:off x="7653252" y="3682484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7" name="Group 43">
              <a:extLst>
                <a:ext uri="{FF2B5EF4-FFF2-40B4-BE49-F238E27FC236}">
                  <a16:creationId xmlns:a16="http://schemas.microsoft.com/office/drawing/2014/main" id="{ABE166A6-AA66-8A58-EAC6-5EECCE768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7095" y="3454111"/>
              <a:ext cx="27432" cy="179890"/>
              <a:chOff x="5399306" y="3992937"/>
              <a:chExt cx="27432" cy="17989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307DD2A-C523-0D0B-4A03-FE0172061BF3}"/>
                  </a:ext>
                </a:extLst>
              </p:cNvPr>
              <p:cNvSpPr/>
              <p:nvPr/>
            </p:nvSpPr>
            <p:spPr>
              <a:xfrm>
                <a:off x="5398683" y="3992834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88808B4-15F4-8439-3D2E-5B556C0171B4}"/>
                  </a:ext>
                </a:extLst>
              </p:cNvPr>
              <p:cNvSpPr/>
              <p:nvPr/>
            </p:nvSpPr>
            <p:spPr>
              <a:xfrm>
                <a:off x="5398683" y="4068993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DCE7460-6946-927D-4FD2-BBB898ADD63B}"/>
                  </a:ext>
                </a:extLst>
              </p:cNvPr>
              <p:cNvSpPr/>
              <p:nvPr/>
            </p:nvSpPr>
            <p:spPr>
              <a:xfrm>
                <a:off x="5398683" y="4145151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3381A7-5A8C-607B-4A94-CD9F89E53510}"/>
              </a:ext>
            </a:extLst>
          </p:cNvPr>
          <p:cNvGrpSpPr>
            <a:grpSpLocks/>
          </p:cNvGrpSpPr>
          <p:nvPr/>
        </p:nvGrpSpPr>
        <p:grpSpPr bwMode="auto">
          <a:xfrm>
            <a:off x="9177338" y="1785939"/>
            <a:ext cx="635000" cy="2166937"/>
            <a:chOff x="7653252" y="1786455"/>
            <a:chExt cx="635016" cy="216575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189226-7E4A-5B43-18C4-52DB39629976}"/>
                </a:ext>
              </a:extLst>
            </p:cNvPr>
            <p:cNvSpPr/>
            <p:nvPr/>
          </p:nvSpPr>
          <p:spPr>
            <a:xfrm>
              <a:off x="7653252" y="1786455"/>
              <a:ext cx="635016" cy="2697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9859FF-4107-32A3-8788-ACAB3CFB618F}"/>
                </a:ext>
              </a:extLst>
            </p:cNvPr>
            <p:cNvSpPr/>
            <p:nvPr/>
          </p:nvSpPr>
          <p:spPr>
            <a:xfrm>
              <a:off x="7653252" y="2056183"/>
              <a:ext cx="635016" cy="2697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D62B76C-91F2-E6CF-EDBC-A1E6CD39BE00}"/>
                </a:ext>
              </a:extLst>
            </p:cNvPr>
            <p:cNvSpPr/>
            <p:nvPr/>
          </p:nvSpPr>
          <p:spPr>
            <a:xfrm>
              <a:off x="7653252" y="2325911"/>
              <a:ext cx="635016" cy="26814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F22D408-04E3-9887-92AF-A8CC6EFE558C}"/>
                </a:ext>
              </a:extLst>
            </p:cNvPr>
            <p:cNvSpPr/>
            <p:nvPr/>
          </p:nvSpPr>
          <p:spPr>
            <a:xfrm>
              <a:off x="7653252" y="2594052"/>
              <a:ext cx="635016" cy="269728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D239540-B9A0-521A-E368-CBA2F3634E96}"/>
                </a:ext>
              </a:extLst>
            </p:cNvPr>
            <p:cNvSpPr/>
            <p:nvPr/>
          </p:nvSpPr>
          <p:spPr>
            <a:xfrm>
              <a:off x="7653252" y="2865367"/>
              <a:ext cx="635016" cy="26972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CE0810C-7B2B-60F0-6E7E-54EE47950975}"/>
                </a:ext>
              </a:extLst>
            </p:cNvPr>
            <p:cNvSpPr/>
            <p:nvPr/>
          </p:nvSpPr>
          <p:spPr>
            <a:xfrm>
              <a:off x="7653252" y="3136681"/>
              <a:ext cx="635016" cy="268142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D278EBC-5582-BCF1-D873-6C1EE7229095}"/>
                </a:ext>
              </a:extLst>
            </p:cNvPr>
            <p:cNvSpPr/>
            <p:nvPr/>
          </p:nvSpPr>
          <p:spPr>
            <a:xfrm>
              <a:off x="7653252" y="3682484"/>
              <a:ext cx="635016" cy="26972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E1B13C1-CEEA-39AB-5A1C-1EBFBB3CFF06}"/>
              </a:ext>
            </a:extLst>
          </p:cNvPr>
          <p:cNvGrpSpPr>
            <a:grpSpLocks/>
          </p:cNvGrpSpPr>
          <p:nvPr/>
        </p:nvGrpSpPr>
        <p:grpSpPr bwMode="auto">
          <a:xfrm>
            <a:off x="8513764" y="1920875"/>
            <a:ext cx="663575" cy="2155825"/>
            <a:chOff x="6989305" y="1921162"/>
            <a:chExt cx="663947" cy="2155125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E19EF96-AA7F-D1A2-5FEB-88B4A59F238C}"/>
                </a:ext>
              </a:extLst>
            </p:cNvPr>
            <p:cNvCxnSpPr>
              <a:endCxn id="132" idx="1"/>
            </p:cNvCxnSpPr>
            <p:nvPr/>
          </p:nvCxnSpPr>
          <p:spPr>
            <a:xfrm flipV="1">
              <a:off x="6989305" y="1921162"/>
              <a:ext cx="663947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EC1A379-112B-1307-ADC2-9D4B058B2761}"/>
                </a:ext>
              </a:extLst>
            </p:cNvPr>
            <p:cNvCxnSpPr>
              <a:endCxn id="135" idx="1"/>
            </p:cNvCxnSpPr>
            <p:nvPr/>
          </p:nvCxnSpPr>
          <p:spPr>
            <a:xfrm>
              <a:off x="6989305" y="2192537"/>
              <a:ext cx="663947" cy="536401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9CD15B9-983B-CB5C-0D05-B3860D2B36B1}"/>
                </a:ext>
              </a:extLst>
            </p:cNvPr>
            <p:cNvCxnSpPr>
              <a:endCxn id="133" idx="1"/>
            </p:cNvCxnSpPr>
            <p:nvPr/>
          </p:nvCxnSpPr>
          <p:spPr>
            <a:xfrm flipV="1">
              <a:off x="6989305" y="2190949"/>
              <a:ext cx="663947" cy="2729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279B71F-3700-AC1E-4C7A-6DF8472E5703}"/>
                </a:ext>
              </a:extLst>
            </p:cNvPr>
            <p:cNvCxnSpPr>
              <a:endCxn id="136" idx="1"/>
            </p:cNvCxnSpPr>
            <p:nvPr/>
          </p:nvCxnSpPr>
          <p:spPr>
            <a:xfrm>
              <a:off x="6989305" y="2732111"/>
              <a:ext cx="663947" cy="26820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245E7F0-BEF9-8482-9603-8D70EDFA4A86}"/>
                </a:ext>
              </a:extLst>
            </p:cNvPr>
            <p:cNvCxnSpPr>
              <a:endCxn id="134" idx="1"/>
            </p:cNvCxnSpPr>
            <p:nvPr/>
          </p:nvCxnSpPr>
          <p:spPr>
            <a:xfrm flipV="1">
              <a:off x="6989305" y="2460737"/>
              <a:ext cx="663947" cy="539575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4DCA36A-18B8-1E67-F38C-1C289BB81AA4}"/>
                </a:ext>
              </a:extLst>
            </p:cNvPr>
            <p:cNvCxnSpPr>
              <a:endCxn id="133" idx="1"/>
            </p:cNvCxnSpPr>
            <p:nvPr/>
          </p:nvCxnSpPr>
          <p:spPr>
            <a:xfrm flipV="1">
              <a:off x="6989305" y="2190949"/>
              <a:ext cx="663947" cy="10791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C52C83-BD4F-2CBB-CA43-0B56C40D2AD8}"/>
                </a:ext>
              </a:extLst>
            </p:cNvPr>
            <p:cNvCxnSpPr>
              <a:endCxn id="136" idx="1"/>
            </p:cNvCxnSpPr>
            <p:nvPr/>
          </p:nvCxnSpPr>
          <p:spPr>
            <a:xfrm flipV="1">
              <a:off x="6989305" y="3000311"/>
              <a:ext cx="663947" cy="53957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9CBBFC7-9294-BD7D-C8D3-0B067577A770}"/>
                </a:ext>
              </a:extLst>
            </p:cNvPr>
            <p:cNvCxnSpPr>
              <a:endCxn id="138" idx="1"/>
            </p:cNvCxnSpPr>
            <p:nvPr/>
          </p:nvCxnSpPr>
          <p:spPr>
            <a:xfrm>
              <a:off x="6989305" y="3809673"/>
              <a:ext cx="663947" cy="793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C4DA042F-6FE0-138D-0358-BFF7E0079EA8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 flipV="1">
              <a:off x="6995624" y="3817610"/>
              <a:ext cx="657627" cy="258677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792EF-5C93-83AB-7265-FFEBF28BD8A8}"/>
              </a:ext>
            </a:extLst>
          </p:cNvPr>
          <p:cNvSpPr/>
          <p:nvPr/>
        </p:nvSpPr>
        <p:spPr bwMode="auto">
          <a:xfrm>
            <a:off x="7754622" y="1787524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0387D-E2CF-D7FB-D299-DD581E26D7B7}"/>
              </a:ext>
            </a:extLst>
          </p:cNvPr>
          <p:cNvSpPr/>
          <p:nvPr/>
        </p:nvSpPr>
        <p:spPr bwMode="auto">
          <a:xfrm>
            <a:off x="7754622" y="2057399"/>
            <a:ext cx="635000" cy="2682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C27B0-8CC4-2B94-6D31-FF16279055BC}"/>
              </a:ext>
            </a:extLst>
          </p:cNvPr>
          <p:cNvSpPr/>
          <p:nvPr/>
        </p:nvSpPr>
        <p:spPr bwMode="auto">
          <a:xfrm>
            <a:off x="7754622" y="2325687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81C9E-C1FA-F50E-8CCC-B563DB4D5A30}"/>
              </a:ext>
            </a:extLst>
          </p:cNvPr>
          <p:cNvSpPr/>
          <p:nvPr/>
        </p:nvSpPr>
        <p:spPr bwMode="auto">
          <a:xfrm>
            <a:off x="7754622" y="2595562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C925C-CF55-97D6-103C-7335689FBABE}"/>
              </a:ext>
            </a:extLst>
          </p:cNvPr>
          <p:cNvSpPr/>
          <p:nvPr/>
        </p:nvSpPr>
        <p:spPr bwMode="auto">
          <a:xfrm>
            <a:off x="7754622" y="2865437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E289D2-A88C-8297-466F-D93B528F3CB4}"/>
              </a:ext>
            </a:extLst>
          </p:cNvPr>
          <p:cNvSpPr/>
          <p:nvPr/>
        </p:nvSpPr>
        <p:spPr bwMode="auto">
          <a:xfrm>
            <a:off x="7754622" y="3135312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15EC46-FC4C-94AF-AF7F-48F2FB23CAAF}"/>
              </a:ext>
            </a:extLst>
          </p:cNvPr>
          <p:cNvSpPr/>
          <p:nvPr/>
        </p:nvSpPr>
        <p:spPr bwMode="auto">
          <a:xfrm>
            <a:off x="7754622" y="3405187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F81A09-21F0-3E35-620C-F20A579D3A10}"/>
              </a:ext>
            </a:extLst>
          </p:cNvPr>
          <p:cNvSpPr/>
          <p:nvPr/>
        </p:nvSpPr>
        <p:spPr bwMode="auto">
          <a:xfrm>
            <a:off x="7754622" y="3675062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2" name="Group 23">
            <a:extLst>
              <a:ext uri="{FF2B5EF4-FFF2-40B4-BE49-F238E27FC236}">
                <a16:creationId xmlns:a16="http://schemas.microsoft.com/office/drawing/2014/main" id="{0FC3EEEE-0A44-5214-9C36-7FD683459366}"/>
              </a:ext>
            </a:extLst>
          </p:cNvPr>
          <p:cNvGrpSpPr>
            <a:grpSpLocks/>
          </p:cNvGrpSpPr>
          <p:nvPr/>
        </p:nvGrpSpPr>
        <p:grpSpPr bwMode="auto">
          <a:xfrm>
            <a:off x="8058457" y="3992953"/>
            <a:ext cx="27431" cy="179884"/>
            <a:chOff x="5399306" y="3992937"/>
            <a:chExt cx="27432" cy="17989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0FE1B5-6BE9-51C8-64F7-89D7CAD20444}"/>
                </a:ext>
              </a:extLst>
            </p:cNvPr>
            <p:cNvSpPr/>
            <p:nvPr/>
          </p:nvSpPr>
          <p:spPr>
            <a:xfrm>
              <a:off x="5398684" y="3992546"/>
              <a:ext cx="28576" cy="269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3578BA-AB8B-42C9-72B5-8B6C7415E944}"/>
                </a:ext>
              </a:extLst>
            </p:cNvPr>
            <p:cNvSpPr/>
            <p:nvPr/>
          </p:nvSpPr>
          <p:spPr>
            <a:xfrm>
              <a:off x="5398684" y="4068749"/>
              <a:ext cx="28576" cy="285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91AA93-3BB0-E1BA-BCDC-0CC470EDD727}"/>
                </a:ext>
              </a:extLst>
            </p:cNvPr>
            <p:cNvSpPr/>
            <p:nvPr/>
          </p:nvSpPr>
          <p:spPr>
            <a:xfrm>
              <a:off x="5398684" y="4146538"/>
              <a:ext cx="28576" cy="269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0D4CFF6-C2A9-E7DB-21BA-E5688D7EB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623" y="1484312"/>
            <a:ext cx="455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0BEE03-CCD7-0829-B82D-36202614FC0D}"/>
              </a:ext>
            </a:extLst>
          </p:cNvPr>
          <p:cNvSpPr/>
          <p:nvPr/>
        </p:nvSpPr>
        <p:spPr bwMode="auto">
          <a:xfrm>
            <a:off x="7754622" y="1787524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12C86AD-6BF6-28DF-0268-02F480BDD8D4}"/>
              </a:ext>
            </a:extLst>
          </p:cNvPr>
          <p:cNvSpPr/>
          <p:nvPr/>
        </p:nvSpPr>
        <p:spPr bwMode="auto">
          <a:xfrm>
            <a:off x="7754622" y="2057399"/>
            <a:ext cx="635000" cy="268288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F53635E-2E80-9BFA-2610-105270944AF7}"/>
              </a:ext>
            </a:extLst>
          </p:cNvPr>
          <p:cNvSpPr/>
          <p:nvPr/>
        </p:nvSpPr>
        <p:spPr bwMode="auto">
          <a:xfrm>
            <a:off x="7754622" y="2325687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77AE344-E76A-DCF3-582A-B2432390EA58}"/>
              </a:ext>
            </a:extLst>
          </p:cNvPr>
          <p:cNvSpPr/>
          <p:nvPr/>
        </p:nvSpPr>
        <p:spPr bwMode="auto">
          <a:xfrm>
            <a:off x="7754622" y="2595562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71ED15-84C5-1F46-0521-8A57435700BB}"/>
              </a:ext>
            </a:extLst>
          </p:cNvPr>
          <p:cNvSpPr/>
          <p:nvPr/>
        </p:nvSpPr>
        <p:spPr bwMode="auto">
          <a:xfrm>
            <a:off x="7754622" y="2865437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5F5895E-4821-5FC0-6943-22EEFD98CC2D}"/>
              </a:ext>
            </a:extLst>
          </p:cNvPr>
          <p:cNvSpPr/>
          <p:nvPr/>
        </p:nvSpPr>
        <p:spPr bwMode="auto">
          <a:xfrm>
            <a:off x="7754622" y="3135312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784B1D5-9825-28CB-9B9C-9BDFCF004CFD}"/>
              </a:ext>
            </a:extLst>
          </p:cNvPr>
          <p:cNvSpPr/>
          <p:nvPr/>
        </p:nvSpPr>
        <p:spPr bwMode="auto">
          <a:xfrm>
            <a:off x="7754622" y="3405187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D60FFB1-1ED8-418D-1C98-6B9A8EB71EC7}"/>
              </a:ext>
            </a:extLst>
          </p:cNvPr>
          <p:cNvSpPr/>
          <p:nvPr/>
        </p:nvSpPr>
        <p:spPr bwMode="auto">
          <a:xfrm>
            <a:off x="7754622" y="3675062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AC7EEE2-CBD6-37FF-AC5E-D114105028B3}"/>
              </a:ext>
            </a:extLst>
          </p:cNvPr>
          <p:cNvSpPr/>
          <p:nvPr/>
        </p:nvSpPr>
        <p:spPr bwMode="auto">
          <a:xfrm>
            <a:off x="7754622" y="3943348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Aiken</dc:creator>
  <cp:lastModifiedBy>Alex Aiken</cp:lastModifiedBy>
  <cp:revision>2</cp:revision>
  <dcterms:created xsi:type="dcterms:W3CDTF">2022-08-27T06:05:53Z</dcterms:created>
  <dcterms:modified xsi:type="dcterms:W3CDTF">2022-08-27T07:06:20Z</dcterms:modified>
</cp:coreProperties>
</file>