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4A91-9EBE-4B26-B8D1-19042698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BEF14-80BA-6595-D9E2-B1C8DFE3D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13A6-6104-0478-6B55-002DFFB4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DD6F-D85C-36A0-640F-7B94347A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9822-A590-9FE0-82F5-B9DAED3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BA87-D5D4-FF1E-9A07-81154888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7BAF8-4C09-E152-2D03-D5D9A3180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6E66-C1E8-04DE-AA2E-93BBC8C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637A-FACD-B29A-0340-0C09F2E3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8DE6-F3AF-18BC-25AE-2C80371A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CC263-54D2-B0B2-A769-380C913A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0465-0A7E-50D8-76CA-57DF3949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3E31-A3D9-DE5B-B20B-54C71EA6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7ABC-F511-04F9-10FB-92C093A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884B-EAAC-6E04-3AB1-FEEBCEB8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5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09DF-B3A6-2854-134E-CA431844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A302-4285-5A2A-FD45-578DCE94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1DBD-5389-BAF5-B8A7-52937BF4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E1D4-8D0A-1FFD-9F9E-80F2559C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B4F8-957D-AE48-26C1-B97CE900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C8B6-4465-A3DF-AE97-E8735C80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16B7-25FB-E753-C87A-B0797EAE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0BD4-A7A5-73AB-007D-33F5CB19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6301-AE58-3C94-75ED-30029D59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6B4E-1DFF-BEC2-5591-AED61362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A06D-0599-63E5-CD8D-8D486EF5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56B9-F317-F9EE-FE45-D930FC7A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7271-4C19-2A0E-966C-1D00014F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4A21-E07E-F759-209D-206CD68B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6C733-898A-EC9C-9C13-3B2B60EC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109B-1222-79FB-79CD-BC6CFF4B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7C0C-5FE0-5FA0-DC85-439522FF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45F2-3997-A795-668C-0D30C84E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3530E-59DC-0BB9-3FCE-0448BD34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CBE8E-41C1-A7F7-5580-F1E1B616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DB92D-CE02-AB9B-20C8-60E5A11DF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D43B4-1363-4967-8FDD-37995FBB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5AF58-6BA0-75CD-93D5-0950A37A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7AB06-507F-0468-C004-D7AE152B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61-35E9-7A21-D3A8-3A3CC20F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62FE0-EE84-12A7-9644-A3A718C5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9FE20-2878-5D0D-AE30-37B08505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68409-35B1-529C-0FD0-65C93B67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A275B-7E24-B22E-4998-3AD1D26F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4AD4-6E52-30C5-F75D-ADA01E65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31AD9-00F6-CE87-7700-16019673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6921-4439-78F7-0E4E-F58E6384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927-29C8-1605-76D7-7C987114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7BE72-18AA-3932-671C-38C3CADA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CAB4-3E4E-399B-9E01-40777600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76EDF-CD4B-72F4-B7FF-166A71FD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EE71-BC59-9643-A540-A9550C80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3DC4-A224-BA3D-A4DC-B9A8EE34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51FBB-2C09-47FF-D465-12475E263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9B97-4B86-778C-6D1C-D0C82943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D641B-5E94-8153-BFDD-6426E08D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87080-F1FE-F42D-A062-FB4E3201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411F-82A3-17EC-2946-B0A5825E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5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5C897-0748-139D-9ED2-F03A681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7085-4E02-5464-E40E-54B4C112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4EEA-4F27-D449-DFDF-66ABD07D6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8588-A09B-8941-8C4C-4A4F3A259A9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FD6B-F915-B3D0-9E70-4F70A6EEE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0762-AC18-E447-054A-0ACED0146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7DC3-CB2B-B74E-B92F-09017C39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4FFE1-C606-C6BE-D8D3-051DE073E9D8}"/>
              </a:ext>
            </a:extLst>
          </p:cNvPr>
          <p:cNvSpPr/>
          <p:nvPr/>
        </p:nvSpPr>
        <p:spPr>
          <a:xfrm>
            <a:off x="1051034" y="1891862"/>
            <a:ext cx="9143290" cy="1839879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C1B69-B2DC-2B54-0B66-11454F5DF8C2}"/>
              </a:ext>
            </a:extLst>
          </p:cNvPr>
          <p:cNvSpPr/>
          <p:nvPr/>
        </p:nvSpPr>
        <p:spPr>
          <a:xfrm>
            <a:off x="1100462" y="1939230"/>
            <a:ext cx="2244101" cy="1745142"/>
          </a:xfrm>
          <a:prstGeom prst="rect">
            <a:avLst/>
          </a:prstGeom>
          <a:solidFill>
            <a:schemeClr val="accent2"/>
          </a:solidFill>
          <a:ln w="603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86787-41FE-44A2-B89A-36A3C10EC114}"/>
              </a:ext>
            </a:extLst>
          </p:cNvPr>
          <p:cNvSpPr/>
          <p:nvPr/>
        </p:nvSpPr>
        <p:spPr>
          <a:xfrm>
            <a:off x="7888438" y="1942961"/>
            <a:ext cx="2244101" cy="1745142"/>
          </a:xfrm>
          <a:prstGeom prst="rect">
            <a:avLst/>
          </a:prstGeom>
          <a:solidFill>
            <a:srgbClr val="7030A0"/>
          </a:solidFill>
          <a:ln w="603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20FC91-9FC1-07E0-4041-FA9212BE37D2}"/>
              </a:ext>
            </a:extLst>
          </p:cNvPr>
          <p:cNvSpPr/>
          <p:nvPr/>
        </p:nvSpPr>
        <p:spPr>
          <a:xfrm>
            <a:off x="3236475" y="1951586"/>
            <a:ext cx="2437691" cy="1727497"/>
          </a:xfrm>
          <a:prstGeom prst="rect">
            <a:avLst/>
          </a:prstGeom>
          <a:solidFill>
            <a:srgbClr val="FF0000">
              <a:alpha val="50000"/>
            </a:srgbClr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89EDF-9A08-2D86-22D2-3704FECA0F22}"/>
              </a:ext>
            </a:extLst>
          </p:cNvPr>
          <p:cNvSpPr/>
          <p:nvPr/>
        </p:nvSpPr>
        <p:spPr>
          <a:xfrm>
            <a:off x="5550598" y="1951587"/>
            <a:ext cx="2437691" cy="1727497"/>
          </a:xfrm>
          <a:prstGeom prst="rect">
            <a:avLst/>
          </a:prstGeom>
          <a:solidFill>
            <a:schemeClr val="accent6">
              <a:alpha val="50000"/>
            </a:schemeClr>
          </a:solidFill>
          <a:ln w="60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F3E883E-067C-52C8-BD90-A03022658E87}"/>
              </a:ext>
            </a:extLst>
          </p:cNvPr>
          <p:cNvSpPr/>
          <p:nvPr/>
        </p:nvSpPr>
        <p:spPr>
          <a:xfrm rot="5400000">
            <a:off x="4196930" y="293760"/>
            <a:ext cx="516779" cy="2417097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150370-D041-A80B-5F9C-85D46D9124EE}"/>
              </a:ext>
            </a:extLst>
          </p:cNvPr>
          <p:cNvSpPr/>
          <p:nvPr/>
        </p:nvSpPr>
        <p:spPr>
          <a:xfrm rot="5400000">
            <a:off x="1964122" y="421126"/>
            <a:ext cx="516779" cy="2293529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DC690B8-CB97-8C0B-0D0D-B6883695D051}"/>
              </a:ext>
            </a:extLst>
          </p:cNvPr>
          <p:cNvSpPr/>
          <p:nvPr/>
        </p:nvSpPr>
        <p:spPr>
          <a:xfrm rot="5400000">
            <a:off x="6521351" y="372266"/>
            <a:ext cx="516779" cy="2417097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0857BAC-C89A-402D-3A9F-8E61E52CDDA5}"/>
              </a:ext>
            </a:extLst>
          </p:cNvPr>
          <p:cNvSpPr/>
          <p:nvPr/>
        </p:nvSpPr>
        <p:spPr>
          <a:xfrm rot="5400000">
            <a:off x="8776813" y="390412"/>
            <a:ext cx="516779" cy="2293529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43B3B-8F2D-061E-6E49-21434038EDF1}"/>
              </a:ext>
            </a:extLst>
          </p:cNvPr>
          <p:cNvSpPr txBox="1"/>
          <p:nvPr/>
        </p:nvSpPr>
        <p:spPr>
          <a:xfrm>
            <a:off x="1977081" y="874587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DB695-B98D-6BE5-B8B0-D6572177A181}"/>
              </a:ext>
            </a:extLst>
          </p:cNvPr>
          <p:cNvSpPr txBox="1"/>
          <p:nvPr/>
        </p:nvSpPr>
        <p:spPr>
          <a:xfrm>
            <a:off x="4072259" y="84179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24..50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8C2C6-744F-7F9C-0BF6-884F89DF2982}"/>
              </a:ext>
            </a:extLst>
          </p:cNvPr>
          <p:cNvSpPr txBox="1"/>
          <p:nvPr/>
        </p:nvSpPr>
        <p:spPr>
          <a:xfrm>
            <a:off x="6396680" y="84179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49..75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9CC102-AA7D-7835-F26D-CF075DD5709F}"/>
              </a:ext>
            </a:extLst>
          </p:cNvPr>
          <p:cNvSpPr txBox="1"/>
          <p:nvPr/>
        </p:nvSpPr>
        <p:spPr>
          <a:xfrm>
            <a:off x="8652142" y="883126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74..99</a:t>
            </a:r>
          </a:p>
        </p:txBody>
      </p:sp>
    </p:spTree>
    <p:extLst>
      <p:ext uri="{BB962C8B-B14F-4D97-AF65-F5344CB8AC3E}">
        <p14:creationId xmlns:p14="http://schemas.microsoft.com/office/powerpoint/2010/main" val="159808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Aiken</dc:creator>
  <cp:lastModifiedBy>Alex Aiken</cp:lastModifiedBy>
  <cp:revision>1</cp:revision>
  <dcterms:created xsi:type="dcterms:W3CDTF">2022-08-26T04:10:33Z</dcterms:created>
  <dcterms:modified xsi:type="dcterms:W3CDTF">2022-08-26T04:21:19Z</dcterms:modified>
</cp:coreProperties>
</file>