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8" r:id="rId7"/>
    <p:sldId id="269" r:id="rId8"/>
    <p:sldId id="270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6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3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11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5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63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2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1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6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9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9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2225-3164-42E2-B70B-02E5416EEAF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F6979F-D5F7-4926-A0AB-BA2DB51CD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7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BFA7-4D96-0115-2284-53CAE00C3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149" y="2040640"/>
            <a:ext cx="7766936" cy="1646302"/>
          </a:xfrm>
        </p:spPr>
        <p:txBody>
          <a:bodyPr/>
          <a:lstStyle/>
          <a:p>
            <a:r>
              <a:rPr lang="en-US" sz="5400" dirty="0"/>
              <a:t>Banking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0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6A24-1C36-7F64-EC87-DF88163B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B7C625-AC04-F60F-033B-93454771B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52" y="1800808"/>
            <a:ext cx="5620534" cy="3234079"/>
          </a:xfrm>
        </p:spPr>
      </p:pic>
    </p:spTree>
    <p:extLst>
      <p:ext uri="{BB962C8B-B14F-4D97-AF65-F5344CB8AC3E}">
        <p14:creationId xmlns:p14="http://schemas.microsoft.com/office/powerpoint/2010/main" val="25674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0CCA-1127-4446-D16E-10D3E851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                </a:t>
            </a:r>
            <a:r>
              <a:rPr lang="en-US" sz="5400" dirty="0"/>
              <a:t>Thank You      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290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05A5-7C61-8AFE-386F-DBF4D87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0B33-E60E-FBAB-1C3C-FDFBEEC9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is completed By 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AARIFA</a:t>
            </a:r>
          </a:p>
          <a:p>
            <a:pPr marL="0" indent="0">
              <a:buNone/>
            </a:pPr>
            <a:r>
              <a:rPr lang="en-US" sz="2800" dirty="0"/>
              <a:t>         ANJILA CHOUDHARY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356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C063-C1E9-6959-1CBC-9A537F65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87E9-3B88-9E0D-29B9-E67422D6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1.Introduction</a:t>
            </a:r>
          </a:p>
          <a:p>
            <a:r>
              <a:rPr lang="en-US" sz="2800" b="1" dirty="0"/>
              <a:t>2. Features</a:t>
            </a:r>
          </a:p>
          <a:p>
            <a:r>
              <a:rPr lang="en-US" sz="2800" b="1" dirty="0"/>
              <a:t>3.Entity</a:t>
            </a:r>
          </a:p>
          <a:p>
            <a:r>
              <a:rPr lang="en-US" sz="2800" b="1" dirty="0"/>
              <a:t>4. Relationship</a:t>
            </a:r>
          </a:p>
          <a:p>
            <a:r>
              <a:rPr lang="en-US" sz="2800" b="1" dirty="0"/>
              <a:t>5. Benefits</a:t>
            </a:r>
          </a:p>
          <a:p>
            <a:r>
              <a:rPr lang="en-US" sz="2800" b="1" dirty="0"/>
              <a:t>6. Output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4212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E76D-6D47-2EC5-287A-F2AD38F3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9020-F496-2C0E-6011-B173E2C4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br>
              <a:rPr lang="en-US" sz="3200" dirty="0"/>
            </a:b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 Bank Management System is a software platform or application designed to help banks and financial institutions efficiently manage their operations.</a:t>
            </a:r>
          </a:p>
          <a:p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 It typically includes various features such as customer relationship management, account management, transaction tracking, loan management, and security measures.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890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133F-A361-127F-5F99-EC027E37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6977BC-B3D1-53F2-0800-34BC718DA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320192"/>
              </p:ext>
            </p:extLst>
          </p:nvPr>
        </p:nvGraphicFramePr>
        <p:xfrm>
          <a:off x="677863" y="1812175"/>
          <a:ext cx="8596311" cy="412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57963312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42067066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225229979"/>
                    </a:ext>
                  </a:extLst>
                </a:gridCol>
              </a:tblGrid>
              <a:tr h="4123112">
                <a:tc>
                  <a:txBody>
                    <a:bodyPr/>
                    <a:lstStyle/>
                    <a:p>
                      <a:r>
                        <a:rPr lang="en-US" sz="2800" dirty="0"/>
                        <a:t>    Language</a:t>
                      </a:r>
                    </a:p>
                    <a:p>
                      <a:endParaRPr lang="en-IN" sz="2800" dirty="0"/>
                    </a:p>
                    <a:p>
                      <a:r>
                        <a:rPr lang="en-IN" sz="2400" dirty="0"/>
                        <a:t>Programming language used for the projects is : JAVA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n-US" sz="2800" dirty="0"/>
                        <a:t>Framework  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IN" sz="2400" dirty="0"/>
                        <a:t>Framework used in this project is Hibernate.</a:t>
                      </a:r>
                    </a:p>
                    <a:p>
                      <a:r>
                        <a:rPr lang="en-IN" sz="2400" dirty="0"/>
                        <a:t>It is an Object relational mapping </a:t>
                      </a:r>
                    </a:p>
                    <a:p>
                      <a:r>
                        <a:rPr lang="en-IN" sz="2400" dirty="0"/>
                        <a:t>Framework for java.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800" dirty="0"/>
                        <a:t>Environment 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400" dirty="0"/>
                        <a:t>IntelliJ IDEA is a integrated development  environment primarily used for the project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5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0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E8E0-1384-5895-CFB6-5907C786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 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C36F-C646-FCDC-74A5-4D158B03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D0D0D"/>
                </a:solidFill>
                <a:latin typeface="Söhne"/>
              </a:rPr>
              <a:t>   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Bank and Customer: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 bank serves multiple customers, and each customer may have accounts and transactions with the bank. This is a many-to-many relationship, where one bank entity can be associated with many customer entities, and vice versa.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Customer and Account: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 customer can have multiple accounts with the bank, such as savings, checking, and investment accounts. Each account belongs to one customer. This is a one-to-many relationship, where one customer entity can be associated with many account entities.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99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5A3B-8125-59DA-6474-354375C9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: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78A0A2-852D-562D-9902-C7934C03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11" y="1246909"/>
            <a:ext cx="8874991" cy="5486399"/>
          </a:xfrm>
        </p:spPr>
      </p:pic>
    </p:spTree>
    <p:extLst>
      <p:ext uri="{BB962C8B-B14F-4D97-AF65-F5344CB8AC3E}">
        <p14:creationId xmlns:p14="http://schemas.microsoft.com/office/powerpoint/2010/main" val="395248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FE54-2162-A58E-44BB-44B6889B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3266"/>
            <a:ext cx="8596668" cy="699796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93570-83F0-151E-51D8-C79E56F2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933062"/>
            <a:ext cx="6522429" cy="4169118"/>
          </a:xfrm>
        </p:spPr>
      </p:pic>
    </p:spTree>
    <p:extLst>
      <p:ext uri="{BB962C8B-B14F-4D97-AF65-F5344CB8AC3E}">
        <p14:creationId xmlns:p14="http://schemas.microsoft.com/office/powerpoint/2010/main" val="33740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F31-9C49-475D-E3D8-E74864AB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33CE9-247B-5800-5FD1-D211E196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7" y="1268964"/>
            <a:ext cx="8336544" cy="4773062"/>
          </a:xfrm>
        </p:spPr>
      </p:pic>
    </p:spTree>
    <p:extLst>
      <p:ext uri="{BB962C8B-B14F-4D97-AF65-F5344CB8AC3E}">
        <p14:creationId xmlns:p14="http://schemas.microsoft.com/office/powerpoint/2010/main" val="33871162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</TotalTime>
  <Words>233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Söhne</vt:lpstr>
      <vt:lpstr>Trebuchet MS</vt:lpstr>
      <vt:lpstr>Wingdings</vt:lpstr>
      <vt:lpstr>Wingdings 3</vt:lpstr>
      <vt:lpstr>Facet</vt:lpstr>
      <vt:lpstr>Banking Management System</vt:lpstr>
      <vt:lpstr>PowerPoint Presentation</vt:lpstr>
      <vt:lpstr>AGENDA</vt:lpstr>
      <vt:lpstr>Introduction</vt:lpstr>
      <vt:lpstr>Requirements:</vt:lpstr>
      <vt:lpstr>Continued  ….</vt:lpstr>
      <vt:lpstr>ER Diagram : </vt:lpstr>
      <vt:lpstr>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SNEHA KUMARI</dc:creator>
  <cp:lastModifiedBy>SNEHA KUMARI</cp:lastModifiedBy>
  <cp:revision>8</cp:revision>
  <dcterms:created xsi:type="dcterms:W3CDTF">2024-03-18T04:41:39Z</dcterms:created>
  <dcterms:modified xsi:type="dcterms:W3CDTF">2024-03-18T11:01:26Z</dcterms:modified>
</cp:coreProperties>
</file>