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sldIdLst>
    <p:sldId id="260" r:id="rId2"/>
    <p:sldId id="268" r:id="rId3"/>
    <p:sldId id="261" r:id="rId4"/>
    <p:sldId id="274" r:id="rId5"/>
    <p:sldId id="270" r:id="rId6"/>
    <p:sldId id="271" r:id="rId7"/>
    <p:sldId id="262" r:id="rId8"/>
    <p:sldId id="273" r:id="rId9"/>
    <p:sldId id="275" r:id="rId10"/>
    <p:sldId id="276" r:id="rId11"/>
    <p:sldId id="263" r:id="rId12"/>
    <p:sldId id="277" r:id="rId13"/>
    <p:sldId id="283" r:id="rId14"/>
    <p:sldId id="264" r:id="rId15"/>
    <p:sldId id="280" r:id="rId16"/>
    <p:sldId id="281" r:id="rId17"/>
    <p:sldId id="282" r:id="rId18"/>
    <p:sldId id="265" r:id="rId19"/>
    <p:sldId id="266" r:id="rId20"/>
    <p:sldId id="267" r:id="rId21"/>
    <p:sldId id="257" r:id="rId22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4156" userDrawn="1">
          <p15:clr>
            <a:srgbClr val="A4A3A4"/>
          </p15:clr>
        </p15:guide>
        <p15:guide id="4" orient="horz" pos="187" userDrawn="1">
          <p15:clr>
            <a:srgbClr val="A4A3A4"/>
          </p15:clr>
        </p15:guide>
        <p15:guide id="5" pos="7491" userDrawn="1">
          <p15:clr>
            <a:srgbClr val="A4A3A4"/>
          </p15:clr>
        </p15:guide>
        <p15:guide id="6" pos="16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云轩" initials="刘云轩" lastIdx="1" clrIdx="0">
    <p:extLst>
      <p:ext uri="{19B8F6BF-5375-455C-9EA6-DF929625EA0E}">
        <p15:presenceInfo xmlns:p15="http://schemas.microsoft.com/office/powerpoint/2012/main" userId="刘云轩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C50"/>
    <a:srgbClr val="DB7051"/>
    <a:srgbClr val="F4925C"/>
    <a:srgbClr val="1C737A"/>
    <a:srgbClr val="E0E1E1"/>
    <a:srgbClr val="FDAA8A"/>
    <a:srgbClr val="FEA875"/>
    <a:srgbClr val="E6E6E6"/>
    <a:srgbClr val="53555D"/>
    <a:srgbClr val="3D3F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2" autoAdjust="0"/>
    <p:restoredTop sz="94693"/>
  </p:normalViewPr>
  <p:slideViewPr>
    <p:cSldViewPr snapToGrid="0" snapToObjects="1">
      <p:cViewPr varScale="1">
        <p:scale>
          <a:sx n="109" d="100"/>
          <a:sy n="109" d="100"/>
        </p:scale>
        <p:origin x="216" y="84"/>
      </p:cViewPr>
      <p:guideLst>
        <p:guide pos="3840"/>
        <p:guide orient="horz" pos="2160"/>
        <p:guide orient="horz" pos="4156"/>
        <p:guide orient="horz" pos="187"/>
        <p:guide pos="7491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6.2163016043300594E-2"/>
          <c:w val="1"/>
          <c:h val="0.956923907669543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c:spPr>
          <c:dPt>
            <c:idx val="0"/>
            <c:bubble3D val="0"/>
            <c:spPr>
              <a:solidFill>
                <a:srgbClr val="F4925C"/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7D39-4661-B5C9-53EA8E8CD0AD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7D39-4661-B5C9-53EA8E8CD0AD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39-4661-B5C9-53EA8E8CD0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7D39-4661-B5C9-53EA8E8CD0AD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7D39-4661-B5C9-53EA8E8CD0AD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D39-4661-B5C9-53EA8E8CD0A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c:spPr>
          <c:dPt>
            <c:idx val="0"/>
            <c:bubble3D val="0"/>
            <c:spPr>
              <a:solidFill>
                <a:srgbClr val="124C50"/>
              </a:solidFill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B-7D39-4661-B5C9-53EA8E8CD0AD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D-7D39-4661-B5C9-53EA8E8CD0AD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D39-4661-B5C9-53EA8E8CD0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F4925C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AA-4E9D-B1EE-DF07AD6C6BE1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124C5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AA-4E9D-B1EE-DF07AD6C6B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2"/>
        <c:overlap val="-8"/>
        <c:axId val="914605263"/>
        <c:axId val="914602351"/>
      </c:barChart>
      <c:catAx>
        <c:axId val="914605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4602351"/>
        <c:crosses val="autoZero"/>
        <c:auto val="1"/>
        <c:lblAlgn val="ctr"/>
        <c:lblOffset val="100"/>
        <c:noMultiLvlLbl val="0"/>
      </c:catAx>
      <c:valAx>
        <c:axId val="91460235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146052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028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304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52600" y="1993900"/>
            <a:ext cx="3302000" cy="3302000"/>
          </a:xfrm>
          <a:prstGeom prst="rect">
            <a:avLst/>
          </a:prstGeom>
        </p:spPr>
      </p:pic>
      <p:sp>
        <p:nvSpPr>
          <p:cNvPr id="6" name="椭圆 5"/>
          <p:cNvSpPr/>
          <p:nvPr userDrawn="1"/>
        </p:nvSpPr>
        <p:spPr>
          <a:xfrm rot="10800000">
            <a:off x="6654800" y="1777596"/>
            <a:ext cx="3657600" cy="3657600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  <a:endParaRPr kumimoji="0" lang="zh-CN" alt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0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62" r:id="rId3"/>
    <p:sldLayoutId id="2147483664" r:id="rId4"/>
    <p:sldLayoutId id="2147483663" r:id="rId5"/>
    <p:sldLayoutId id="214748366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199949" y="-1467051"/>
            <a:ext cx="9792102" cy="9792100"/>
            <a:chOff x="1459831" y="-1207169"/>
            <a:chExt cx="9272338" cy="9272336"/>
          </a:xfrm>
        </p:grpSpPr>
        <p:sp>
          <p:nvSpPr>
            <p:cNvPr id="4" name="任意多边形 3"/>
            <p:cNvSpPr/>
            <p:nvPr/>
          </p:nvSpPr>
          <p:spPr>
            <a:xfrm>
              <a:off x="3967800" y="1300800"/>
              <a:ext cx="4256398" cy="4256398"/>
            </a:xfrm>
            <a:custGeom>
              <a:avLst/>
              <a:gdLst/>
              <a:ahLst/>
              <a:cxnLst/>
              <a:rect l="l" t="t" r="r" b="b"/>
              <a:pathLst>
                <a:path w="4256398" h="4256398">
                  <a:moveTo>
                    <a:pt x="3331439" y="1693093"/>
                  </a:moveTo>
                  <a:cubicBezTo>
                    <a:pt x="3370339" y="1693093"/>
                    <a:pt x="3402716" y="1706495"/>
                    <a:pt x="3428570" y="1733298"/>
                  </a:cubicBezTo>
                  <a:cubicBezTo>
                    <a:pt x="3454424" y="1760101"/>
                    <a:pt x="3467352" y="1793664"/>
                    <a:pt x="3467352" y="1833987"/>
                  </a:cubicBezTo>
                  <a:cubicBezTo>
                    <a:pt x="3467352" y="1875259"/>
                    <a:pt x="3454069" y="1909415"/>
                    <a:pt x="3427503" y="1936455"/>
                  </a:cubicBezTo>
                  <a:cubicBezTo>
                    <a:pt x="3400937" y="1963496"/>
                    <a:pt x="3369153" y="1977016"/>
                    <a:pt x="3332150" y="1977016"/>
                  </a:cubicBezTo>
                  <a:cubicBezTo>
                    <a:pt x="3297046" y="1977016"/>
                    <a:pt x="3266329" y="1963258"/>
                    <a:pt x="3240000" y="1935744"/>
                  </a:cubicBezTo>
                  <a:cubicBezTo>
                    <a:pt x="3213672" y="1908229"/>
                    <a:pt x="3200507" y="1874310"/>
                    <a:pt x="3200507" y="1833987"/>
                  </a:cubicBezTo>
                  <a:cubicBezTo>
                    <a:pt x="3200507" y="1793664"/>
                    <a:pt x="3213079" y="1760101"/>
                    <a:pt x="3238221" y="1733298"/>
                  </a:cubicBezTo>
                  <a:cubicBezTo>
                    <a:pt x="3263364" y="1706495"/>
                    <a:pt x="3294437" y="1693093"/>
                    <a:pt x="3331439" y="1693093"/>
                  </a:cubicBezTo>
                  <a:close/>
                  <a:moveTo>
                    <a:pt x="1704880" y="1253334"/>
                  </a:moveTo>
                  <a:cubicBezTo>
                    <a:pt x="1754113" y="1253334"/>
                    <a:pt x="1794232" y="1279426"/>
                    <a:pt x="1825238" y="1331609"/>
                  </a:cubicBezTo>
                  <a:cubicBezTo>
                    <a:pt x="1856244" y="1383791"/>
                    <a:pt x="1871747" y="1478669"/>
                    <a:pt x="1871747" y="1616242"/>
                  </a:cubicBezTo>
                  <a:cubicBezTo>
                    <a:pt x="1871747" y="1751918"/>
                    <a:pt x="1854469" y="1848693"/>
                    <a:pt x="1819912" y="1906569"/>
                  </a:cubicBezTo>
                  <a:cubicBezTo>
                    <a:pt x="1791508" y="1954482"/>
                    <a:pt x="1753164" y="1978439"/>
                    <a:pt x="1704880" y="1978439"/>
                  </a:cubicBezTo>
                  <a:cubicBezTo>
                    <a:pt x="1654699" y="1978439"/>
                    <a:pt x="1613868" y="1953178"/>
                    <a:pt x="1582388" y="1902655"/>
                  </a:cubicBezTo>
                  <a:cubicBezTo>
                    <a:pt x="1550907" y="1852133"/>
                    <a:pt x="1535167" y="1760694"/>
                    <a:pt x="1535167" y="1628339"/>
                  </a:cubicBezTo>
                  <a:cubicBezTo>
                    <a:pt x="1535167" y="1526820"/>
                    <a:pt x="1542031" y="1449732"/>
                    <a:pt x="1555759" y="1397074"/>
                  </a:cubicBezTo>
                  <a:cubicBezTo>
                    <a:pt x="1569486" y="1344417"/>
                    <a:pt x="1589368" y="1307296"/>
                    <a:pt x="1615404" y="1285711"/>
                  </a:cubicBezTo>
                  <a:cubicBezTo>
                    <a:pt x="1641440" y="1264127"/>
                    <a:pt x="1671265" y="1253334"/>
                    <a:pt x="1704880" y="1253334"/>
                  </a:cubicBezTo>
                  <a:close/>
                  <a:moveTo>
                    <a:pt x="2354317" y="1090381"/>
                  </a:moveTo>
                  <a:lnTo>
                    <a:pt x="2239041" y="1277528"/>
                  </a:lnTo>
                  <a:lnTo>
                    <a:pt x="2454651" y="1277528"/>
                  </a:lnTo>
                  <a:lnTo>
                    <a:pt x="2454651" y="2137122"/>
                  </a:lnTo>
                  <a:lnTo>
                    <a:pt x="2652471" y="2137122"/>
                  </a:lnTo>
                  <a:lnTo>
                    <a:pt x="2652471" y="1090381"/>
                  </a:lnTo>
                  <a:close/>
                  <a:moveTo>
                    <a:pt x="3356344" y="1064053"/>
                  </a:moveTo>
                  <a:lnTo>
                    <a:pt x="3087365" y="1590625"/>
                  </a:lnTo>
                  <a:cubicBezTo>
                    <a:pt x="3052261" y="1658463"/>
                    <a:pt x="3029846" y="1708748"/>
                    <a:pt x="3020121" y="1741481"/>
                  </a:cubicBezTo>
                  <a:cubicBezTo>
                    <a:pt x="3010396" y="1774214"/>
                    <a:pt x="3005533" y="1806710"/>
                    <a:pt x="3005533" y="1838968"/>
                  </a:cubicBezTo>
                  <a:cubicBezTo>
                    <a:pt x="3005533" y="1923884"/>
                    <a:pt x="3036962" y="1999193"/>
                    <a:pt x="3099818" y="2064896"/>
                  </a:cubicBezTo>
                  <a:cubicBezTo>
                    <a:pt x="3162675" y="2130599"/>
                    <a:pt x="3241305" y="2163451"/>
                    <a:pt x="3335708" y="2163451"/>
                  </a:cubicBezTo>
                  <a:cubicBezTo>
                    <a:pt x="3425842" y="2163451"/>
                    <a:pt x="3502812" y="2131785"/>
                    <a:pt x="3566618" y="2068454"/>
                  </a:cubicBezTo>
                  <a:cubicBezTo>
                    <a:pt x="3630423" y="2005123"/>
                    <a:pt x="3662326" y="1927916"/>
                    <a:pt x="3662326" y="1836834"/>
                  </a:cubicBezTo>
                  <a:cubicBezTo>
                    <a:pt x="3662326" y="1742430"/>
                    <a:pt x="3631253" y="1663444"/>
                    <a:pt x="3569108" y="1599876"/>
                  </a:cubicBezTo>
                  <a:cubicBezTo>
                    <a:pt x="3506963" y="1536308"/>
                    <a:pt x="3431535" y="1504524"/>
                    <a:pt x="3342824" y="1504524"/>
                  </a:cubicBezTo>
                  <a:lnTo>
                    <a:pt x="3526068" y="1148920"/>
                  </a:lnTo>
                  <a:close/>
                  <a:moveTo>
                    <a:pt x="1700255" y="1064053"/>
                  </a:moveTo>
                  <a:cubicBezTo>
                    <a:pt x="1582606" y="1064053"/>
                    <a:pt x="1490812" y="1111492"/>
                    <a:pt x="1424872" y="1206370"/>
                  </a:cubicBezTo>
                  <a:cubicBezTo>
                    <a:pt x="1365573" y="1292709"/>
                    <a:pt x="1335924" y="1431942"/>
                    <a:pt x="1335924" y="1624070"/>
                  </a:cubicBezTo>
                  <a:cubicBezTo>
                    <a:pt x="1335924" y="1761643"/>
                    <a:pt x="1351104" y="1867669"/>
                    <a:pt x="1381465" y="1942148"/>
                  </a:cubicBezTo>
                  <a:cubicBezTo>
                    <a:pt x="1411826" y="2016627"/>
                    <a:pt x="1453809" y="2072131"/>
                    <a:pt x="1507415" y="2108659"/>
                  </a:cubicBezTo>
                  <a:cubicBezTo>
                    <a:pt x="1561021" y="2145187"/>
                    <a:pt x="1627199" y="2163451"/>
                    <a:pt x="1705947" y="2163451"/>
                  </a:cubicBezTo>
                  <a:cubicBezTo>
                    <a:pt x="1784696" y="2163451"/>
                    <a:pt x="1849925" y="2145305"/>
                    <a:pt x="1901633" y="2109015"/>
                  </a:cubicBezTo>
                  <a:cubicBezTo>
                    <a:pt x="1953342" y="2072724"/>
                    <a:pt x="1994495" y="2015916"/>
                    <a:pt x="2025093" y="1938590"/>
                  </a:cubicBezTo>
                  <a:cubicBezTo>
                    <a:pt x="2055691" y="1861265"/>
                    <a:pt x="2070990" y="1753104"/>
                    <a:pt x="2070990" y="1614108"/>
                  </a:cubicBezTo>
                  <a:cubicBezTo>
                    <a:pt x="2070990" y="1476535"/>
                    <a:pt x="2055928" y="1369204"/>
                    <a:pt x="2025805" y="1292116"/>
                  </a:cubicBezTo>
                  <a:cubicBezTo>
                    <a:pt x="1995681" y="1215027"/>
                    <a:pt x="1952986" y="1157745"/>
                    <a:pt x="1897720" y="1120268"/>
                  </a:cubicBezTo>
                  <a:cubicBezTo>
                    <a:pt x="1842453" y="1082791"/>
                    <a:pt x="1776632" y="1064053"/>
                    <a:pt x="1700255" y="1064053"/>
                  </a:cubicBezTo>
                  <a:close/>
                  <a:moveTo>
                    <a:pt x="895337" y="1064053"/>
                  </a:moveTo>
                  <a:cubicBezTo>
                    <a:pt x="792394" y="1064053"/>
                    <a:pt x="708071" y="1096430"/>
                    <a:pt x="642368" y="1161184"/>
                  </a:cubicBezTo>
                  <a:cubicBezTo>
                    <a:pt x="576665" y="1225938"/>
                    <a:pt x="541205" y="1314768"/>
                    <a:pt x="535986" y="1427672"/>
                  </a:cubicBezTo>
                  <a:lnTo>
                    <a:pt x="730249" y="1427672"/>
                  </a:lnTo>
                  <a:cubicBezTo>
                    <a:pt x="732146" y="1373118"/>
                    <a:pt x="747327" y="1329948"/>
                    <a:pt x="775790" y="1298164"/>
                  </a:cubicBezTo>
                  <a:cubicBezTo>
                    <a:pt x="804254" y="1266380"/>
                    <a:pt x="839833" y="1250488"/>
                    <a:pt x="882528" y="1250488"/>
                  </a:cubicBezTo>
                  <a:cubicBezTo>
                    <a:pt x="924749" y="1250488"/>
                    <a:pt x="959261" y="1263652"/>
                    <a:pt x="986064" y="1289981"/>
                  </a:cubicBezTo>
                  <a:cubicBezTo>
                    <a:pt x="1012867" y="1316309"/>
                    <a:pt x="1026268" y="1349635"/>
                    <a:pt x="1026268" y="1389958"/>
                  </a:cubicBezTo>
                  <a:cubicBezTo>
                    <a:pt x="1026268" y="1428858"/>
                    <a:pt x="1013341" y="1472384"/>
                    <a:pt x="987487" y="1520534"/>
                  </a:cubicBezTo>
                  <a:cubicBezTo>
                    <a:pt x="961632" y="1568685"/>
                    <a:pt x="909568" y="1632372"/>
                    <a:pt x="831294" y="1711595"/>
                  </a:cubicBezTo>
                  <a:lnTo>
                    <a:pt x="507523" y="2041770"/>
                  </a:lnTo>
                  <a:lnTo>
                    <a:pt x="507523" y="2137122"/>
                  </a:lnTo>
                  <a:lnTo>
                    <a:pt x="1232628" y="2137122"/>
                  </a:lnTo>
                  <a:lnTo>
                    <a:pt x="1232628" y="1952822"/>
                  </a:lnTo>
                  <a:lnTo>
                    <a:pt x="859579" y="1952822"/>
                  </a:lnTo>
                  <a:lnTo>
                    <a:pt x="977046" y="1829006"/>
                  </a:lnTo>
                  <a:cubicBezTo>
                    <a:pt x="1071020" y="1731282"/>
                    <a:pt x="1135687" y="1646603"/>
                    <a:pt x="1171048" y="1574970"/>
                  </a:cubicBezTo>
                  <a:cubicBezTo>
                    <a:pt x="1206408" y="1503338"/>
                    <a:pt x="1224089" y="1436449"/>
                    <a:pt x="1224089" y="1374304"/>
                  </a:cubicBezTo>
                  <a:cubicBezTo>
                    <a:pt x="1224089" y="1322121"/>
                    <a:pt x="1209501" y="1270768"/>
                    <a:pt x="1180326" y="1220246"/>
                  </a:cubicBezTo>
                  <a:cubicBezTo>
                    <a:pt x="1151151" y="1169723"/>
                    <a:pt x="1112251" y="1131060"/>
                    <a:pt x="1063626" y="1104257"/>
                  </a:cubicBezTo>
                  <a:cubicBezTo>
                    <a:pt x="1015001" y="1077454"/>
                    <a:pt x="958905" y="1064053"/>
                    <a:pt x="895337" y="1064053"/>
                  </a:cubicBezTo>
                  <a:close/>
                  <a:moveTo>
                    <a:pt x="2128199" y="0"/>
                  </a:moveTo>
                  <a:cubicBezTo>
                    <a:pt x="3303571" y="0"/>
                    <a:pt x="4256398" y="952827"/>
                    <a:pt x="4256398" y="2128199"/>
                  </a:cubicBezTo>
                  <a:cubicBezTo>
                    <a:pt x="4256398" y="3303571"/>
                    <a:pt x="3303571" y="4256398"/>
                    <a:pt x="2128199" y="4256398"/>
                  </a:cubicBezTo>
                  <a:cubicBezTo>
                    <a:pt x="952827" y="4256398"/>
                    <a:pt x="0" y="3303571"/>
                    <a:pt x="0" y="2128199"/>
                  </a:cubicBezTo>
                  <a:cubicBezTo>
                    <a:pt x="0" y="952827"/>
                    <a:pt x="952827" y="0"/>
                    <a:pt x="2128199" y="0"/>
                  </a:cubicBezTo>
                  <a:close/>
                </a:path>
              </a:pathLst>
            </a:cu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noFill/>
            </a:ln>
            <a:effectLst>
              <a:outerShdw blurRad="381000" dist="304800" dir="2700000" sx="98000" sy="98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3127810" y="460810"/>
              <a:ext cx="5936380" cy="5936380"/>
            </a:xfrm>
            <a:prstGeom prst="ellipse">
              <a:avLst/>
            </a:prstGeom>
            <a:noFill/>
            <a:ln w="28575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19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 flipH="1">
              <a:off x="2865182" y="3208083"/>
              <a:ext cx="441834" cy="441834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flipH="1">
              <a:off x="7380032" y="601433"/>
              <a:ext cx="441834" cy="441834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flipH="1">
              <a:off x="7380032" y="5814733"/>
              <a:ext cx="441834" cy="441834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593023" y="3750235"/>
              <a:ext cx="300595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微立体风格</a:t>
              </a:r>
              <a:endParaRPr lang="en-US" altLang="zh-CN" sz="4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zh-CN" altLang="en-US" sz="4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总结模版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4340994" y="3639521"/>
              <a:ext cx="348087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1459831" y="-1207169"/>
              <a:ext cx="9272338" cy="9272336"/>
            </a:xfrm>
            <a:prstGeom prst="ellipse">
              <a:avLst/>
            </a:prstGeom>
            <a:noFill/>
            <a:ln w="28575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19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0" name="矩形 19"/>
          <p:cNvSpPr/>
          <p:nvPr/>
        </p:nvSpPr>
        <p:spPr>
          <a:xfrm>
            <a:off x="4613223" y="5763798"/>
            <a:ext cx="2965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+mj-lt"/>
              </a:rPr>
              <a:t>PRESENTED</a:t>
            </a:r>
            <a:r>
              <a:rPr kumimoji="1" lang="zh-CN" alt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+mj-lt"/>
              </a:rPr>
              <a:t>BY</a:t>
            </a:r>
            <a:r>
              <a:rPr kumimoji="1" lang="zh-CN" alt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dirty="0" err="1">
                <a:solidFill>
                  <a:srgbClr val="FFFFFF"/>
                </a:solidFill>
                <a:latin typeface="+mj-lt"/>
                <a:cs typeface="Segoe UI Light"/>
              </a:rPr>
              <a:t>OfficePLUS</a:t>
            </a:r>
            <a:endParaRPr lang="zh-CN" altLang="en-US" dirty="0">
              <a:latin typeface="+mj-lt"/>
            </a:endParaRPr>
          </a:p>
        </p:txBody>
      </p:sp>
      <p:pic>
        <p:nvPicPr>
          <p:cNvPr id="21" name="图片 2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651" y="635381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8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13235" y="260350"/>
            <a:ext cx="921600" cy="921600"/>
            <a:chOff x="4056364" y="1384713"/>
            <a:chExt cx="4088570" cy="4088570"/>
          </a:xfrm>
        </p:grpSpPr>
        <p:sp>
          <p:nvSpPr>
            <p:cNvPr id="13" name="椭圆 1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124C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同心圆 1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335123" y="451832"/>
            <a:ext cx="36869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2 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651" y="6349902"/>
            <a:ext cx="1828800" cy="243840"/>
          </a:xfrm>
          <a:prstGeom prst="rect">
            <a:avLst/>
          </a:prstGeom>
        </p:spPr>
      </p:pic>
      <p:sp>
        <p:nvSpPr>
          <p:cNvPr id="2" name="同心圆 1"/>
          <p:cNvSpPr/>
          <p:nvPr/>
        </p:nvSpPr>
        <p:spPr>
          <a:xfrm>
            <a:off x="4135966" y="1559026"/>
            <a:ext cx="3920067" cy="3920067"/>
          </a:xfrm>
          <a:prstGeom prst="donut">
            <a:avLst>
              <a:gd name="adj" fmla="val 9617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 rot="10800000">
            <a:off x="4472537" y="1895596"/>
            <a:ext cx="3246924" cy="3246926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512636" y="3559295"/>
            <a:ext cx="1919798" cy="1919798"/>
            <a:chOff x="4056364" y="1384713"/>
            <a:chExt cx="4088570" cy="4088570"/>
          </a:xfrm>
        </p:grpSpPr>
        <p:sp>
          <p:nvSpPr>
            <p:cNvPr id="17" name="椭圆 16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124C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9" name="同心圆 18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759566" y="1559025"/>
            <a:ext cx="1919798" cy="1919798"/>
            <a:chOff x="4056364" y="1384713"/>
            <a:chExt cx="4088570" cy="4088570"/>
          </a:xfrm>
        </p:grpSpPr>
        <p:sp>
          <p:nvSpPr>
            <p:cNvPr id="21" name="椭圆 20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DB705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2" name="同心圆 21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KSO_Shape"/>
          <p:cNvSpPr>
            <a:spLocks/>
          </p:cNvSpPr>
          <p:nvPr/>
        </p:nvSpPr>
        <p:spPr bwMode="auto">
          <a:xfrm>
            <a:off x="5304416" y="2894970"/>
            <a:ext cx="1559313" cy="1155047"/>
          </a:xfrm>
          <a:custGeom>
            <a:avLst/>
            <a:gdLst>
              <a:gd name="T0" fmla="*/ 186223 w 4950"/>
              <a:gd name="T1" fmla="*/ 870396 h 3662"/>
              <a:gd name="T2" fmla="*/ 534663 w 4950"/>
              <a:gd name="T3" fmla="*/ 870396 h 3662"/>
              <a:gd name="T4" fmla="*/ 74926 w 4950"/>
              <a:gd name="T5" fmla="*/ 586935 h 3662"/>
              <a:gd name="T6" fmla="*/ 1246820 w 4950"/>
              <a:gd name="T7" fmla="*/ 965004 h 3662"/>
              <a:gd name="T8" fmla="*/ 1479235 w 4950"/>
              <a:gd name="T9" fmla="*/ 1007578 h 3662"/>
              <a:gd name="T10" fmla="*/ 1651637 w 4950"/>
              <a:gd name="T11" fmla="*/ 896595 h 3662"/>
              <a:gd name="T12" fmla="*/ 1800397 w 4950"/>
              <a:gd name="T13" fmla="*/ 1147671 h 3662"/>
              <a:gd name="T14" fmla="*/ 1397763 w 4950"/>
              <a:gd name="T15" fmla="*/ 1332521 h 3662"/>
              <a:gd name="T16" fmla="*/ 446644 w 4950"/>
              <a:gd name="T17" fmla="*/ 1137119 h 3662"/>
              <a:gd name="T18" fmla="*/ 63650 w 4950"/>
              <a:gd name="T19" fmla="*/ 955907 h 3662"/>
              <a:gd name="T20" fmla="*/ 420093 w 4950"/>
              <a:gd name="T21" fmla="*/ 955907 h 3662"/>
              <a:gd name="T22" fmla="*/ 542665 w 4950"/>
              <a:gd name="T23" fmla="*/ 997026 h 3662"/>
              <a:gd name="T24" fmla="*/ 863827 w 4950"/>
              <a:gd name="T25" fmla="*/ 1099639 h 3662"/>
              <a:gd name="T26" fmla="*/ 872920 w 4950"/>
              <a:gd name="T27" fmla="*/ 950813 h 3662"/>
              <a:gd name="T28" fmla="*/ 974397 w 4950"/>
              <a:gd name="T29" fmla="*/ 910423 h 3662"/>
              <a:gd name="T30" fmla="*/ 976943 w 4950"/>
              <a:gd name="T31" fmla="*/ 985745 h 3662"/>
              <a:gd name="T32" fmla="*/ 1150435 w 4950"/>
              <a:gd name="T33" fmla="*/ 914789 h 3662"/>
              <a:gd name="T34" fmla="*/ 1706194 w 4950"/>
              <a:gd name="T35" fmla="*/ 590210 h 3662"/>
              <a:gd name="T36" fmla="*/ 1343205 w 4950"/>
              <a:gd name="T37" fmla="*/ 590210 h 3662"/>
              <a:gd name="T38" fmla="*/ 1337386 w 4950"/>
              <a:gd name="T39" fmla="*/ 639697 h 3662"/>
              <a:gd name="T40" fmla="*/ 1369029 w 4950"/>
              <a:gd name="T41" fmla="*/ 783793 h 3662"/>
              <a:gd name="T42" fmla="*/ 1376303 w 4950"/>
              <a:gd name="T43" fmla="*/ 799440 h 3662"/>
              <a:gd name="T44" fmla="*/ 1678552 w 4950"/>
              <a:gd name="T45" fmla="*/ 793982 h 3662"/>
              <a:gd name="T46" fmla="*/ 1688736 w 4950"/>
              <a:gd name="T47" fmla="*/ 657891 h 3662"/>
              <a:gd name="T48" fmla="*/ 1706558 w 4950"/>
              <a:gd name="T49" fmla="*/ 594577 h 3662"/>
              <a:gd name="T50" fmla="*/ 1215904 w 4950"/>
              <a:gd name="T51" fmla="*/ 467583 h 3662"/>
              <a:gd name="T52" fmla="*/ 627411 w 4950"/>
              <a:gd name="T53" fmla="*/ 270725 h 3662"/>
              <a:gd name="T54" fmla="*/ 693244 w 4950"/>
              <a:gd name="T55" fmla="*/ 640425 h 3662"/>
              <a:gd name="T56" fmla="*/ 804541 w 4950"/>
              <a:gd name="T57" fmla="*/ 842014 h 3662"/>
              <a:gd name="T58" fmla="*/ 934388 w 4950"/>
              <a:gd name="T59" fmla="*/ 851838 h 3662"/>
              <a:gd name="T60" fmla="*/ 1064235 w 4950"/>
              <a:gd name="T61" fmla="*/ 842014 h 3662"/>
              <a:gd name="T62" fmla="*/ 1179533 w 4950"/>
              <a:gd name="T63" fmla="*/ 647339 h 366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950" h="3662">
                <a:moveTo>
                  <a:pt x="134" y="2392"/>
                </a:moveTo>
                <a:cubicBezTo>
                  <a:pt x="512" y="2392"/>
                  <a:pt x="512" y="2392"/>
                  <a:pt x="512" y="2392"/>
                </a:cubicBezTo>
                <a:cubicBezTo>
                  <a:pt x="677" y="2556"/>
                  <a:pt x="901" y="2556"/>
                  <a:pt x="1065" y="2392"/>
                </a:cubicBezTo>
                <a:cubicBezTo>
                  <a:pt x="1470" y="2392"/>
                  <a:pt x="1470" y="2392"/>
                  <a:pt x="1470" y="2392"/>
                </a:cubicBezTo>
                <a:cubicBezTo>
                  <a:pt x="1436" y="2126"/>
                  <a:pt x="1402" y="1861"/>
                  <a:pt x="1368" y="1595"/>
                </a:cubicBezTo>
                <a:cubicBezTo>
                  <a:pt x="1161" y="1029"/>
                  <a:pt x="375" y="1059"/>
                  <a:pt x="206" y="1613"/>
                </a:cubicBezTo>
                <a:cubicBezTo>
                  <a:pt x="134" y="2392"/>
                  <a:pt x="134" y="2392"/>
                  <a:pt x="134" y="2392"/>
                </a:cubicBezTo>
                <a:close/>
                <a:moveTo>
                  <a:pt x="3428" y="2652"/>
                </a:moveTo>
                <a:cubicBezTo>
                  <a:pt x="3827" y="2460"/>
                  <a:pt x="3827" y="2460"/>
                  <a:pt x="3827" y="2460"/>
                </a:cubicBezTo>
                <a:cubicBezTo>
                  <a:pt x="4067" y="2769"/>
                  <a:pt x="4067" y="2769"/>
                  <a:pt x="4067" y="2769"/>
                </a:cubicBezTo>
                <a:cubicBezTo>
                  <a:pt x="4312" y="2773"/>
                  <a:pt x="4312" y="2773"/>
                  <a:pt x="4312" y="2773"/>
                </a:cubicBezTo>
                <a:cubicBezTo>
                  <a:pt x="4541" y="2464"/>
                  <a:pt x="4541" y="2464"/>
                  <a:pt x="4541" y="2464"/>
                </a:cubicBezTo>
                <a:cubicBezTo>
                  <a:pt x="4950" y="2676"/>
                  <a:pt x="4950" y="2676"/>
                  <a:pt x="4950" y="2676"/>
                </a:cubicBezTo>
                <a:cubicBezTo>
                  <a:pt x="4950" y="3154"/>
                  <a:pt x="4950" y="3154"/>
                  <a:pt x="4950" y="3154"/>
                </a:cubicBezTo>
                <a:cubicBezTo>
                  <a:pt x="3843" y="3154"/>
                  <a:pt x="3843" y="3154"/>
                  <a:pt x="3843" y="3154"/>
                </a:cubicBezTo>
                <a:cubicBezTo>
                  <a:pt x="3843" y="3662"/>
                  <a:pt x="3843" y="3662"/>
                  <a:pt x="3843" y="3662"/>
                </a:cubicBezTo>
                <a:cubicBezTo>
                  <a:pt x="1228" y="3662"/>
                  <a:pt x="1228" y="3662"/>
                  <a:pt x="1228" y="3662"/>
                </a:cubicBezTo>
                <a:cubicBezTo>
                  <a:pt x="1228" y="3125"/>
                  <a:pt x="1228" y="3125"/>
                  <a:pt x="1228" y="3125"/>
                </a:cubicBezTo>
                <a:cubicBezTo>
                  <a:pt x="0" y="3125"/>
                  <a:pt x="0" y="3125"/>
                  <a:pt x="0" y="3125"/>
                </a:cubicBezTo>
                <a:cubicBezTo>
                  <a:pt x="2" y="2943"/>
                  <a:pt x="57" y="2776"/>
                  <a:pt x="175" y="2627"/>
                </a:cubicBezTo>
                <a:cubicBezTo>
                  <a:pt x="263" y="2627"/>
                  <a:pt x="350" y="2627"/>
                  <a:pt x="437" y="2627"/>
                </a:cubicBezTo>
                <a:cubicBezTo>
                  <a:pt x="677" y="2890"/>
                  <a:pt x="916" y="2884"/>
                  <a:pt x="1155" y="2627"/>
                </a:cubicBezTo>
                <a:cubicBezTo>
                  <a:pt x="1240" y="2627"/>
                  <a:pt x="1325" y="2627"/>
                  <a:pt x="1409" y="2627"/>
                </a:cubicBezTo>
                <a:cubicBezTo>
                  <a:pt x="1441" y="2663"/>
                  <a:pt x="1469" y="2701"/>
                  <a:pt x="1492" y="2740"/>
                </a:cubicBezTo>
                <a:cubicBezTo>
                  <a:pt x="1975" y="2508"/>
                  <a:pt x="1975" y="2508"/>
                  <a:pt x="1975" y="2508"/>
                </a:cubicBezTo>
                <a:cubicBezTo>
                  <a:pt x="2375" y="3022"/>
                  <a:pt x="2375" y="3022"/>
                  <a:pt x="2375" y="3022"/>
                </a:cubicBezTo>
                <a:cubicBezTo>
                  <a:pt x="2477" y="2709"/>
                  <a:pt x="2477" y="2709"/>
                  <a:pt x="2477" y="2709"/>
                </a:cubicBezTo>
                <a:cubicBezTo>
                  <a:pt x="2400" y="2613"/>
                  <a:pt x="2400" y="2613"/>
                  <a:pt x="2400" y="2613"/>
                </a:cubicBezTo>
                <a:cubicBezTo>
                  <a:pt x="2485" y="2502"/>
                  <a:pt x="2485" y="2502"/>
                  <a:pt x="2485" y="2502"/>
                </a:cubicBezTo>
                <a:cubicBezTo>
                  <a:pt x="2679" y="2502"/>
                  <a:pt x="2679" y="2502"/>
                  <a:pt x="2679" y="2502"/>
                </a:cubicBezTo>
                <a:cubicBezTo>
                  <a:pt x="2763" y="2613"/>
                  <a:pt x="2763" y="2613"/>
                  <a:pt x="2763" y="2613"/>
                </a:cubicBezTo>
                <a:cubicBezTo>
                  <a:pt x="2686" y="2709"/>
                  <a:pt x="2686" y="2709"/>
                  <a:pt x="2686" y="2709"/>
                </a:cubicBezTo>
                <a:cubicBezTo>
                  <a:pt x="2782" y="3000"/>
                  <a:pt x="2782" y="3000"/>
                  <a:pt x="2782" y="3000"/>
                </a:cubicBezTo>
                <a:cubicBezTo>
                  <a:pt x="3163" y="2514"/>
                  <a:pt x="3163" y="2514"/>
                  <a:pt x="3163" y="2514"/>
                </a:cubicBezTo>
                <a:cubicBezTo>
                  <a:pt x="3428" y="2652"/>
                  <a:pt x="3428" y="2652"/>
                  <a:pt x="3428" y="2652"/>
                </a:cubicBezTo>
                <a:close/>
                <a:moveTo>
                  <a:pt x="4691" y="1622"/>
                </a:moveTo>
                <a:cubicBezTo>
                  <a:pt x="4686" y="1278"/>
                  <a:pt x="4503" y="1107"/>
                  <a:pt x="4175" y="1103"/>
                </a:cubicBezTo>
                <a:cubicBezTo>
                  <a:pt x="3896" y="1099"/>
                  <a:pt x="3687" y="1274"/>
                  <a:pt x="3693" y="1622"/>
                </a:cubicBezTo>
                <a:cubicBezTo>
                  <a:pt x="3674" y="1622"/>
                  <a:pt x="3674" y="1622"/>
                  <a:pt x="3674" y="1622"/>
                </a:cubicBezTo>
                <a:cubicBezTo>
                  <a:pt x="3672" y="1669"/>
                  <a:pt x="3671" y="1736"/>
                  <a:pt x="3677" y="1758"/>
                </a:cubicBezTo>
                <a:cubicBezTo>
                  <a:pt x="3681" y="1773"/>
                  <a:pt x="3701" y="1792"/>
                  <a:pt x="3722" y="1808"/>
                </a:cubicBezTo>
                <a:cubicBezTo>
                  <a:pt x="3764" y="2154"/>
                  <a:pt x="3764" y="2154"/>
                  <a:pt x="3764" y="2154"/>
                </a:cubicBezTo>
                <a:cubicBezTo>
                  <a:pt x="3764" y="2180"/>
                  <a:pt x="3764" y="2180"/>
                  <a:pt x="3764" y="2180"/>
                </a:cubicBezTo>
                <a:cubicBezTo>
                  <a:pt x="3784" y="2197"/>
                  <a:pt x="3784" y="2197"/>
                  <a:pt x="3784" y="2197"/>
                </a:cubicBezTo>
                <a:cubicBezTo>
                  <a:pt x="4074" y="2430"/>
                  <a:pt x="4297" y="2414"/>
                  <a:pt x="4593" y="2198"/>
                </a:cubicBezTo>
                <a:cubicBezTo>
                  <a:pt x="4615" y="2182"/>
                  <a:pt x="4615" y="2182"/>
                  <a:pt x="4615" y="2182"/>
                </a:cubicBezTo>
                <a:cubicBezTo>
                  <a:pt x="4615" y="2154"/>
                  <a:pt x="4615" y="2154"/>
                  <a:pt x="4615" y="2154"/>
                </a:cubicBezTo>
                <a:cubicBezTo>
                  <a:pt x="4643" y="1808"/>
                  <a:pt x="4643" y="1808"/>
                  <a:pt x="4643" y="1808"/>
                </a:cubicBezTo>
                <a:cubicBezTo>
                  <a:pt x="4664" y="1792"/>
                  <a:pt x="4685" y="1773"/>
                  <a:pt x="4689" y="1758"/>
                </a:cubicBezTo>
                <a:cubicBezTo>
                  <a:pt x="4694" y="1738"/>
                  <a:pt x="4693" y="1680"/>
                  <a:pt x="4692" y="1634"/>
                </a:cubicBezTo>
                <a:cubicBezTo>
                  <a:pt x="4691" y="1622"/>
                  <a:pt x="4691" y="1622"/>
                  <a:pt x="4691" y="1622"/>
                </a:cubicBezTo>
                <a:close/>
                <a:moveTo>
                  <a:pt x="3343" y="1285"/>
                </a:moveTo>
                <a:cubicBezTo>
                  <a:pt x="3468" y="744"/>
                  <a:pt x="3468" y="744"/>
                  <a:pt x="3468" y="744"/>
                </a:cubicBezTo>
                <a:cubicBezTo>
                  <a:pt x="3122" y="701"/>
                  <a:pt x="2501" y="0"/>
                  <a:pt x="1725" y="744"/>
                </a:cubicBezTo>
                <a:cubicBezTo>
                  <a:pt x="1825" y="1266"/>
                  <a:pt x="1825" y="1266"/>
                  <a:pt x="1825" y="1266"/>
                </a:cubicBezTo>
                <a:cubicBezTo>
                  <a:pt x="1838" y="1443"/>
                  <a:pt x="1864" y="1609"/>
                  <a:pt x="1906" y="1760"/>
                </a:cubicBezTo>
                <a:cubicBezTo>
                  <a:pt x="1965" y="1970"/>
                  <a:pt x="2055" y="2150"/>
                  <a:pt x="2190" y="2291"/>
                </a:cubicBezTo>
                <a:cubicBezTo>
                  <a:pt x="2212" y="2314"/>
                  <a:pt x="2212" y="2314"/>
                  <a:pt x="2212" y="2314"/>
                </a:cubicBezTo>
                <a:cubicBezTo>
                  <a:pt x="2244" y="2318"/>
                  <a:pt x="2244" y="2318"/>
                  <a:pt x="2244" y="2318"/>
                </a:cubicBezTo>
                <a:cubicBezTo>
                  <a:pt x="2354" y="2334"/>
                  <a:pt x="2462" y="2341"/>
                  <a:pt x="2569" y="2341"/>
                </a:cubicBezTo>
                <a:cubicBezTo>
                  <a:pt x="2677" y="2341"/>
                  <a:pt x="2784" y="2334"/>
                  <a:pt x="2895" y="2318"/>
                </a:cubicBezTo>
                <a:cubicBezTo>
                  <a:pt x="2926" y="2314"/>
                  <a:pt x="2926" y="2314"/>
                  <a:pt x="2926" y="2314"/>
                </a:cubicBezTo>
                <a:cubicBezTo>
                  <a:pt x="2948" y="2291"/>
                  <a:pt x="2948" y="2291"/>
                  <a:pt x="2948" y="2291"/>
                </a:cubicBezTo>
                <a:cubicBezTo>
                  <a:pt x="3078" y="2155"/>
                  <a:pt x="3176" y="1981"/>
                  <a:pt x="3243" y="1779"/>
                </a:cubicBezTo>
                <a:cubicBezTo>
                  <a:pt x="3292" y="1629"/>
                  <a:pt x="3326" y="1462"/>
                  <a:pt x="3343" y="128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57022" y="2011092"/>
            <a:ext cx="7248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  <a:latin typeface="+mn-ea"/>
              </a:rPr>
              <a:t>√</a:t>
            </a:r>
            <a:endParaRPr lang="zh-CN" altLang="en-US" sz="6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085470" y="4011362"/>
            <a:ext cx="769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latin typeface="+mn-ea"/>
              </a:rPr>
              <a:t>×</a:t>
            </a:r>
            <a:endParaRPr lang="zh-CN" altLang="en-US" sz="6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文本框 8"/>
          <p:cNvSpPr txBox="1"/>
          <p:nvPr/>
        </p:nvSpPr>
        <p:spPr>
          <a:xfrm>
            <a:off x="8783527" y="1905218"/>
            <a:ext cx="310843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solidFill>
                  <a:srgbClr val="000000"/>
                </a:solidFill>
                <a:latin typeface="+mn-ea"/>
              </a:rPr>
              <a:t>10-16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400" dirty="0" smtClean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</a:rPr>
              <a:t>倍字间距。</a:t>
            </a:r>
            <a:endParaRPr lang="zh-CN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783527" y="1559026"/>
            <a:ext cx="374037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rgbClr val="000000"/>
                </a:solidFill>
              </a:rPr>
              <a:t>点击此处添加标题</a:t>
            </a:r>
            <a:endParaRPr lang="en-US" altLang="zh-CN" sz="2000" b="1" dirty="0">
              <a:solidFill>
                <a:srgbClr val="000000"/>
              </a:solidFill>
            </a:endParaRPr>
          </a:p>
        </p:txBody>
      </p:sp>
      <p:sp>
        <p:nvSpPr>
          <p:cNvPr id="27" name="文本框 8"/>
          <p:cNvSpPr txBox="1"/>
          <p:nvPr/>
        </p:nvSpPr>
        <p:spPr>
          <a:xfrm>
            <a:off x="293202" y="3905487"/>
            <a:ext cx="310843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solidFill>
                  <a:srgbClr val="000000"/>
                </a:solidFill>
                <a:latin typeface="+mn-ea"/>
              </a:rPr>
              <a:t>10-16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400" dirty="0" smtClean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</a:rPr>
              <a:t>倍字间距。</a:t>
            </a:r>
            <a:endParaRPr lang="zh-CN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-338734" y="3575477"/>
            <a:ext cx="374037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2000" b="1" dirty="0">
                <a:solidFill>
                  <a:srgbClr val="000000"/>
                </a:solidFill>
              </a:rPr>
              <a:t>点击此处添加标题</a:t>
            </a:r>
            <a:endParaRPr lang="en-US" altLang="zh-CN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901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78836" y="520859"/>
            <a:ext cx="3600666" cy="6740307"/>
          </a:xfrm>
          <a:prstGeom prst="rect">
            <a:avLst/>
          </a:prstGeom>
          <a:noFill/>
          <a:effectLst>
            <a:outerShdw blurRad="63500" dist="13716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43200" b="1" dirty="0">
                <a:gradFill>
                  <a:gsLst>
                    <a:gs pos="12000">
                      <a:schemeClr val="bg1">
                        <a:lumMod val="7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</a:gradFill>
                <a:effectLst>
                  <a:outerShdw blurRad="152400" dist="38100" sx="102000" sy="102000" algn="ctr" rotWithShape="0">
                    <a:prstClr val="black">
                      <a:alpha val="49000"/>
                    </a:prstClr>
                  </a:outerShdw>
                </a:effectLst>
                <a:latin typeface="+mn-ea"/>
              </a:rPr>
              <a:t>3</a:t>
            </a:r>
            <a:endParaRPr lang="en-US" altLang="zh-CN" sz="43200" b="1" dirty="0" smtClean="0">
              <a:gradFill>
                <a:gsLst>
                  <a:gs pos="12000">
                    <a:schemeClr val="bg1">
                      <a:lumMod val="7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</a:gradFill>
              <a:effectLst>
                <a:outerShdw blurRad="152400" dist="38100" sx="102000" sy="102000" algn="ctr" rotWithShape="0">
                  <a:prstClr val="black">
                    <a:alpha val="49000"/>
                  </a:prstClr>
                </a:outerShdw>
              </a:effectLst>
              <a:latin typeface="+mn-ea"/>
            </a:endParaRPr>
          </a:p>
        </p:txBody>
      </p:sp>
      <p:sp useBgFill="1">
        <p:nvSpPr>
          <p:cNvPr id="6" name="矩形 5"/>
          <p:cNvSpPr/>
          <p:nvPr/>
        </p:nvSpPr>
        <p:spPr>
          <a:xfrm>
            <a:off x="0" y="3429000"/>
            <a:ext cx="12192000" cy="1638775"/>
          </a:xfrm>
          <a:prstGeom prst="rect">
            <a:avLst/>
          </a:prstGeom>
          <a:ln>
            <a:noFill/>
          </a:ln>
          <a:effectLst>
            <a:outerShdw blurRad="406400" dist="114300" sx="107000" sy="10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44528" y="299177"/>
            <a:ext cx="21029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7200" b="1" dirty="0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152400" dist="38100" sx="102000" sy="102000" algn="ctr" rotWithShape="0">
                    <a:prstClr val="black">
                      <a:alpha val="49000"/>
                    </a:prstClr>
                  </a:outerShdw>
                </a:effectLst>
                <a:latin typeface="微软雅黑"/>
              </a:rPr>
              <a:t>Part</a:t>
            </a:r>
          </a:p>
        </p:txBody>
      </p:sp>
      <p:sp>
        <p:nvSpPr>
          <p:cNvPr id="9" name="矩形 8"/>
          <p:cNvSpPr/>
          <p:nvPr/>
        </p:nvSpPr>
        <p:spPr>
          <a:xfrm>
            <a:off x="4772561" y="3576650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>
                    <a:lumMod val="95000"/>
                  </a:schemeClr>
                </a:solidFill>
              </a:rPr>
              <a:t>经验教训</a:t>
            </a:r>
          </a:p>
        </p:txBody>
      </p:sp>
      <p:sp>
        <p:nvSpPr>
          <p:cNvPr id="10" name="矩形 9"/>
          <p:cNvSpPr/>
          <p:nvPr/>
        </p:nvSpPr>
        <p:spPr>
          <a:xfrm>
            <a:off x="3233678" y="4346970"/>
            <a:ext cx="5724644" cy="4166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点击此处添加文本内容，如关键词、部分简单介绍等。</a:t>
            </a:r>
          </a:p>
        </p:txBody>
      </p:sp>
      <p:pic>
        <p:nvPicPr>
          <p:cNvPr id="11" name="图片 1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651" y="635381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15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rcRect l="36389"/>
          <a:stretch>
            <a:fillRect/>
          </a:stretch>
        </p:blipFill>
        <p:spPr>
          <a:xfrm>
            <a:off x="4436533" y="0"/>
            <a:ext cx="7755466" cy="6857999"/>
          </a:xfrm>
          <a:custGeom>
            <a:avLst/>
            <a:gdLst>
              <a:gd name="connsiteX0" fmla="*/ 7755466 w 7755466"/>
              <a:gd name="connsiteY0" fmla="*/ 0 h 6857999"/>
              <a:gd name="connsiteX1" fmla="*/ 7755466 w 7755466"/>
              <a:gd name="connsiteY1" fmla="*/ 6857999 h 6857999"/>
              <a:gd name="connsiteX2" fmla="*/ 0 w 7755466"/>
              <a:gd name="connsiteY2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55466" h="6857999">
                <a:moveTo>
                  <a:pt x="7755466" y="0"/>
                </a:moveTo>
                <a:lnTo>
                  <a:pt x="7755466" y="6857999"/>
                </a:lnTo>
                <a:lnTo>
                  <a:pt x="0" y="6857999"/>
                </a:lnTo>
                <a:close/>
              </a:path>
            </a:pathLst>
          </a:custGeom>
        </p:spPr>
      </p:pic>
      <p:grpSp>
        <p:nvGrpSpPr>
          <p:cNvPr id="2" name="组合 1"/>
          <p:cNvGrpSpPr/>
          <p:nvPr/>
        </p:nvGrpSpPr>
        <p:grpSpPr>
          <a:xfrm>
            <a:off x="315638" y="260350"/>
            <a:ext cx="919685" cy="919685"/>
            <a:chOff x="4056364" y="1384713"/>
            <a:chExt cx="4088570" cy="4088570"/>
          </a:xfrm>
        </p:grpSpPr>
        <p:sp>
          <p:nvSpPr>
            <p:cNvPr id="3" name="椭圆 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F4925C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" name="椭圆 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同心圆 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335123" y="451832"/>
            <a:ext cx="3549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3 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经验教训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651" y="6353810"/>
            <a:ext cx="1828800" cy="24384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9984571" y="1112440"/>
            <a:ext cx="919685" cy="919685"/>
            <a:chOff x="4056364" y="1384713"/>
            <a:chExt cx="4088570" cy="4088570"/>
          </a:xfrm>
        </p:grpSpPr>
        <p:sp>
          <p:nvSpPr>
            <p:cNvPr id="20" name="椭圆 19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F4925C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2" name="同心圆 21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484748" y="3237573"/>
            <a:ext cx="919685" cy="919685"/>
            <a:chOff x="4056364" y="1384713"/>
            <a:chExt cx="4088570" cy="4088570"/>
          </a:xfrm>
        </p:grpSpPr>
        <p:sp>
          <p:nvSpPr>
            <p:cNvPr id="24" name="椭圆 23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DB705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6" name="同心圆 25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984925" y="5467375"/>
            <a:ext cx="919685" cy="919685"/>
            <a:chOff x="4056364" y="1384713"/>
            <a:chExt cx="4088570" cy="4088570"/>
          </a:xfrm>
        </p:grpSpPr>
        <p:sp>
          <p:nvSpPr>
            <p:cNvPr id="28" name="椭圆 27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124C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30" name="同心圆 29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209522" y="5569988"/>
            <a:ext cx="468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</a:rPr>
              <a:t>1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709345" y="3338418"/>
            <a:ext cx="468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</a:rPr>
              <a:t>2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209168" y="1223394"/>
            <a:ext cx="468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</a:rPr>
              <a:t>3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5740400" y="3928533"/>
            <a:ext cx="1676400" cy="1538842"/>
          </a:xfrm>
          <a:prstGeom prst="straightConnector1">
            <a:avLst/>
          </a:prstGeom>
          <a:ln w="28575">
            <a:solidFill>
              <a:srgbClr val="124C5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8240152" y="1698731"/>
            <a:ext cx="1676400" cy="1538842"/>
          </a:xfrm>
          <a:prstGeom prst="straightConnector1">
            <a:avLst/>
          </a:prstGeom>
          <a:ln w="28575">
            <a:solidFill>
              <a:srgbClr val="F4925C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120824" y="1468650"/>
            <a:ext cx="5037446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defTabSz="457200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正文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字，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356711" y="875207"/>
            <a:ext cx="2801558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F4925C"/>
                </a:solidFill>
                <a:cs typeface="Arial" panose="020B0604020202020204" pitchFamily="34" charset="0"/>
              </a:rPr>
              <a:t>Your </a:t>
            </a:r>
            <a:r>
              <a:rPr lang="en-US" altLang="zh-CN" sz="3200" b="1" dirty="0" smtClean="0">
                <a:solidFill>
                  <a:srgbClr val="F4925C"/>
                </a:solidFill>
              </a:rPr>
              <a:t>Text</a:t>
            </a:r>
          </a:p>
        </p:txBody>
      </p:sp>
      <p:sp>
        <p:nvSpPr>
          <p:cNvPr id="38" name="矩形 37"/>
          <p:cNvSpPr/>
          <p:nvPr/>
        </p:nvSpPr>
        <p:spPr>
          <a:xfrm>
            <a:off x="1958568" y="3512525"/>
            <a:ext cx="5037446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defTabSz="457200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正文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字，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194455" y="2919082"/>
            <a:ext cx="2801558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DB7051"/>
                </a:solidFill>
                <a:cs typeface="Arial" panose="020B0604020202020204" pitchFamily="34" charset="0"/>
              </a:rPr>
              <a:t>Your </a:t>
            </a:r>
            <a:r>
              <a:rPr lang="en-US" altLang="zh-CN" sz="3200" b="1" dirty="0" smtClean="0">
                <a:solidFill>
                  <a:srgbClr val="DB7051"/>
                </a:solidFill>
              </a:rPr>
              <a:t>Text</a:t>
            </a:r>
          </a:p>
        </p:txBody>
      </p:sp>
      <p:sp>
        <p:nvSpPr>
          <p:cNvPr id="40" name="矩形 39"/>
          <p:cNvSpPr/>
          <p:nvPr/>
        </p:nvSpPr>
        <p:spPr>
          <a:xfrm>
            <a:off x="592666" y="5793773"/>
            <a:ext cx="4005663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defTabSz="457200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正文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字，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796771" y="5200330"/>
            <a:ext cx="2801558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124C50"/>
                </a:solidFill>
                <a:cs typeface="Arial" panose="020B0604020202020204" pitchFamily="34" charset="0"/>
              </a:rPr>
              <a:t>Your </a:t>
            </a:r>
            <a:r>
              <a:rPr lang="en-US" altLang="zh-CN" sz="3200" b="1" dirty="0" smtClean="0">
                <a:solidFill>
                  <a:srgbClr val="124C50"/>
                </a:solidFill>
              </a:rPr>
              <a:t>Text</a:t>
            </a:r>
          </a:p>
        </p:txBody>
      </p:sp>
      <p:sp>
        <p:nvSpPr>
          <p:cNvPr id="42" name="KSO_Shape"/>
          <p:cNvSpPr>
            <a:spLocks/>
          </p:cNvSpPr>
          <p:nvPr/>
        </p:nvSpPr>
        <p:spPr bwMode="auto">
          <a:xfrm>
            <a:off x="8904130" y="4053778"/>
            <a:ext cx="2753572" cy="2039684"/>
          </a:xfrm>
          <a:custGeom>
            <a:avLst/>
            <a:gdLst>
              <a:gd name="T0" fmla="*/ 186223 w 4950"/>
              <a:gd name="T1" fmla="*/ 870396 h 3662"/>
              <a:gd name="T2" fmla="*/ 534663 w 4950"/>
              <a:gd name="T3" fmla="*/ 870396 h 3662"/>
              <a:gd name="T4" fmla="*/ 74926 w 4950"/>
              <a:gd name="T5" fmla="*/ 586935 h 3662"/>
              <a:gd name="T6" fmla="*/ 1246820 w 4950"/>
              <a:gd name="T7" fmla="*/ 965004 h 3662"/>
              <a:gd name="T8" fmla="*/ 1479235 w 4950"/>
              <a:gd name="T9" fmla="*/ 1007578 h 3662"/>
              <a:gd name="T10" fmla="*/ 1651637 w 4950"/>
              <a:gd name="T11" fmla="*/ 896595 h 3662"/>
              <a:gd name="T12" fmla="*/ 1800397 w 4950"/>
              <a:gd name="T13" fmla="*/ 1147671 h 3662"/>
              <a:gd name="T14" fmla="*/ 1397763 w 4950"/>
              <a:gd name="T15" fmla="*/ 1332521 h 3662"/>
              <a:gd name="T16" fmla="*/ 446644 w 4950"/>
              <a:gd name="T17" fmla="*/ 1137119 h 3662"/>
              <a:gd name="T18" fmla="*/ 63650 w 4950"/>
              <a:gd name="T19" fmla="*/ 955907 h 3662"/>
              <a:gd name="T20" fmla="*/ 420093 w 4950"/>
              <a:gd name="T21" fmla="*/ 955907 h 3662"/>
              <a:gd name="T22" fmla="*/ 542665 w 4950"/>
              <a:gd name="T23" fmla="*/ 997026 h 3662"/>
              <a:gd name="T24" fmla="*/ 863827 w 4950"/>
              <a:gd name="T25" fmla="*/ 1099639 h 3662"/>
              <a:gd name="T26" fmla="*/ 872920 w 4950"/>
              <a:gd name="T27" fmla="*/ 950813 h 3662"/>
              <a:gd name="T28" fmla="*/ 974397 w 4950"/>
              <a:gd name="T29" fmla="*/ 910423 h 3662"/>
              <a:gd name="T30" fmla="*/ 976943 w 4950"/>
              <a:gd name="T31" fmla="*/ 985745 h 3662"/>
              <a:gd name="T32" fmla="*/ 1150435 w 4950"/>
              <a:gd name="T33" fmla="*/ 914789 h 3662"/>
              <a:gd name="T34" fmla="*/ 1706194 w 4950"/>
              <a:gd name="T35" fmla="*/ 590210 h 3662"/>
              <a:gd name="T36" fmla="*/ 1343205 w 4950"/>
              <a:gd name="T37" fmla="*/ 590210 h 3662"/>
              <a:gd name="T38" fmla="*/ 1337386 w 4950"/>
              <a:gd name="T39" fmla="*/ 639697 h 3662"/>
              <a:gd name="T40" fmla="*/ 1369029 w 4950"/>
              <a:gd name="T41" fmla="*/ 783793 h 3662"/>
              <a:gd name="T42" fmla="*/ 1376303 w 4950"/>
              <a:gd name="T43" fmla="*/ 799440 h 3662"/>
              <a:gd name="T44" fmla="*/ 1678552 w 4950"/>
              <a:gd name="T45" fmla="*/ 793982 h 3662"/>
              <a:gd name="T46" fmla="*/ 1688736 w 4950"/>
              <a:gd name="T47" fmla="*/ 657891 h 3662"/>
              <a:gd name="T48" fmla="*/ 1706558 w 4950"/>
              <a:gd name="T49" fmla="*/ 594577 h 3662"/>
              <a:gd name="T50" fmla="*/ 1215904 w 4950"/>
              <a:gd name="T51" fmla="*/ 467583 h 3662"/>
              <a:gd name="T52" fmla="*/ 627411 w 4950"/>
              <a:gd name="T53" fmla="*/ 270725 h 3662"/>
              <a:gd name="T54" fmla="*/ 693244 w 4950"/>
              <a:gd name="T55" fmla="*/ 640425 h 3662"/>
              <a:gd name="T56" fmla="*/ 804541 w 4950"/>
              <a:gd name="T57" fmla="*/ 842014 h 3662"/>
              <a:gd name="T58" fmla="*/ 934388 w 4950"/>
              <a:gd name="T59" fmla="*/ 851838 h 3662"/>
              <a:gd name="T60" fmla="*/ 1064235 w 4950"/>
              <a:gd name="T61" fmla="*/ 842014 h 3662"/>
              <a:gd name="T62" fmla="*/ 1179533 w 4950"/>
              <a:gd name="T63" fmla="*/ 647339 h 366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950" h="3662">
                <a:moveTo>
                  <a:pt x="134" y="2392"/>
                </a:moveTo>
                <a:cubicBezTo>
                  <a:pt x="512" y="2392"/>
                  <a:pt x="512" y="2392"/>
                  <a:pt x="512" y="2392"/>
                </a:cubicBezTo>
                <a:cubicBezTo>
                  <a:pt x="677" y="2556"/>
                  <a:pt x="901" y="2556"/>
                  <a:pt x="1065" y="2392"/>
                </a:cubicBezTo>
                <a:cubicBezTo>
                  <a:pt x="1470" y="2392"/>
                  <a:pt x="1470" y="2392"/>
                  <a:pt x="1470" y="2392"/>
                </a:cubicBezTo>
                <a:cubicBezTo>
                  <a:pt x="1436" y="2126"/>
                  <a:pt x="1402" y="1861"/>
                  <a:pt x="1368" y="1595"/>
                </a:cubicBezTo>
                <a:cubicBezTo>
                  <a:pt x="1161" y="1029"/>
                  <a:pt x="375" y="1059"/>
                  <a:pt x="206" y="1613"/>
                </a:cubicBezTo>
                <a:cubicBezTo>
                  <a:pt x="134" y="2392"/>
                  <a:pt x="134" y="2392"/>
                  <a:pt x="134" y="2392"/>
                </a:cubicBezTo>
                <a:close/>
                <a:moveTo>
                  <a:pt x="3428" y="2652"/>
                </a:moveTo>
                <a:cubicBezTo>
                  <a:pt x="3827" y="2460"/>
                  <a:pt x="3827" y="2460"/>
                  <a:pt x="3827" y="2460"/>
                </a:cubicBezTo>
                <a:cubicBezTo>
                  <a:pt x="4067" y="2769"/>
                  <a:pt x="4067" y="2769"/>
                  <a:pt x="4067" y="2769"/>
                </a:cubicBezTo>
                <a:cubicBezTo>
                  <a:pt x="4312" y="2773"/>
                  <a:pt x="4312" y="2773"/>
                  <a:pt x="4312" y="2773"/>
                </a:cubicBezTo>
                <a:cubicBezTo>
                  <a:pt x="4541" y="2464"/>
                  <a:pt x="4541" y="2464"/>
                  <a:pt x="4541" y="2464"/>
                </a:cubicBezTo>
                <a:cubicBezTo>
                  <a:pt x="4950" y="2676"/>
                  <a:pt x="4950" y="2676"/>
                  <a:pt x="4950" y="2676"/>
                </a:cubicBezTo>
                <a:cubicBezTo>
                  <a:pt x="4950" y="3154"/>
                  <a:pt x="4950" y="3154"/>
                  <a:pt x="4950" y="3154"/>
                </a:cubicBezTo>
                <a:cubicBezTo>
                  <a:pt x="3843" y="3154"/>
                  <a:pt x="3843" y="3154"/>
                  <a:pt x="3843" y="3154"/>
                </a:cubicBezTo>
                <a:cubicBezTo>
                  <a:pt x="3843" y="3662"/>
                  <a:pt x="3843" y="3662"/>
                  <a:pt x="3843" y="3662"/>
                </a:cubicBezTo>
                <a:cubicBezTo>
                  <a:pt x="1228" y="3662"/>
                  <a:pt x="1228" y="3662"/>
                  <a:pt x="1228" y="3662"/>
                </a:cubicBezTo>
                <a:cubicBezTo>
                  <a:pt x="1228" y="3125"/>
                  <a:pt x="1228" y="3125"/>
                  <a:pt x="1228" y="3125"/>
                </a:cubicBezTo>
                <a:cubicBezTo>
                  <a:pt x="0" y="3125"/>
                  <a:pt x="0" y="3125"/>
                  <a:pt x="0" y="3125"/>
                </a:cubicBezTo>
                <a:cubicBezTo>
                  <a:pt x="2" y="2943"/>
                  <a:pt x="57" y="2776"/>
                  <a:pt x="175" y="2627"/>
                </a:cubicBezTo>
                <a:cubicBezTo>
                  <a:pt x="263" y="2627"/>
                  <a:pt x="350" y="2627"/>
                  <a:pt x="437" y="2627"/>
                </a:cubicBezTo>
                <a:cubicBezTo>
                  <a:pt x="677" y="2890"/>
                  <a:pt x="916" y="2884"/>
                  <a:pt x="1155" y="2627"/>
                </a:cubicBezTo>
                <a:cubicBezTo>
                  <a:pt x="1240" y="2627"/>
                  <a:pt x="1325" y="2627"/>
                  <a:pt x="1409" y="2627"/>
                </a:cubicBezTo>
                <a:cubicBezTo>
                  <a:pt x="1441" y="2663"/>
                  <a:pt x="1469" y="2701"/>
                  <a:pt x="1492" y="2740"/>
                </a:cubicBezTo>
                <a:cubicBezTo>
                  <a:pt x="1975" y="2508"/>
                  <a:pt x="1975" y="2508"/>
                  <a:pt x="1975" y="2508"/>
                </a:cubicBezTo>
                <a:cubicBezTo>
                  <a:pt x="2375" y="3022"/>
                  <a:pt x="2375" y="3022"/>
                  <a:pt x="2375" y="3022"/>
                </a:cubicBezTo>
                <a:cubicBezTo>
                  <a:pt x="2477" y="2709"/>
                  <a:pt x="2477" y="2709"/>
                  <a:pt x="2477" y="2709"/>
                </a:cubicBezTo>
                <a:cubicBezTo>
                  <a:pt x="2400" y="2613"/>
                  <a:pt x="2400" y="2613"/>
                  <a:pt x="2400" y="2613"/>
                </a:cubicBezTo>
                <a:cubicBezTo>
                  <a:pt x="2485" y="2502"/>
                  <a:pt x="2485" y="2502"/>
                  <a:pt x="2485" y="2502"/>
                </a:cubicBezTo>
                <a:cubicBezTo>
                  <a:pt x="2679" y="2502"/>
                  <a:pt x="2679" y="2502"/>
                  <a:pt x="2679" y="2502"/>
                </a:cubicBezTo>
                <a:cubicBezTo>
                  <a:pt x="2763" y="2613"/>
                  <a:pt x="2763" y="2613"/>
                  <a:pt x="2763" y="2613"/>
                </a:cubicBezTo>
                <a:cubicBezTo>
                  <a:pt x="2686" y="2709"/>
                  <a:pt x="2686" y="2709"/>
                  <a:pt x="2686" y="2709"/>
                </a:cubicBezTo>
                <a:cubicBezTo>
                  <a:pt x="2782" y="3000"/>
                  <a:pt x="2782" y="3000"/>
                  <a:pt x="2782" y="3000"/>
                </a:cubicBezTo>
                <a:cubicBezTo>
                  <a:pt x="3163" y="2514"/>
                  <a:pt x="3163" y="2514"/>
                  <a:pt x="3163" y="2514"/>
                </a:cubicBezTo>
                <a:cubicBezTo>
                  <a:pt x="3428" y="2652"/>
                  <a:pt x="3428" y="2652"/>
                  <a:pt x="3428" y="2652"/>
                </a:cubicBezTo>
                <a:close/>
                <a:moveTo>
                  <a:pt x="4691" y="1622"/>
                </a:moveTo>
                <a:cubicBezTo>
                  <a:pt x="4686" y="1278"/>
                  <a:pt x="4503" y="1107"/>
                  <a:pt x="4175" y="1103"/>
                </a:cubicBezTo>
                <a:cubicBezTo>
                  <a:pt x="3896" y="1099"/>
                  <a:pt x="3687" y="1274"/>
                  <a:pt x="3693" y="1622"/>
                </a:cubicBezTo>
                <a:cubicBezTo>
                  <a:pt x="3674" y="1622"/>
                  <a:pt x="3674" y="1622"/>
                  <a:pt x="3674" y="1622"/>
                </a:cubicBezTo>
                <a:cubicBezTo>
                  <a:pt x="3672" y="1669"/>
                  <a:pt x="3671" y="1736"/>
                  <a:pt x="3677" y="1758"/>
                </a:cubicBezTo>
                <a:cubicBezTo>
                  <a:pt x="3681" y="1773"/>
                  <a:pt x="3701" y="1792"/>
                  <a:pt x="3722" y="1808"/>
                </a:cubicBezTo>
                <a:cubicBezTo>
                  <a:pt x="3764" y="2154"/>
                  <a:pt x="3764" y="2154"/>
                  <a:pt x="3764" y="2154"/>
                </a:cubicBezTo>
                <a:cubicBezTo>
                  <a:pt x="3764" y="2180"/>
                  <a:pt x="3764" y="2180"/>
                  <a:pt x="3764" y="2180"/>
                </a:cubicBezTo>
                <a:cubicBezTo>
                  <a:pt x="3784" y="2197"/>
                  <a:pt x="3784" y="2197"/>
                  <a:pt x="3784" y="2197"/>
                </a:cubicBezTo>
                <a:cubicBezTo>
                  <a:pt x="4074" y="2430"/>
                  <a:pt x="4297" y="2414"/>
                  <a:pt x="4593" y="2198"/>
                </a:cubicBezTo>
                <a:cubicBezTo>
                  <a:pt x="4615" y="2182"/>
                  <a:pt x="4615" y="2182"/>
                  <a:pt x="4615" y="2182"/>
                </a:cubicBezTo>
                <a:cubicBezTo>
                  <a:pt x="4615" y="2154"/>
                  <a:pt x="4615" y="2154"/>
                  <a:pt x="4615" y="2154"/>
                </a:cubicBezTo>
                <a:cubicBezTo>
                  <a:pt x="4643" y="1808"/>
                  <a:pt x="4643" y="1808"/>
                  <a:pt x="4643" y="1808"/>
                </a:cubicBezTo>
                <a:cubicBezTo>
                  <a:pt x="4664" y="1792"/>
                  <a:pt x="4685" y="1773"/>
                  <a:pt x="4689" y="1758"/>
                </a:cubicBezTo>
                <a:cubicBezTo>
                  <a:pt x="4694" y="1738"/>
                  <a:pt x="4693" y="1680"/>
                  <a:pt x="4692" y="1634"/>
                </a:cubicBezTo>
                <a:cubicBezTo>
                  <a:pt x="4691" y="1622"/>
                  <a:pt x="4691" y="1622"/>
                  <a:pt x="4691" y="1622"/>
                </a:cubicBezTo>
                <a:close/>
                <a:moveTo>
                  <a:pt x="3343" y="1285"/>
                </a:moveTo>
                <a:cubicBezTo>
                  <a:pt x="3468" y="744"/>
                  <a:pt x="3468" y="744"/>
                  <a:pt x="3468" y="744"/>
                </a:cubicBezTo>
                <a:cubicBezTo>
                  <a:pt x="3122" y="701"/>
                  <a:pt x="2501" y="0"/>
                  <a:pt x="1725" y="744"/>
                </a:cubicBezTo>
                <a:cubicBezTo>
                  <a:pt x="1825" y="1266"/>
                  <a:pt x="1825" y="1266"/>
                  <a:pt x="1825" y="1266"/>
                </a:cubicBezTo>
                <a:cubicBezTo>
                  <a:pt x="1838" y="1443"/>
                  <a:pt x="1864" y="1609"/>
                  <a:pt x="1906" y="1760"/>
                </a:cubicBezTo>
                <a:cubicBezTo>
                  <a:pt x="1965" y="1970"/>
                  <a:pt x="2055" y="2150"/>
                  <a:pt x="2190" y="2291"/>
                </a:cubicBezTo>
                <a:cubicBezTo>
                  <a:pt x="2212" y="2314"/>
                  <a:pt x="2212" y="2314"/>
                  <a:pt x="2212" y="2314"/>
                </a:cubicBezTo>
                <a:cubicBezTo>
                  <a:pt x="2244" y="2318"/>
                  <a:pt x="2244" y="2318"/>
                  <a:pt x="2244" y="2318"/>
                </a:cubicBezTo>
                <a:cubicBezTo>
                  <a:pt x="2354" y="2334"/>
                  <a:pt x="2462" y="2341"/>
                  <a:pt x="2569" y="2341"/>
                </a:cubicBezTo>
                <a:cubicBezTo>
                  <a:pt x="2677" y="2341"/>
                  <a:pt x="2784" y="2334"/>
                  <a:pt x="2895" y="2318"/>
                </a:cubicBezTo>
                <a:cubicBezTo>
                  <a:pt x="2926" y="2314"/>
                  <a:pt x="2926" y="2314"/>
                  <a:pt x="2926" y="2314"/>
                </a:cubicBezTo>
                <a:cubicBezTo>
                  <a:pt x="2948" y="2291"/>
                  <a:pt x="2948" y="2291"/>
                  <a:pt x="2948" y="2291"/>
                </a:cubicBezTo>
                <a:cubicBezTo>
                  <a:pt x="3078" y="2155"/>
                  <a:pt x="3176" y="1981"/>
                  <a:pt x="3243" y="1779"/>
                </a:cubicBezTo>
                <a:cubicBezTo>
                  <a:pt x="3292" y="1629"/>
                  <a:pt x="3326" y="1462"/>
                  <a:pt x="3343" y="12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602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5467610"/>
            <a:ext cx="12192000" cy="16937"/>
            <a:chOff x="0" y="3428999"/>
            <a:chExt cx="12192000" cy="16937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0" y="3445936"/>
              <a:ext cx="12192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3428999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0" y="2042961"/>
            <a:ext cx="12192000" cy="16937"/>
            <a:chOff x="0" y="3428999"/>
            <a:chExt cx="12192000" cy="16937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0" y="3445936"/>
              <a:ext cx="12192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0" y="3428999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315638" y="260350"/>
            <a:ext cx="919685" cy="919685"/>
            <a:chOff x="4056364" y="1384713"/>
            <a:chExt cx="4088570" cy="4088570"/>
          </a:xfrm>
        </p:grpSpPr>
        <p:sp>
          <p:nvSpPr>
            <p:cNvPr id="3" name="椭圆 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F4925C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" name="椭圆 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同心圆 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335123" y="451832"/>
            <a:ext cx="3549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3 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经验教训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651" y="6349902"/>
            <a:ext cx="1828800" cy="2438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5" t="2345" r="30154" b="2345"/>
          <a:stretch>
            <a:fillRect/>
          </a:stretch>
        </p:blipFill>
        <p:spPr>
          <a:xfrm>
            <a:off x="263525" y="1797195"/>
            <a:ext cx="2714685" cy="3960000"/>
          </a:xfrm>
          <a:prstGeom prst="roundRect">
            <a:avLst>
              <a:gd name="adj" fmla="val 3406"/>
            </a:avLst>
          </a:prstGeom>
          <a:noFill/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2" t="1307" r="30627" b="3383"/>
          <a:stretch>
            <a:fillRect/>
          </a:stretch>
        </p:blipFill>
        <p:spPr>
          <a:xfrm>
            <a:off x="3234872" y="1804054"/>
            <a:ext cx="2714684" cy="3960000"/>
          </a:xfrm>
          <a:prstGeom prst="roundRect">
            <a:avLst>
              <a:gd name="adj" fmla="val 3406"/>
            </a:avLst>
          </a:prstGeom>
          <a:noFill/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64" t="2345" r="21509" b="2345"/>
          <a:stretch>
            <a:fillRect/>
          </a:stretch>
        </p:blipFill>
        <p:spPr>
          <a:xfrm>
            <a:off x="9177279" y="1804054"/>
            <a:ext cx="2714684" cy="3960000"/>
          </a:xfrm>
          <a:prstGeom prst="roundRect">
            <a:avLst>
              <a:gd name="adj" fmla="val 3406"/>
            </a:avLst>
          </a:prstGeom>
          <a:noFill/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6" name="圆角矩形 5"/>
          <p:cNvSpPr/>
          <p:nvPr/>
        </p:nvSpPr>
        <p:spPr>
          <a:xfrm>
            <a:off x="6206218" y="1804054"/>
            <a:ext cx="2714400" cy="3960000"/>
          </a:xfrm>
          <a:prstGeom prst="roundRect">
            <a:avLst>
              <a:gd name="adj" fmla="val 287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733721" y="2243446"/>
            <a:ext cx="1735199" cy="92332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85%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33721" y="3207920"/>
            <a:ext cx="1735199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NeueLT Pro 67 MdCn" panose="020B0606030502030204" pitchFamily="34" charset="0"/>
              </a:rPr>
              <a:t>From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NeueLT Pro 67 MdCn" panose="020B0606030502030204" pitchFamily="34" charset="0"/>
              </a:rPr>
              <a:t>2016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HelveticaNeueLT Pro 67 MdCn" panose="020B0606030502030204" pitchFamily="34" charset="0"/>
            </a:endParaRPr>
          </a:p>
        </p:txBody>
      </p:sp>
      <p:sp>
        <p:nvSpPr>
          <p:cNvPr id="29" name="矩形 55"/>
          <p:cNvSpPr/>
          <p:nvPr/>
        </p:nvSpPr>
        <p:spPr>
          <a:xfrm>
            <a:off x="6501666" y="3722217"/>
            <a:ext cx="2199307" cy="11926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10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号字，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1.3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倍字间距。</a:t>
            </a:r>
            <a:endParaRPr lang="zh-CN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Hiragino Sans GB W3" panose="020B0300000000000000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6938429" y="3156071"/>
            <a:ext cx="128728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3904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78836" y="520859"/>
            <a:ext cx="3600666" cy="6740307"/>
          </a:xfrm>
          <a:prstGeom prst="rect">
            <a:avLst/>
          </a:prstGeom>
          <a:noFill/>
          <a:effectLst>
            <a:outerShdw blurRad="63500" dist="13716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43200" b="1" dirty="0">
                <a:gradFill>
                  <a:gsLst>
                    <a:gs pos="12000">
                      <a:schemeClr val="bg1">
                        <a:lumMod val="7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</a:gradFill>
                <a:effectLst>
                  <a:outerShdw blurRad="152400" dist="38100" sx="102000" sy="102000" algn="ctr" rotWithShape="0">
                    <a:prstClr val="black">
                      <a:alpha val="49000"/>
                    </a:prstClr>
                  </a:outerShdw>
                </a:effectLst>
                <a:latin typeface="+mn-ea"/>
              </a:rPr>
              <a:t>4</a:t>
            </a:r>
            <a:endParaRPr lang="en-US" altLang="zh-CN" sz="43200" b="1" dirty="0" smtClean="0">
              <a:gradFill>
                <a:gsLst>
                  <a:gs pos="12000">
                    <a:schemeClr val="bg1">
                      <a:lumMod val="7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</a:gradFill>
              <a:effectLst>
                <a:outerShdw blurRad="152400" dist="38100" sx="102000" sy="102000" algn="ctr" rotWithShape="0">
                  <a:prstClr val="black">
                    <a:alpha val="49000"/>
                  </a:prstClr>
                </a:outerShdw>
              </a:effectLst>
              <a:latin typeface="+mn-ea"/>
            </a:endParaRPr>
          </a:p>
        </p:txBody>
      </p:sp>
      <p:sp useBgFill="1">
        <p:nvSpPr>
          <p:cNvPr id="6" name="矩形 5"/>
          <p:cNvSpPr/>
          <p:nvPr/>
        </p:nvSpPr>
        <p:spPr>
          <a:xfrm>
            <a:off x="0" y="3429000"/>
            <a:ext cx="12192000" cy="1638775"/>
          </a:xfrm>
          <a:prstGeom prst="rect">
            <a:avLst/>
          </a:prstGeom>
          <a:ln>
            <a:noFill/>
          </a:ln>
          <a:effectLst>
            <a:outerShdw blurRad="406400" dist="114300" sx="107000" sy="10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44528" y="299177"/>
            <a:ext cx="21029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7200" b="1" dirty="0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152400" dist="38100" sx="102000" sy="102000" algn="ctr" rotWithShape="0">
                    <a:prstClr val="black">
                      <a:alpha val="49000"/>
                    </a:prstClr>
                  </a:outerShdw>
                </a:effectLst>
                <a:latin typeface="微软雅黑"/>
              </a:rPr>
              <a:t>Part</a:t>
            </a:r>
          </a:p>
        </p:txBody>
      </p:sp>
      <p:sp>
        <p:nvSpPr>
          <p:cNvPr id="9" name="矩形 8"/>
          <p:cNvSpPr/>
          <p:nvPr/>
        </p:nvSpPr>
        <p:spPr>
          <a:xfrm>
            <a:off x="4772561" y="3576650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>
                    <a:lumMod val="95000"/>
                  </a:schemeClr>
                </a:solidFill>
              </a:rPr>
              <a:t>新年计划</a:t>
            </a:r>
          </a:p>
        </p:txBody>
      </p:sp>
      <p:sp>
        <p:nvSpPr>
          <p:cNvPr id="10" name="矩形 9"/>
          <p:cNvSpPr/>
          <p:nvPr/>
        </p:nvSpPr>
        <p:spPr>
          <a:xfrm>
            <a:off x="3233678" y="4346970"/>
            <a:ext cx="5724644" cy="4166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点击此处添加文本内容，如关键词、部分简单介绍等。</a:t>
            </a:r>
          </a:p>
        </p:txBody>
      </p:sp>
      <p:pic>
        <p:nvPicPr>
          <p:cNvPr id="11" name="图片 1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651" y="635381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604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13235" y="260350"/>
            <a:ext cx="921600" cy="921600"/>
            <a:chOff x="4056364" y="1384713"/>
            <a:chExt cx="4088570" cy="4088570"/>
          </a:xfrm>
        </p:grpSpPr>
        <p:sp>
          <p:nvSpPr>
            <p:cNvPr id="13" name="椭圆 1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124C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同心圆 1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335123" y="451832"/>
            <a:ext cx="3549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4 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新年计划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651" y="6349902"/>
            <a:ext cx="1828800" cy="243840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431712"/>
              </p:ext>
            </p:extLst>
          </p:nvPr>
        </p:nvGraphicFramePr>
        <p:xfrm>
          <a:off x="263526" y="1566332"/>
          <a:ext cx="11642924" cy="337396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952664">
                  <a:extLst>
                    <a:ext uri="{9D8B030D-6E8A-4147-A177-3AD203B41FA5}">
                      <a16:colId xmlns:a16="http://schemas.microsoft.com/office/drawing/2014/main" val="2451099908"/>
                    </a:ext>
                  </a:extLst>
                </a:gridCol>
                <a:gridCol w="2563420">
                  <a:extLst>
                    <a:ext uri="{9D8B030D-6E8A-4147-A177-3AD203B41FA5}">
                      <a16:colId xmlns:a16="http://schemas.microsoft.com/office/drawing/2014/main" val="1220246460"/>
                    </a:ext>
                  </a:extLst>
                </a:gridCol>
                <a:gridCol w="2563420">
                  <a:extLst>
                    <a:ext uri="{9D8B030D-6E8A-4147-A177-3AD203B41FA5}">
                      <a16:colId xmlns:a16="http://schemas.microsoft.com/office/drawing/2014/main" val="612719074"/>
                    </a:ext>
                  </a:extLst>
                </a:gridCol>
                <a:gridCol w="2563420">
                  <a:extLst>
                    <a:ext uri="{9D8B030D-6E8A-4147-A177-3AD203B41FA5}">
                      <a16:colId xmlns:a16="http://schemas.microsoft.com/office/drawing/2014/main" val="313474775"/>
                    </a:ext>
                  </a:extLst>
                </a:gridCol>
              </a:tblGrid>
              <a:tr h="98644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/>
                        <a:t>标题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4C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股本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4C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股价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4C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融资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4C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334400"/>
                  </a:ext>
                </a:extLst>
              </a:tr>
              <a:tr h="4775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标题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650,000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股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2.6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元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股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169</a:t>
                      </a:r>
                      <a:r>
                        <a:rPr lang="zh-CN" alt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万元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234850"/>
                  </a:ext>
                </a:extLst>
              </a:tr>
              <a:tr h="4775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标题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1,100,000</a:t>
                      </a:r>
                      <a:r>
                        <a:rPr lang="zh-CN" altLang="en-US" sz="14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股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r>
                        <a:rPr lang="zh-CN" altLang="en-US" sz="14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元</a:t>
                      </a:r>
                      <a:r>
                        <a:rPr lang="en-US" altLang="zh-CN" sz="14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zh-CN" altLang="en-US" sz="14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股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270</a:t>
                      </a:r>
                      <a:r>
                        <a:rPr lang="zh-CN" altLang="en-US" sz="14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万元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323913"/>
                  </a:ext>
                </a:extLst>
              </a:tr>
              <a:tr h="4775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标题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rgbClr val="124C50"/>
                          </a:solidFill>
                          <a:latin typeface="+mj-ea"/>
                          <a:ea typeface="+mj-ea"/>
                          <a:cs typeface="+mn-cs"/>
                        </a:rPr>
                        <a:t>1,460,000</a:t>
                      </a:r>
                      <a:r>
                        <a:rPr lang="zh-CN" altLang="en-US" sz="1400" b="1" kern="1200" dirty="0" smtClean="0">
                          <a:solidFill>
                            <a:srgbClr val="124C50"/>
                          </a:solidFill>
                          <a:latin typeface="+mj-ea"/>
                          <a:ea typeface="+mj-ea"/>
                          <a:cs typeface="+mn-cs"/>
                        </a:rPr>
                        <a:t>股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rgbClr val="124C50"/>
                          </a:solidFill>
                          <a:latin typeface="+mj-ea"/>
                          <a:ea typeface="+mj-ea"/>
                          <a:cs typeface="+mn-cs"/>
                        </a:rPr>
                        <a:t>12.5</a:t>
                      </a:r>
                      <a:r>
                        <a:rPr lang="zh-CN" altLang="en-US" sz="1400" b="1" kern="1200" dirty="0" smtClean="0">
                          <a:solidFill>
                            <a:srgbClr val="124C50"/>
                          </a:solidFill>
                          <a:latin typeface="+mj-ea"/>
                          <a:ea typeface="+mj-ea"/>
                          <a:cs typeface="+mn-cs"/>
                        </a:rPr>
                        <a:t>元</a:t>
                      </a:r>
                      <a:r>
                        <a:rPr lang="en-US" altLang="zh-CN" sz="1400" b="1" kern="1200" dirty="0" smtClean="0">
                          <a:solidFill>
                            <a:srgbClr val="124C50"/>
                          </a:solidFill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zh-CN" altLang="en-US" sz="1400" b="1" kern="1200" dirty="0" smtClean="0">
                          <a:solidFill>
                            <a:srgbClr val="124C50"/>
                          </a:solidFill>
                          <a:latin typeface="+mj-ea"/>
                          <a:ea typeface="+mj-ea"/>
                          <a:cs typeface="+mn-cs"/>
                        </a:rPr>
                        <a:t>股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rgbClr val="124C50"/>
                          </a:solidFill>
                          <a:latin typeface="+mj-ea"/>
                          <a:ea typeface="+mj-ea"/>
                          <a:cs typeface="+mn-cs"/>
                        </a:rPr>
                        <a:t>450</a:t>
                      </a:r>
                      <a:r>
                        <a:rPr lang="zh-CN" altLang="en-US" sz="1400" b="1" kern="1200" dirty="0" smtClean="0">
                          <a:solidFill>
                            <a:srgbClr val="124C50"/>
                          </a:solidFill>
                          <a:latin typeface="+mj-ea"/>
                          <a:ea typeface="+mj-ea"/>
                          <a:cs typeface="+mn-cs"/>
                        </a:rPr>
                        <a:t>万元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4116687"/>
                  </a:ext>
                </a:extLst>
              </a:tr>
              <a:tr h="4775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标题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 smtClean="0">
                          <a:solidFill>
                            <a:srgbClr val="124C50"/>
                          </a:solidFill>
                          <a:latin typeface="+mj-ea"/>
                          <a:ea typeface="+mj-ea"/>
                        </a:rPr>
                        <a:t>股本</a:t>
                      </a:r>
                      <a:endParaRPr lang="zh-CN" altLang="en-US" sz="1400" b="1" dirty="0">
                        <a:solidFill>
                          <a:srgbClr val="124C5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kern="1200" dirty="0" smtClean="0">
                          <a:solidFill>
                            <a:srgbClr val="124C50"/>
                          </a:solidFill>
                          <a:latin typeface="+mj-ea"/>
                          <a:ea typeface="+mn-ea"/>
                          <a:cs typeface="+mn-cs"/>
                        </a:rPr>
                        <a:t>股价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 smtClean="0">
                          <a:solidFill>
                            <a:srgbClr val="124C50"/>
                          </a:solidFill>
                          <a:latin typeface="+mj-ea"/>
                          <a:ea typeface="+mj-ea"/>
                        </a:rPr>
                        <a:t>融资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472542"/>
                  </a:ext>
                </a:extLst>
              </a:tr>
              <a:tr h="4775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标题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650,000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股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2.6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元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股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169</a:t>
                      </a:r>
                      <a:r>
                        <a:rPr lang="zh-CN" alt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万元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089603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25083" y="4944523"/>
            <a:ext cx="2678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smtClean="0">
                <a:solidFill>
                  <a:srgbClr val="F492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71%</a:t>
            </a:r>
            <a:endParaRPr lang="zh-CN" altLang="en-US" sz="9600" b="1" dirty="0">
              <a:solidFill>
                <a:srgbClr val="F4925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2764057" y="5445369"/>
            <a:ext cx="9003192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solidFill>
                  <a:srgbClr val="000000"/>
                </a:solidFill>
                <a:latin typeface="+mn-ea"/>
              </a:rPr>
              <a:t>10-16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400" dirty="0" smtClean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</a:rPr>
              <a:t>倍字间距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10-16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倍字间距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</a:rPr>
              <a:t>。</a:t>
            </a:r>
            <a:endParaRPr lang="zh-CN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64057" y="5099177"/>
            <a:ext cx="374037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rgbClr val="000000"/>
                </a:solidFill>
              </a:rPr>
              <a:t>点击此处添加标题</a:t>
            </a:r>
            <a:endParaRPr lang="en-US" altLang="zh-CN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895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3428999"/>
            <a:ext cx="12192000" cy="16937"/>
            <a:chOff x="0" y="3428999"/>
            <a:chExt cx="12192000" cy="16937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0" y="3445936"/>
              <a:ext cx="121920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>
              <a:off x="0" y="3428999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313235" y="260350"/>
            <a:ext cx="921600" cy="921600"/>
            <a:chOff x="4056364" y="1384713"/>
            <a:chExt cx="4088570" cy="4088570"/>
          </a:xfrm>
        </p:grpSpPr>
        <p:sp>
          <p:nvSpPr>
            <p:cNvPr id="13" name="椭圆 1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124C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同心圆 1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335123" y="451832"/>
            <a:ext cx="3549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4 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新年计划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651" y="6349902"/>
            <a:ext cx="1828800" cy="243840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261460" y="1833235"/>
            <a:ext cx="3172196" cy="3172196"/>
            <a:chOff x="664329" y="2299272"/>
            <a:chExt cx="2212236" cy="2212236"/>
          </a:xfrm>
        </p:grpSpPr>
        <p:grpSp>
          <p:nvGrpSpPr>
            <p:cNvPr id="5" name="组合 4"/>
            <p:cNvGrpSpPr/>
            <p:nvPr/>
          </p:nvGrpSpPr>
          <p:grpSpPr>
            <a:xfrm>
              <a:off x="664329" y="2299272"/>
              <a:ext cx="2212236" cy="2212236"/>
              <a:chOff x="413242" y="2498776"/>
              <a:chExt cx="1860446" cy="1860447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413242" y="2498776"/>
                <a:ext cx="1860446" cy="1860447"/>
              </a:xfrm>
              <a:prstGeom prst="ellipse">
                <a:avLst/>
              </a:prstGeom>
              <a:gradFill flip="none" rotWithShape="1">
                <a:gsLst>
                  <a:gs pos="12000">
                    <a:schemeClr val="bg1">
                      <a:lumMod val="7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>
                <a:off x="621171" y="2706704"/>
                <a:ext cx="1444588" cy="1444589"/>
              </a:xfrm>
              <a:prstGeom prst="ellipse">
                <a:avLst/>
              </a:prstGeom>
              <a:gradFill flip="none" rotWithShape="1">
                <a:gsLst>
                  <a:gs pos="12000">
                    <a:schemeClr val="bg1">
                      <a:lumMod val="7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1142245" y="3060632"/>
              <a:ext cx="1223407" cy="689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Start</a:t>
              </a:r>
              <a:endParaRPr lang="zh-CN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3" name="椭圆 52"/>
          <p:cNvSpPr/>
          <p:nvPr/>
        </p:nvSpPr>
        <p:spPr>
          <a:xfrm rot="10800000">
            <a:off x="3760861" y="3233793"/>
            <a:ext cx="450021" cy="450021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5" name="组合 54"/>
          <p:cNvGrpSpPr/>
          <p:nvPr/>
        </p:nvGrpSpPr>
        <p:grpSpPr>
          <a:xfrm>
            <a:off x="4565417" y="2627973"/>
            <a:ext cx="1661660" cy="1661660"/>
            <a:chOff x="4056364" y="1384713"/>
            <a:chExt cx="4088570" cy="4088570"/>
          </a:xfrm>
        </p:grpSpPr>
        <p:sp>
          <p:nvSpPr>
            <p:cNvPr id="56" name="椭圆 55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124C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8" name="同心圆 57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437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3" name="椭圆 62"/>
          <p:cNvSpPr/>
          <p:nvPr/>
        </p:nvSpPr>
        <p:spPr>
          <a:xfrm rot="10800000">
            <a:off x="6545706" y="3233793"/>
            <a:ext cx="450021" cy="450021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4" name="组合 63"/>
          <p:cNvGrpSpPr/>
          <p:nvPr/>
        </p:nvGrpSpPr>
        <p:grpSpPr>
          <a:xfrm>
            <a:off x="7350262" y="2627973"/>
            <a:ext cx="1661660" cy="1661660"/>
            <a:chOff x="4056364" y="1384713"/>
            <a:chExt cx="4088570" cy="4088570"/>
          </a:xfrm>
        </p:grpSpPr>
        <p:sp>
          <p:nvSpPr>
            <p:cNvPr id="65" name="椭圆 64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DB705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6" name="同心圆 65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437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" name="椭圆 66"/>
          <p:cNvSpPr/>
          <p:nvPr/>
        </p:nvSpPr>
        <p:spPr>
          <a:xfrm rot="10800000">
            <a:off x="9331820" y="3233793"/>
            <a:ext cx="450021" cy="450021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8" name="组合 67"/>
          <p:cNvGrpSpPr/>
          <p:nvPr/>
        </p:nvGrpSpPr>
        <p:grpSpPr>
          <a:xfrm>
            <a:off x="10136376" y="2627973"/>
            <a:ext cx="1661660" cy="1661660"/>
            <a:chOff x="4056364" y="1384713"/>
            <a:chExt cx="4088570" cy="4088570"/>
          </a:xfrm>
        </p:grpSpPr>
        <p:sp>
          <p:nvSpPr>
            <p:cNvPr id="69" name="椭圆 68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F4925C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70" name="同心圆 69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437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4904479" y="3197192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2016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7689324" y="3197192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2017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0475438" y="3197192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2018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653708" y="4624879"/>
            <a:ext cx="14696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smtClean="0">
                <a:solidFill>
                  <a:srgbClr val="465761"/>
                </a:solidFill>
                <a:cs typeface="Arial" panose="020B0604020202020204" pitchFamily="34" charset="0"/>
              </a:rPr>
              <a:t>Your </a:t>
            </a:r>
            <a:r>
              <a:rPr lang="en-US" altLang="zh-CN" dirty="0" smtClean="0">
                <a:solidFill>
                  <a:srgbClr val="465761"/>
                </a:solidFill>
              </a:rPr>
              <a:t>Text</a:t>
            </a:r>
          </a:p>
        </p:txBody>
      </p:sp>
      <p:sp>
        <p:nvSpPr>
          <p:cNvPr id="76" name="等腰三角形 75"/>
          <p:cNvSpPr/>
          <p:nvPr/>
        </p:nvSpPr>
        <p:spPr>
          <a:xfrm flipV="1">
            <a:off x="5258868" y="4500604"/>
            <a:ext cx="259349" cy="22170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4590717" y="5035283"/>
            <a:ext cx="159565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lnSpc>
                <a:spcPct val="130000"/>
              </a:lnSpc>
            </a:pP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标题数字等都可以通过点击和重新输入进行更改，建议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正文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10-16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号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字，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1.3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倍字间距。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10265377" y="4624879"/>
            <a:ext cx="14696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smtClean="0">
                <a:solidFill>
                  <a:srgbClr val="465761"/>
                </a:solidFill>
                <a:cs typeface="Arial" panose="020B0604020202020204" pitchFamily="34" charset="0"/>
              </a:rPr>
              <a:t>Your </a:t>
            </a:r>
            <a:r>
              <a:rPr lang="en-US" altLang="zh-CN" dirty="0" smtClean="0">
                <a:solidFill>
                  <a:srgbClr val="465761"/>
                </a:solidFill>
              </a:rPr>
              <a:t>Text</a:t>
            </a:r>
          </a:p>
        </p:txBody>
      </p:sp>
      <p:sp>
        <p:nvSpPr>
          <p:cNvPr id="79" name="等腰三角形 78"/>
          <p:cNvSpPr/>
          <p:nvPr/>
        </p:nvSpPr>
        <p:spPr>
          <a:xfrm flipV="1">
            <a:off x="10870537" y="4500604"/>
            <a:ext cx="259349" cy="22170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10202386" y="5035283"/>
            <a:ext cx="159565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lnSpc>
                <a:spcPct val="130000"/>
              </a:lnSpc>
            </a:pP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标题数字等都可以通过点击和重新输入进行更改，建议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正文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10-16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号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字，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1.3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倍字间距。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7469072" y="893872"/>
            <a:ext cx="14696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smtClean="0">
                <a:solidFill>
                  <a:srgbClr val="465761"/>
                </a:solidFill>
                <a:cs typeface="Arial" panose="020B0604020202020204" pitchFamily="34" charset="0"/>
              </a:rPr>
              <a:t>Your </a:t>
            </a:r>
            <a:r>
              <a:rPr lang="en-US" altLang="zh-CN" dirty="0" smtClean="0">
                <a:solidFill>
                  <a:srgbClr val="465761"/>
                </a:solidFill>
              </a:rPr>
              <a:t>Text</a:t>
            </a:r>
          </a:p>
        </p:txBody>
      </p:sp>
      <p:sp>
        <p:nvSpPr>
          <p:cNvPr id="82" name="等腰三角形 81"/>
          <p:cNvSpPr/>
          <p:nvPr/>
        </p:nvSpPr>
        <p:spPr>
          <a:xfrm rot="10800000" flipV="1">
            <a:off x="8074232" y="2265109"/>
            <a:ext cx="259349" cy="22170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7406081" y="1304276"/>
            <a:ext cx="159565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lnSpc>
                <a:spcPct val="130000"/>
              </a:lnSpc>
            </a:pP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标题数字等都可以通过点击和重新输入进行更改，建议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正文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10-16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号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字，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1.3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719412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13235" y="260350"/>
            <a:ext cx="921600" cy="921600"/>
            <a:chOff x="4056364" y="1384713"/>
            <a:chExt cx="4088570" cy="4088570"/>
          </a:xfrm>
        </p:grpSpPr>
        <p:sp>
          <p:nvSpPr>
            <p:cNvPr id="13" name="椭圆 1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124C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同心圆 1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335123" y="451832"/>
            <a:ext cx="3549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4 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新年计划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651" y="6349902"/>
            <a:ext cx="1828800" cy="24384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656245" y="1414321"/>
            <a:ext cx="8909752" cy="4556366"/>
            <a:chOff x="1611683" y="1446502"/>
            <a:chExt cx="5920633" cy="3027758"/>
          </a:xfrm>
          <a:solidFill>
            <a:schemeClr val="bg1">
              <a:lumMod val="65000"/>
            </a:schemeClr>
          </a:solidFill>
        </p:grpSpPr>
        <p:sp>
          <p:nvSpPr>
            <p:cNvPr id="9" name="Freeform 559"/>
            <p:cNvSpPr>
              <a:spLocks/>
            </p:cNvSpPr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560"/>
            <p:cNvSpPr>
              <a:spLocks/>
            </p:cNvSpPr>
            <p:nvPr/>
          </p:nvSpPr>
          <p:spPr bwMode="auto">
            <a:xfrm>
              <a:off x="4364192" y="2347921"/>
              <a:ext cx="128304" cy="247835"/>
            </a:xfrm>
            <a:custGeom>
              <a:avLst/>
              <a:gdLst>
                <a:gd name="T0" fmla="*/ 2147483647 w 96"/>
                <a:gd name="T1" fmla="*/ 2147483647 h 184"/>
                <a:gd name="T2" fmla="*/ 2147483647 w 96"/>
                <a:gd name="T3" fmla="*/ 2147483647 h 184"/>
                <a:gd name="T4" fmla="*/ 2147483647 w 96"/>
                <a:gd name="T5" fmla="*/ 2147483647 h 184"/>
                <a:gd name="T6" fmla="*/ 2147483647 w 96"/>
                <a:gd name="T7" fmla="*/ 2147483647 h 184"/>
                <a:gd name="T8" fmla="*/ 2147483647 w 96"/>
                <a:gd name="T9" fmla="*/ 2147483647 h 184"/>
                <a:gd name="T10" fmla="*/ 2147483647 w 96"/>
                <a:gd name="T11" fmla="*/ 2147483647 h 184"/>
                <a:gd name="T12" fmla="*/ 2147483647 w 96"/>
                <a:gd name="T13" fmla="*/ 2147483647 h 184"/>
                <a:gd name="T14" fmla="*/ 2147483647 w 96"/>
                <a:gd name="T15" fmla="*/ 2147483647 h 184"/>
                <a:gd name="T16" fmla="*/ 2147483647 w 96"/>
                <a:gd name="T17" fmla="*/ 2147483647 h 184"/>
                <a:gd name="T18" fmla="*/ 2147483647 w 96"/>
                <a:gd name="T19" fmla="*/ 2147483647 h 184"/>
                <a:gd name="T20" fmla="*/ 2147483647 w 96"/>
                <a:gd name="T21" fmla="*/ 2147483647 h 184"/>
                <a:gd name="T22" fmla="*/ 2147483647 w 96"/>
                <a:gd name="T23" fmla="*/ 2147483647 h 184"/>
                <a:gd name="T24" fmla="*/ 2147483647 w 96"/>
                <a:gd name="T25" fmla="*/ 2147483647 h 184"/>
                <a:gd name="T26" fmla="*/ 2147483647 w 96"/>
                <a:gd name="T27" fmla="*/ 2147483647 h 184"/>
                <a:gd name="T28" fmla="*/ 2147483647 w 96"/>
                <a:gd name="T29" fmla="*/ 2147483647 h 184"/>
                <a:gd name="T30" fmla="*/ 0 w 96"/>
                <a:gd name="T31" fmla="*/ 2147483647 h 184"/>
                <a:gd name="T32" fmla="*/ 0 w 96"/>
                <a:gd name="T33" fmla="*/ 2147483647 h 184"/>
                <a:gd name="T34" fmla="*/ 0 w 96"/>
                <a:gd name="T35" fmla="*/ 2147483647 h 184"/>
                <a:gd name="T36" fmla="*/ 0 w 96"/>
                <a:gd name="T37" fmla="*/ 2147483647 h 184"/>
                <a:gd name="T38" fmla="*/ 0 w 96"/>
                <a:gd name="T39" fmla="*/ 2147483647 h 184"/>
                <a:gd name="T40" fmla="*/ 2147483647 w 96"/>
                <a:gd name="T41" fmla="*/ 2147483647 h 184"/>
                <a:gd name="T42" fmla="*/ 2147483647 w 96"/>
                <a:gd name="T43" fmla="*/ 0 h 184"/>
                <a:gd name="T44" fmla="*/ 2147483647 w 96"/>
                <a:gd name="T45" fmla="*/ 0 h 184"/>
                <a:gd name="T46" fmla="*/ 2147483647 w 96"/>
                <a:gd name="T47" fmla="*/ 0 h 184"/>
                <a:gd name="T48" fmla="*/ 2147483647 w 96"/>
                <a:gd name="T49" fmla="*/ 2147483647 h 184"/>
                <a:gd name="T50" fmla="*/ 2147483647 w 96"/>
                <a:gd name="T51" fmla="*/ 2147483647 h 184"/>
                <a:gd name="T52" fmla="*/ 2147483647 w 96"/>
                <a:gd name="T53" fmla="*/ 2147483647 h 184"/>
                <a:gd name="T54" fmla="*/ 2147483647 w 96"/>
                <a:gd name="T55" fmla="*/ 2147483647 h 184"/>
                <a:gd name="T56" fmla="*/ 2147483647 w 96"/>
                <a:gd name="T57" fmla="*/ 2147483647 h 184"/>
                <a:gd name="T58" fmla="*/ 2147483647 w 96"/>
                <a:gd name="T59" fmla="*/ 2147483647 h 184"/>
                <a:gd name="T60" fmla="*/ 2147483647 w 96"/>
                <a:gd name="T61" fmla="*/ 2147483647 h 184"/>
                <a:gd name="T62" fmla="*/ 2147483647 w 96"/>
                <a:gd name="T63" fmla="*/ 2147483647 h 184"/>
                <a:gd name="T64" fmla="*/ 2147483647 w 96"/>
                <a:gd name="T65" fmla="*/ 2147483647 h 184"/>
                <a:gd name="T66" fmla="*/ 2147483647 w 96"/>
                <a:gd name="T67" fmla="*/ 2147483647 h 184"/>
                <a:gd name="T68" fmla="*/ 2147483647 w 96"/>
                <a:gd name="T69" fmla="*/ 2147483647 h 184"/>
                <a:gd name="T70" fmla="*/ 2147483647 w 96"/>
                <a:gd name="T71" fmla="*/ 2147483647 h 184"/>
                <a:gd name="T72" fmla="*/ 2147483647 w 96"/>
                <a:gd name="T73" fmla="*/ 2147483647 h 184"/>
                <a:gd name="T74" fmla="*/ 2147483647 w 96"/>
                <a:gd name="T75" fmla="*/ 2147483647 h 184"/>
                <a:gd name="T76" fmla="*/ 2147483647 w 96"/>
                <a:gd name="T77" fmla="*/ 2147483647 h 184"/>
                <a:gd name="T78" fmla="*/ 2147483647 w 96"/>
                <a:gd name="T79" fmla="*/ 2147483647 h 184"/>
                <a:gd name="T80" fmla="*/ 2147483647 w 96"/>
                <a:gd name="T81" fmla="*/ 2147483647 h 184"/>
                <a:gd name="T82" fmla="*/ 2147483647 w 96"/>
                <a:gd name="T83" fmla="*/ 2147483647 h 184"/>
                <a:gd name="T84" fmla="*/ 2147483647 w 96"/>
                <a:gd name="T85" fmla="*/ 2147483647 h 184"/>
                <a:gd name="T86" fmla="*/ 2147483647 w 96"/>
                <a:gd name="T87" fmla="*/ 2147483647 h 184"/>
                <a:gd name="T88" fmla="*/ 2147483647 w 96"/>
                <a:gd name="T89" fmla="*/ 2147483647 h 184"/>
                <a:gd name="T90" fmla="*/ 2147483647 w 96"/>
                <a:gd name="T91" fmla="*/ 2147483647 h 184"/>
                <a:gd name="T92" fmla="*/ 2147483647 w 96"/>
                <a:gd name="T93" fmla="*/ 2147483647 h 184"/>
                <a:gd name="T94" fmla="*/ 2147483647 w 96"/>
                <a:gd name="T95" fmla="*/ 2147483647 h 184"/>
                <a:gd name="T96" fmla="*/ 2147483647 w 96"/>
                <a:gd name="T97" fmla="*/ 2147483647 h 184"/>
                <a:gd name="T98" fmla="*/ 2147483647 w 96"/>
                <a:gd name="T99" fmla="*/ 2147483647 h 184"/>
                <a:gd name="T100" fmla="*/ 2147483647 w 96"/>
                <a:gd name="T101" fmla="*/ 2147483647 h 184"/>
                <a:gd name="T102" fmla="*/ 2147483647 w 96"/>
                <a:gd name="T103" fmla="*/ 2147483647 h 184"/>
                <a:gd name="T104" fmla="*/ 2147483647 w 96"/>
                <a:gd name="T105" fmla="*/ 2147483647 h 184"/>
                <a:gd name="T106" fmla="*/ 2147483647 w 96"/>
                <a:gd name="T107" fmla="*/ 2147483647 h 184"/>
                <a:gd name="T108" fmla="*/ 2147483647 w 96"/>
                <a:gd name="T109" fmla="*/ 2147483647 h 184"/>
                <a:gd name="T110" fmla="*/ 2147483647 w 96"/>
                <a:gd name="T111" fmla="*/ 2147483647 h 184"/>
                <a:gd name="T112" fmla="*/ 2147483647 w 96"/>
                <a:gd name="T113" fmla="*/ 2147483647 h 184"/>
                <a:gd name="T114" fmla="*/ 2147483647 w 96"/>
                <a:gd name="T115" fmla="*/ 2147483647 h 184"/>
                <a:gd name="T116" fmla="*/ 2147483647 w 96"/>
                <a:gd name="T117" fmla="*/ 2147483647 h 184"/>
                <a:gd name="T118" fmla="*/ 2147483647 w 96"/>
                <a:gd name="T119" fmla="*/ 2147483647 h 1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6"/>
                <a:gd name="T181" fmla="*/ 0 h 184"/>
                <a:gd name="T182" fmla="*/ 96 w 96"/>
                <a:gd name="T183" fmla="*/ 184 h 1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6" h="184">
                  <a:moveTo>
                    <a:pt x="16" y="144"/>
                  </a:moveTo>
                  <a:lnTo>
                    <a:pt x="24" y="136"/>
                  </a:lnTo>
                  <a:lnTo>
                    <a:pt x="24" y="128"/>
                  </a:lnTo>
                  <a:lnTo>
                    <a:pt x="16" y="128"/>
                  </a:lnTo>
                  <a:lnTo>
                    <a:pt x="24" y="120"/>
                  </a:lnTo>
                  <a:lnTo>
                    <a:pt x="40" y="112"/>
                  </a:lnTo>
                  <a:lnTo>
                    <a:pt x="40" y="104"/>
                  </a:lnTo>
                  <a:lnTo>
                    <a:pt x="40" y="96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16" y="88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24" y="16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0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88"/>
                  </a:lnTo>
                  <a:lnTo>
                    <a:pt x="72" y="96"/>
                  </a:lnTo>
                  <a:lnTo>
                    <a:pt x="80" y="112"/>
                  </a:lnTo>
                  <a:lnTo>
                    <a:pt x="80" y="120"/>
                  </a:lnTo>
                  <a:lnTo>
                    <a:pt x="80" y="128"/>
                  </a:lnTo>
                  <a:lnTo>
                    <a:pt x="88" y="128"/>
                  </a:lnTo>
                  <a:lnTo>
                    <a:pt x="96" y="128"/>
                  </a:lnTo>
                  <a:lnTo>
                    <a:pt x="96" y="144"/>
                  </a:lnTo>
                  <a:lnTo>
                    <a:pt x="88" y="152"/>
                  </a:lnTo>
                  <a:lnTo>
                    <a:pt x="88" y="160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72" y="168"/>
                  </a:lnTo>
                  <a:lnTo>
                    <a:pt x="56" y="168"/>
                  </a:lnTo>
                  <a:lnTo>
                    <a:pt x="48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16" y="176"/>
                  </a:lnTo>
                  <a:lnTo>
                    <a:pt x="16" y="184"/>
                  </a:lnTo>
                  <a:lnTo>
                    <a:pt x="8" y="184"/>
                  </a:lnTo>
                  <a:lnTo>
                    <a:pt x="8" y="176"/>
                  </a:lnTo>
                  <a:lnTo>
                    <a:pt x="24" y="168"/>
                  </a:lnTo>
                  <a:lnTo>
                    <a:pt x="32" y="152"/>
                  </a:lnTo>
                  <a:lnTo>
                    <a:pt x="24" y="152"/>
                  </a:lnTo>
                  <a:lnTo>
                    <a:pt x="16" y="152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561"/>
            <p:cNvSpPr>
              <a:spLocks/>
            </p:cNvSpPr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562"/>
            <p:cNvSpPr>
              <a:spLocks/>
            </p:cNvSpPr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563"/>
            <p:cNvSpPr>
              <a:spLocks/>
            </p:cNvSpPr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64"/>
            <p:cNvSpPr>
              <a:spLocks/>
            </p:cNvSpPr>
            <p:nvPr/>
          </p:nvSpPr>
          <p:spPr bwMode="auto">
            <a:xfrm>
              <a:off x="5194330" y="3786681"/>
              <a:ext cx="107468" cy="236869"/>
            </a:xfrm>
            <a:custGeom>
              <a:avLst/>
              <a:gdLst>
                <a:gd name="T0" fmla="*/ 0 w 80"/>
                <a:gd name="T1" fmla="*/ 2147483647 h 176"/>
                <a:gd name="T2" fmla="*/ 0 w 80"/>
                <a:gd name="T3" fmla="*/ 2147483647 h 176"/>
                <a:gd name="T4" fmla="*/ 2147483647 w 80"/>
                <a:gd name="T5" fmla="*/ 2147483647 h 176"/>
                <a:gd name="T6" fmla="*/ 2147483647 w 80"/>
                <a:gd name="T7" fmla="*/ 2147483647 h 176"/>
                <a:gd name="T8" fmla="*/ 2147483647 w 80"/>
                <a:gd name="T9" fmla="*/ 2147483647 h 176"/>
                <a:gd name="T10" fmla="*/ 2147483647 w 80"/>
                <a:gd name="T11" fmla="*/ 2147483647 h 176"/>
                <a:gd name="T12" fmla="*/ 2147483647 w 80"/>
                <a:gd name="T13" fmla="*/ 2147483647 h 176"/>
                <a:gd name="T14" fmla="*/ 2147483647 w 80"/>
                <a:gd name="T15" fmla="*/ 2147483647 h 176"/>
                <a:gd name="T16" fmla="*/ 2147483647 w 80"/>
                <a:gd name="T17" fmla="*/ 0 h 176"/>
                <a:gd name="T18" fmla="*/ 2147483647 w 80"/>
                <a:gd name="T19" fmla="*/ 2147483647 h 176"/>
                <a:gd name="T20" fmla="*/ 2147483647 w 80"/>
                <a:gd name="T21" fmla="*/ 2147483647 h 176"/>
                <a:gd name="T22" fmla="*/ 2147483647 w 80"/>
                <a:gd name="T23" fmla="*/ 2147483647 h 176"/>
                <a:gd name="T24" fmla="*/ 2147483647 w 80"/>
                <a:gd name="T25" fmla="*/ 2147483647 h 176"/>
                <a:gd name="T26" fmla="*/ 2147483647 w 80"/>
                <a:gd name="T27" fmla="*/ 2147483647 h 176"/>
                <a:gd name="T28" fmla="*/ 2147483647 w 80"/>
                <a:gd name="T29" fmla="*/ 2147483647 h 176"/>
                <a:gd name="T30" fmla="*/ 0 w 80"/>
                <a:gd name="T31" fmla="*/ 2147483647 h 176"/>
                <a:gd name="T32" fmla="*/ 0 w 80"/>
                <a:gd name="T33" fmla="*/ 2147483647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176"/>
                <a:gd name="T53" fmla="*/ 80 w 80"/>
                <a:gd name="T54" fmla="*/ 176 h 1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176">
                  <a:moveTo>
                    <a:pt x="0" y="144"/>
                  </a:moveTo>
                  <a:lnTo>
                    <a:pt x="0" y="128"/>
                  </a:lnTo>
                  <a:lnTo>
                    <a:pt x="8" y="112"/>
                  </a:lnTo>
                  <a:lnTo>
                    <a:pt x="16" y="88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32" y="40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0" y="56"/>
                  </a:lnTo>
                  <a:lnTo>
                    <a:pt x="48" y="168"/>
                  </a:lnTo>
                  <a:lnTo>
                    <a:pt x="32" y="168"/>
                  </a:lnTo>
                  <a:lnTo>
                    <a:pt x="16" y="176"/>
                  </a:lnTo>
                  <a:lnTo>
                    <a:pt x="0" y="160"/>
                  </a:lnTo>
                  <a:lnTo>
                    <a:pt x="0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565"/>
            <p:cNvSpPr>
              <a:spLocks/>
            </p:cNvSpPr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566"/>
            <p:cNvSpPr>
              <a:spLocks/>
            </p:cNvSpPr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567"/>
            <p:cNvSpPr>
              <a:spLocks/>
            </p:cNvSpPr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568"/>
            <p:cNvSpPr>
              <a:spLocks/>
            </p:cNvSpPr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569"/>
            <p:cNvSpPr>
              <a:spLocks/>
            </p:cNvSpPr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570"/>
            <p:cNvSpPr>
              <a:spLocks/>
            </p:cNvSpPr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571"/>
            <p:cNvSpPr>
              <a:spLocks/>
            </p:cNvSpPr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572"/>
            <p:cNvSpPr>
              <a:spLocks/>
            </p:cNvSpPr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573"/>
            <p:cNvSpPr>
              <a:spLocks/>
            </p:cNvSpPr>
            <p:nvPr/>
          </p:nvSpPr>
          <p:spPr bwMode="auto">
            <a:xfrm>
              <a:off x="6716433" y="2724060"/>
              <a:ext cx="235773" cy="257704"/>
            </a:xfrm>
            <a:custGeom>
              <a:avLst/>
              <a:gdLst>
                <a:gd name="T0" fmla="*/ 0 w 176"/>
                <a:gd name="T1" fmla="*/ 2147483647 h 192"/>
                <a:gd name="T2" fmla="*/ 2147483647 w 176"/>
                <a:gd name="T3" fmla="*/ 2147483647 h 192"/>
                <a:gd name="T4" fmla="*/ 2147483647 w 176"/>
                <a:gd name="T5" fmla="*/ 2147483647 h 192"/>
                <a:gd name="T6" fmla="*/ 2147483647 w 176"/>
                <a:gd name="T7" fmla="*/ 2147483647 h 192"/>
                <a:gd name="T8" fmla="*/ 2147483647 w 176"/>
                <a:gd name="T9" fmla="*/ 2147483647 h 192"/>
                <a:gd name="T10" fmla="*/ 2147483647 w 176"/>
                <a:gd name="T11" fmla="*/ 2147483647 h 192"/>
                <a:gd name="T12" fmla="*/ 2147483647 w 176"/>
                <a:gd name="T13" fmla="*/ 2147483647 h 192"/>
                <a:gd name="T14" fmla="*/ 2147483647 w 176"/>
                <a:gd name="T15" fmla="*/ 2147483647 h 192"/>
                <a:gd name="T16" fmla="*/ 2147483647 w 176"/>
                <a:gd name="T17" fmla="*/ 2147483647 h 192"/>
                <a:gd name="T18" fmla="*/ 2147483647 w 176"/>
                <a:gd name="T19" fmla="*/ 2147483647 h 192"/>
                <a:gd name="T20" fmla="*/ 2147483647 w 176"/>
                <a:gd name="T21" fmla="*/ 0 h 192"/>
                <a:gd name="T22" fmla="*/ 2147483647 w 176"/>
                <a:gd name="T23" fmla="*/ 2147483647 h 192"/>
                <a:gd name="T24" fmla="*/ 2147483647 w 176"/>
                <a:gd name="T25" fmla="*/ 2147483647 h 192"/>
                <a:gd name="T26" fmla="*/ 2147483647 w 176"/>
                <a:gd name="T27" fmla="*/ 2147483647 h 192"/>
                <a:gd name="T28" fmla="*/ 2147483647 w 176"/>
                <a:gd name="T29" fmla="*/ 2147483647 h 192"/>
                <a:gd name="T30" fmla="*/ 2147483647 w 176"/>
                <a:gd name="T31" fmla="*/ 2147483647 h 192"/>
                <a:gd name="T32" fmla="*/ 2147483647 w 176"/>
                <a:gd name="T33" fmla="*/ 2147483647 h 192"/>
                <a:gd name="T34" fmla="*/ 2147483647 w 176"/>
                <a:gd name="T35" fmla="*/ 2147483647 h 192"/>
                <a:gd name="T36" fmla="*/ 2147483647 w 176"/>
                <a:gd name="T37" fmla="*/ 2147483647 h 192"/>
                <a:gd name="T38" fmla="*/ 2147483647 w 176"/>
                <a:gd name="T39" fmla="*/ 2147483647 h 192"/>
                <a:gd name="T40" fmla="*/ 2147483647 w 176"/>
                <a:gd name="T41" fmla="*/ 2147483647 h 192"/>
                <a:gd name="T42" fmla="*/ 2147483647 w 176"/>
                <a:gd name="T43" fmla="*/ 2147483647 h 192"/>
                <a:gd name="T44" fmla="*/ 2147483647 w 176"/>
                <a:gd name="T45" fmla="*/ 2147483647 h 192"/>
                <a:gd name="T46" fmla="*/ 2147483647 w 176"/>
                <a:gd name="T47" fmla="*/ 2147483647 h 192"/>
                <a:gd name="T48" fmla="*/ 2147483647 w 176"/>
                <a:gd name="T49" fmla="*/ 2147483647 h 192"/>
                <a:gd name="T50" fmla="*/ 2147483647 w 176"/>
                <a:gd name="T51" fmla="*/ 2147483647 h 192"/>
                <a:gd name="T52" fmla="*/ 2147483647 w 176"/>
                <a:gd name="T53" fmla="*/ 2147483647 h 192"/>
                <a:gd name="T54" fmla="*/ 2147483647 w 176"/>
                <a:gd name="T55" fmla="*/ 2147483647 h 192"/>
                <a:gd name="T56" fmla="*/ 2147483647 w 176"/>
                <a:gd name="T57" fmla="*/ 2147483647 h 192"/>
                <a:gd name="T58" fmla="*/ 2147483647 w 176"/>
                <a:gd name="T59" fmla="*/ 2147483647 h 192"/>
                <a:gd name="T60" fmla="*/ 2147483647 w 176"/>
                <a:gd name="T61" fmla="*/ 2147483647 h 192"/>
                <a:gd name="T62" fmla="*/ 2147483647 w 176"/>
                <a:gd name="T63" fmla="*/ 2147483647 h 192"/>
                <a:gd name="T64" fmla="*/ 2147483647 w 176"/>
                <a:gd name="T65" fmla="*/ 2147483647 h 192"/>
                <a:gd name="T66" fmla="*/ 0 w 176"/>
                <a:gd name="T67" fmla="*/ 2147483647 h 192"/>
                <a:gd name="T68" fmla="*/ 0 w 176"/>
                <a:gd name="T69" fmla="*/ 2147483647 h 1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6"/>
                <a:gd name="T106" fmla="*/ 0 h 192"/>
                <a:gd name="T107" fmla="*/ 176 w 176"/>
                <a:gd name="T108" fmla="*/ 192 h 1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6" h="192">
                  <a:moveTo>
                    <a:pt x="0" y="160"/>
                  </a:moveTo>
                  <a:lnTo>
                    <a:pt x="24" y="152"/>
                  </a:lnTo>
                  <a:lnTo>
                    <a:pt x="40" y="152"/>
                  </a:lnTo>
                  <a:lnTo>
                    <a:pt x="72" y="128"/>
                  </a:lnTo>
                  <a:lnTo>
                    <a:pt x="88" y="120"/>
                  </a:lnTo>
                  <a:lnTo>
                    <a:pt x="96" y="104"/>
                  </a:lnTo>
                  <a:lnTo>
                    <a:pt x="104" y="72"/>
                  </a:lnTo>
                  <a:lnTo>
                    <a:pt x="104" y="48"/>
                  </a:lnTo>
                  <a:lnTo>
                    <a:pt x="112" y="32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36" y="8"/>
                  </a:lnTo>
                  <a:lnTo>
                    <a:pt x="160" y="16"/>
                  </a:lnTo>
                  <a:lnTo>
                    <a:pt x="176" y="16"/>
                  </a:lnTo>
                  <a:lnTo>
                    <a:pt x="160" y="32"/>
                  </a:lnTo>
                  <a:lnTo>
                    <a:pt x="144" y="40"/>
                  </a:lnTo>
                  <a:lnTo>
                    <a:pt x="136" y="56"/>
                  </a:lnTo>
                  <a:lnTo>
                    <a:pt x="120" y="40"/>
                  </a:lnTo>
                  <a:lnTo>
                    <a:pt x="104" y="64"/>
                  </a:lnTo>
                  <a:lnTo>
                    <a:pt x="120" y="88"/>
                  </a:lnTo>
                  <a:lnTo>
                    <a:pt x="112" y="112"/>
                  </a:lnTo>
                  <a:lnTo>
                    <a:pt x="104" y="128"/>
                  </a:lnTo>
                  <a:lnTo>
                    <a:pt x="104" y="152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80" y="160"/>
                  </a:lnTo>
                  <a:lnTo>
                    <a:pt x="64" y="160"/>
                  </a:lnTo>
                  <a:lnTo>
                    <a:pt x="56" y="160"/>
                  </a:lnTo>
                  <a:lnTo>
                    <a:pt x="40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8" y="192"/>
                  </a:lnTo>
                  <a:lnTo>
                    <a:pt x="0" y="168"/>
                  </a:lnTo>
                  <a:lnTo>
                    <a:pt x="0" y="16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574"/>
            <p:cNvSpPr>
              <a:spLocks/>
            </p:cNvSpPr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575"/>
            <p:cNvSpPr>
              <a:spLocks/>
            </p:cNvSpPr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576"/>
            <p:cNvSpPr>
              <a:spLocks/>
            </p:cNvSpPr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577"/>
            <p:cNvSpPr>
              <a:spLocks/>
            </p:cNvSpPr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78"/>
            <p:cNvSpPr>
              <a:spLocks/>
            </p:cNvSpPr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79"/>
            <p:cNvSpPr>
              <a:spLocks/>
            </p:cNvSpPr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80"/>
            <p:cNvSpPr>
              <a:spLocks/>
            </p:cNvSpPr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81"/>
            <p:cNvSpPr>
              <a:spLocks/>
            </p:cNvSpPr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solidFill>
              <a:srgbClr val="124C50"/>
            </a:solidFill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582"/>
            <p:cNvSpPr>
              <a:spLocks/>
            </p:cNvSpPr>
            <p:nvPr/>
          </p:nvSpPr>
          <p:spPr bwMode="auto">
            <a:xfrm>
              <a:off x="6931370" y="4324023"/>
              <a:ext cx="53735" cy="74570"/>
            </a:xfrm>
            <a:custGeom>
              <a:avLst/>
              <a:gdLst>
                <a:gd name="T0" fmla="*/ 0 w 40"/>
                <a:gd name="T1" fmla="*/ 2147483647 h 56"/>
                <a:gd name="T2" fmla="*/ 2147483647 w 40"/>
                <a:gd name="T3" fmla="*/ 2147483647 h 56"/>
                <a:gd name="T4" fmla="*/ 2147483647 w 40"/>
                <a:gd name="T5" fmla="*/ 2147483647 h 56"/>
                <a:gd name="T6" fmla="*/ 2147483647 w 40"/>
                <a:gd name="T7" fmla="*/ 2147483647 h 56"/>
                <a:gd name="T8" fmla="*/ 2147483647 w 40"/>
                <a:gd name="T9" fmla="*/ 2147483647 h 56"/>
                <a:gd name="T10" fmla="*/ 2147483647 w 40"/>
                <a:gd name="T11" fmla="*/ 2147483647 h 56"/>
                <a:gd name="T12" fmla="*/ 2147483647 w 40"/>
                <a:gd name="T13" fmla="*/ 0 h 56"/>
                <a:gd name="T14" fmla="*/ 2147483647 w 40"/>
                <a:gd name="T15" fmla="*/ 2147483647 h 56"/>
                <a:gd name="T16" fmla="*/ 0 w 40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56"/>
                <a:gd name="T29" fmla="*/ 40 w 40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56">
                  <a:moveTo>
                    <a:pt x="0" y="8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32" y="40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583"/>
            <p:cNvSpPr>
              <a:spLocks/>
            </p:cNvSpPr>
            <p:nvPr/>
          </p:nvSpPr>
          <p:spPr bwMode="auto">
            <a:xfrm>
              <a:off x="6104521" y="3486208"/>
              <a:ext cx="172169" cy="183135"/>
            </a:xfrm>
            <a:custGeom>
              <a:avLst/>
              <a:gdLst>
                <a:gd name="T0" fmla="*/ 0 w 128"/>
                <a:gd name="T1" fmla="*/ 0 h 136"/>
                <a:gd name="T2" fmla="*/ 2147483647 w 128"/>
                <a:gd name="T3" fmla="*/ 0 h 136"/>
                <a:gd name="T4" fmla="*/ 2147483647 w 128"/>
                <a:gd name="T5" fmla="*/ 2147483647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2147483647 h 136"/>
                <a:gd name="T14" fmla="*/ 2147483647 w 128"/>
                <a:gd name="T15" fmla="*/ 2147483647 h 136"/>
                <a:gd name="T16" fmla="*/ 2147483647 w 128"/>
                <a:gd name="T17" fmla="*/ 2147483647 h 136"/>
                <a:gd name="T18" fmla="*/ 2147483647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0 w 128"/>
                <a:gd name="T33" fmla="*/ 0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136"/>
                <a:gd name="T53" fmla="*/ 128 w 128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136">
                  <a:moveTo>
                    <a:pt x="0" y="0"/>
                  </a:moveTo>
                  <a:lnTo>
                    <a:pt x="16" y="0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64" y="40"/>
                  </a:lnTo>
                  <a:lnTo>
                    <a:pt x="96" y="72"/>
                  </a:lnTo>
                  <a:lnTo>
                    <a:pt x="104" y="80"/>
                  </a:lnTo>
                  <a:lnTo>
                    <a:pt x="120" y="104"/>
                  </a:lnTo>
                  <a:lnTo>
                    <a:pt x="128" y="128"/>
                  </a:lnTo>
                  <a:lnTo>
                    <a:pt x="112" y="136"/>
                  </a:lnTo>
                  <a:lnTo>
                    <a:pt x="88" y="120"/>
                  </a:lnTo>
                  <a:lnTo>
                    <a:pt x="64" y="104"/>
                  </a:lnTo>
                  <a:lnTo>
                    <a:pt x="48" y="72"/>
                  </a:lnTo>
                  <a:lnTo>
                    <a:pt x="40" y="64"/>
                  </a:lnTo>
                  <a:lnTo>
                    <a:pt x="24" y="48"/>
                  </a:lnTo>
                  <a:lnTo>
                    <a:pt x="8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584"/>
            <p:cNvSpPr>
              <a:spLocks/>
            </p:cNvSpPr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585"/>
            <p:cNvSpPr>
              <a:spLocks/>
            </p:cNvSpPr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586"/>
            <p:cNvSpPr>
              <a:spLocks/>
            </p:cNvSpPr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587"/>
            <p:cNvSpPr>
              <a:spLocks/>
            </p:cNvSpPr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588"/>
            <p:cNvSpPr>
              <a:spLocks/>
            </p:cNvSpPr>
            <p:nvPr/>
          </p:nvSpPr>
          <p:spPr bwMode="auto">
            <a:xfrm>
              <a:off x="6501497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589"/>
            <p:cNvSpPr>
              <a:spLocks/>
            </p:cNvSpPr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590"/>
            <p:cNvSpPr>
              <a:spLocks/>
            </p:cNvSpPr>
            <p:nvPr/>
          </p:nvSpPr>
          <p:spPr bwMode="auto">
            <a:xfrm>
              <a:off x="6505883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591"/>
            <p:cNvSpPr>
              <a:spLocks/>
            </p:cNvSpPr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592"/>
            <p:cNvSpPr>
              <a:spLocks/>
            </p:cNvSpPr>
            <p:nvPr/>
          </p:nvSpPr>
          <p:spPr bwMode="auto">
            <a:xfrm>
              <a:off x="6490530" y="3550909"/>
              <a:ext cx="97599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0 w 72"/>
                <a:gd name="T5" fmla="*/ 2147483647 h 88"/>
                <a:gd name="T6" fmla="*/ 0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2147483647 h 88"/>
                <a:gd name="T14" fmla="*/ 2147483647 w 72"/>
                <a:gd name="T15" fmla="*/ 0 h 88"/>
                <a:gd name="T16" fmla="*/ 2147483647 w 72"/>
                <a:gd name="T17" fmla="*/ 2147483647 h 88"/>
                <a:gd name="T18" fmla="*/ 2147483647 w 72"/>
                <a:gd name="T19" fmla="*/ 2147483647 h 88"/>
                <a:gd name="T20" fmla="*/ 2147483647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2147483647 w 72"/>
                <a:gd name="T35" fmla="*/ 2147483647 h 88"/>
                <a:gd name="T36" fmla="*/ 2147483647 w 72"/>
                <a:gd name="T37" fmla="*/ 2147483647 h 88"/>
                <a:gd name="T38" fmla="*/ 2147483647 w 72"/>
                <a:gd name="T39" fmla="*/ 2147483647 h 88"/>
                <a:gd name="T40" fmla="*/ 2147483647 w 72"/>
                <a:gd name="T41" fmla="*/ 2147483647 h 88"/>
                <a:gd name="T42" fmla="*/ 2147483647 w 72"/>
                <a:gd name="T43" fmla="*/ 2147483647 h 88"/>
                <a:gd name="T44" fmla="*/ 2147483647 w 72"/>
                <a:gd name="T45" fmla="*/ 2147483647 h 88"/>
                <a:gd name="T46" fmla="*/ 2147483647 w 72"/>
                <a:gd name="T47" fmla="*/ 2147483647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88"/>
                <a:gd name="T74" fmla="*/ 72 w 72"/>
                <a:gd name="T75" fmla="*/ 88 h 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88">
                  <a:moveTo>
                    <a:pt x="8" y="88"/>
                  </a:moveTo>
                  <a:lnTo>
                    <a:pt x="8" y="72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56" y="32"/>
                  </a:lnTo>
                  <a:lnTo>
                    <a:pt x="56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48" y="88"/>
                  </a:lnTo>
                  <a:lnTo>
                    <a:pt x="32" y="72"/>
                  </a:lnTo>
                  <a:lnTo>
                    <a:pt x="24" y="56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593"/>
            <p:cNvSpPr>
              <a:spLocks/>
            </p:cNvSpPr>
            <p:nvPr/>
          </p:nvSpPr>
          <p:spPr bwMode="auto">
            <a:xfrm>
              <a:off x="6265724" y="3690179"/>
              <a:ext cx="182038" cy="42768"/>
            </a:xfrm>
            <a:custGeom>
              <a:avLst/>
              <a:gdLst>
                <a:gd name="T0" fmla="*/ 0 w 136"/>
                <a:gd name="T1" fmla="*/ 0 h 32"/>
                <a:gd name="T2" fmla="*/ 2147483647 w 136"/>
                <a:gd name="T3" fmla="*/ 0 h 32"/>
                <a:gd name="T4" fmla="*/ 2147483647 w 136"/>
                <a:gd name="T5" fmla="*/ 0 h 32"/>
                <a:gd name="T6" fmla="*/ 2147483647 w 136"/>
                <a:gd name="T7" fmla="*/ 0 h 32"/>
                <a:gd name="T8" fmla="*/ 2147483647 w 136"/>
                <a:gd name="T9" fmla="*/ 2147483647 h 32"/>
                <a:gd name="T10" fmla="*/ 2147483647 w 136"/>
                <a:gd name="T11" fmla="*/ 2147483647 h 32"/>
                <a:gd name="T12" fmla="*/ 2147483647 w 136"/>
                <a:gd name="T13" fmla="*/ 2147483647 h 32"/>
                <a:gd name="T14" fmla="*/ 2147483647 w 136"/>
                <a:gd name="T15" fmla="*/ 2147483647 h 32"/>
                <a:gd name="T16" fmla="*/ 2147483647 w 136"/>
                <a:gd name="T17" fmla="*/ 2147483647 h 32"/>
                <a:gd name="T18" fmla="*/ 2147483647 w 136"/>
                <a:gd name="T19" fmla="*/ 2147483647 h 32"/>
                <a:gd name="T20" fmla="*/ 0 w 136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32"/>
                <a:gd name="T35" fmla="*/ 136 w 136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32">
                  <a:moveTo>
                    <a:pt x="0" y="0"/>
                  </a:moveTo>
                  <a:lnTo>
                    <a:pt x="40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96" y="8"/>
                  </a:lnTo>
                  <a:lnTo>
                    <a:pt x="128" y="16"/>
                  </a:lnTo>
                  <a:lnTo>
                    <a:pt x="136" y="32"/>
                  </a:lnTo>
                  <a:lnTo>
                    <a:pt x="104" y="24"/>
                  </a:lnTo>
                  <a:lnTo>
                    <a:pt x="80" y="24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594"/>
            <p:cNvSpPr>
              <a:spLocks/>
            </p:cNvSpPr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95"/>
            <p:cNvSpPr>
              <a:spLocks/>
            </p:cNvSpPr>
            <p:nvPr/>
          </p:nvSpPr>
          <p:spPr bwMode="auto">
            <a:xfrm>
              <a:off x="3012063" y="3174769"/>
              <a:ext cx="193004" cy="53735"/>
            </a:xfrm>
            <a:custGeom>
              <a:avLst/>
              <a:gdLst>
                <a:gd name="T0" fmla="*/ 2147483647 w 144"/>
                <a:gd name="T1" fmla="*/ 2147483647 h 40"/>
                <a:gd name="T2" fmla="*/ 2147483647 w 144"/>
                <a:gd name="T3" fmla="*/ 0 h 40"/>
                <a:gd name="T4" fmla="*/ 2147483647 w 144"/>
                <a:gd name="T5" fmla="*/ 0 h 40"/>
                <a:gd name="T6" fmla="*/ 2147483647 w 144"/>
                <a:gd name="T7" fmla="*/ 2147483647 h 40"/>
                <a:gd name="T8" fmla="*/ 2147483647 w 144"/>
                <a:gd name="T9" fmla="*/ 2147483647 h 40"/>
                <a:gd name="T10" fmla="*/ 2147483647 w 144"/>
                <a:gd name="T11" fmla="*/ 2147483647 h 40"/>
                <a:gd name="T12" fmla="*/ 2147483647 w 144"/>
                <a:gd name="T13" fmla="*/ 2147483647 h 40"/>
                <a:gd name="T14" fmla="*/ 2147483647 w 144"/>
                <a:gd name="T15" fmla="*/ 2147483647 h 40"/>
                <a:gd name="T16" fmla="*/ 2147483647 w 144"/>
                <a:gd name="T17" fmla="*/ 2147483647 h 40"/>
                <a:gd name="T18" fmla="*/ 2147483647 w 144"/>
                <a:gd name="T19" fmla="*/ 2147483647 h 40"/>
                <a:gd name="T20" fmla="*/ 2147483647 w 144"/>
                <a:gd name="T21" fmla="*/ 2147483647 h 40"/>
                <a:gd name="T22" fmla="*/ 2147483647 w 144"/>
                <a:gd name="T23" fmla="*/ 2147483647 h 40"/>
                <a:gd name="T24" fmla="*/ 2147483647 w 144"/>
                <a:gd name="T25" fmla="*/ 2147483647 h 40"/>
                <a:gd name="T26" fmla="*/ 2147483647 w 144"/>
                <a:gd name="T27" fmla="*/ 2147483647 h 40"/>
                <a:gd name="T28" fmla="*/ 0 w 144"/>
                <a:gd name="T29" fmla="*/ 2147483647 h 40"/>
                <a:gd name="T30" fmla="*/ 2147483647 w 144"/>
                <a:gd name="T31" fmla="*/ 2147483647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40"/>
                <a:gd name="T50" fmla="*/ 144 w 144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40">
                  <a:moveTo>
                    <a:pt x="8" y="8"/>
                  </a:moveTo>
                  <a:lnTo>
                    <a:pt x="32" y="0"/>
                  </a:lnTo>
                  <a:lnTo>
                    <a:pt x="80" y="0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36" y="32"/>
                  </a:lnTo>
                  <a:lnTo>
                    <a:pt x="144" y="40"/>
                  </a:lnTo>
                  <a:lnTo>
                    <a:pt x="136" y="40"/>
                  </a:lnTo>
                  <a:lnTo>
                    <a:pt x="104" y="40"/>
                  </a:lnTo>
                  <a:lnTo>
                    <a:pt x="96" y="32"/>
                  </a:lnTo>
                  <a:lnTo>
                    <a:pt x="88" y="24"/>
                  </a:lnTo>
                  <a:lnTo>
                    <a:pt x="64" y="16"/>
                  </a:lnTo>
                  <a:lnTo>
                    <a:pt x="40" y="16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96"/>
            <p:cNvSpPr>
              <a:spLocks/>
            </p:cNvSpPr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597"/>
            <p:cNvSpPr>
              <a:spLocks/>
            </p:cNvSpPr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598"/>
            <p:cNvSpPr>
              <a:spLocks/>
            </p:cNvSpPr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599"/>
            <p:cNvSpPr>
              <a:spLocks/>
            </p:cNvSpPr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600"/>
            <p:cNvSpPr>
              <a:spLocks/>
            </p:cNvSpPr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601"/>
            <p:cNvSpPr>
              <a:spLocks/>
            </p:cNvSpPr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602"/>
            <p:cNvSpPr>
              <a:spLocks/>
            </p:cNvSpPr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603"/>
            <p:cNvSpPr>
              <a:spLocks/>
            </p:cNvSpPr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604"/>
            <p:cNvSpPr>
              <a:spLocks/>
            </p:cNvSpPr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605"/>
            <p:cNvSpPr>
              <a:spLocks/>
            </p:cNvSpPr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606"/>
            <p:cNvSpPr>
              <a:spLocks/>
            </p:cNvSpPr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Rectangle 607"/>
            <p:cNvSpPr>
              <a:spLocks noChangeArrowheads="1"/>
            </p:cNvSpPr>
            <p:nvPr/>
          </p:nvSpPr>
          <p:spPr bwMode="auto">
            <a:xfrm>
              <a:off x="5062736" y="3057432"/>
              <a:ext cx="0" cy="0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4" name="Freeform 608"/>
            <p:cNvSpPr>
              <a:spLocks/>
            </p:cNvSpPr>
            <p:nvPr/>
          </p:nvSpPr>
          <p:spPr bwMode="auto">
            <a:xfrm>
              <a:off x="4912500" y="2799726"/>
              <a:ext cx="311439" cy="117338"/>
            </a:xfrm>
            <a:custGeom>
              <a:avLst/>
              <a:gdLst>
                <a:gd name="T0" fmla="*/ 2147483647 w 232"/>
                <a:gd name="T1" fmla="*/ 2147483647 h 88"/>
                <a:gd name="T2" fmla="*/ 2147483647 w 232"/>
                <a:gd name="T3" fmla="*/ 2147483647 h 88"/>
                <a:gd name="T4" fmla="*/ 2147483647 w 232"/>
                <a:gd name="T5" fmla="*/ 2147483647 h 88"/>
                <a:gd name="T6" fmla="*/ 2147483647 w 232"/>
                <a:gd name="T7" fmla="*/ 2147483647 h 88"/>
                <a:gd name="T8" fmla="*/ 2147483647 w 232"/>
                <a:gd name="T9" fmla="*/ 2147483647 h 88"/>
                <a:gd name="T10" fmla="*/ 2147483647 w 232"/>
                <a:gd name="T11" fmla="*/ 2147483647 h 88"/>
                <a:gd name="T12" fmla="*/ 2147483647 w 232"/>
                <a:gd name="T13" fmla="*/ 2147483647 h 88"/>
                <a:gd name="T14" fmla="*/ 2147483647 w 232"/>
                <a:gd name="T15" fmla="*/ 2147483647 h 88"/>
                <a:gd name="T16" fmla="*/ 2147483647 w 232"/>
                <a:gd name="T17" fmla="*/ 2147483647 h 88"/>
                <a:gd name="T18" fmla="*/ 2147483647 w 232"/>
                <a:gd name="T19" fmla="*/ 0 h 88"/>
                <a:gd name="T20" fmla="*/ 2147483647 w 232"/>
                <a:gd name="T21" fmla="*/ 0 h 88"/>
                <a:gd name="T22" fmla="*/ 2147483647 w 232"/>
                <a:gd name="T23" fmla="*/ 0 h 88"/>
                <a:gd name="T24" fmla="*/ 2147483647 w 232"/>
                <a:gd name="T25" fmla="*/ 2147483647 h 88"/>
                <a:gd name="T26" fmla="*/ 2147483647 w 232"/>
                <a:gd name="T27" fmla="*/ 2147483647 h 88"/>
                <a:gd name="T28" fmla="*/ 2147483647 w 232"/>
                <a:gd name="T29" fmla="*/ 2147483647 h 88"/>
                <a:gd name="T30" fmla="*/ 2147483647 w 232"/>
                <a:gd name="T31" fmla="*/ 0 h 88"/>
                <a:gd name="T32" fmla="*/ 2147483647 w 232"/>
                <a:gd name="T33" fmla="*/ 0 h 88"/>
                <a:gd name="T34" fmla="*/ 2147483647 w 232"/>
                <a:gd name="T35" fmla="*/ 0 h 88"/>
                <a:gd name="T36" fmla="*/ 2147483647 w 232"/>
                <a:gd name="T37" fmla="*/ 0 h 88"/>
                <a:gd name="T38" fmla="*/ 2147483647 w 232"/>
                <a:gd name="T39" fmla="*/ 0 h 88"/>
                <a:gd name="T40" fmla="*/ 2147483647 w 232"/>
                <a:gd name="T41" fmla="*/ 2147483647 h 88"/>
                <a:gd name="T42" fmla="*/ 2147483647 w 232"/>
                <a:gd name="T43" fmla="*/ 2147483647 h 88"/>
                <a:gd name="T44" fmla="*/ 2147483647 w 232"/>
                <a:gd name="T45" fmla="*/ 2147483647 h 88"/>
                <a:gd name="T46" fmla="*/ 2147483647 w 232"/>
                <a:gd name="T47" fmla="*/ 2147483647 h 88"/>
                <a:gd name="T48" fmla="*/ 2147483647 w 232"/>
                <a:gd name="T49" fmla="*/ 2147483647 h 88"/>
                <a:gd name="T50" fmla="*/ 0 w 232"/>
                <a:gd name="T51" fmla="*/ 2147483647 h 88"/>
                <a:gd name="T52" fmla="*/ 2147483647 w 232"/>
                <a:gd name="T53" fmla="*/ 2147483647 h 88"/>
                <a:gd name="T54" fmla="*/ 2147483647 w 232"/>
                <a:gd name="T55" fmla="*/ 2147483647 h 88"/>
                <a:gd name="T56" fmla="*/ 2147483647 w 232"/>
                <a:gd name="T57" fmla="*/ 2147483647 h 88"/>
                <a:gd name="T58" fmla="*/ 2147483647 w 232"/>
                <a:gd name="T59" fmla="*/ 2147483647 h 88"/>
                <a:gd name="T60" fmla="*/ 2147483647 w 232"/>
                <a:gd name="T61" fmla="*/ 2147483647 h 88"/>
                <a:gd name="T62" fmla="*/ 2147483647 w 232"/>
                <a:gd name="T63" fmla="*/ 2147483647 h 88"/>
                <a:gd name="T64" fmla="*/ 2147483647 w 232"/>
                <a:gd name="T65" fmla="*/ 2147483647 h 88"/>
                <a:gd name="T66" fmla="*/ 2147483647 w 232"/>
                <a:gd name="T67" fmla="*/ 2147483647 h 88"/>
                <a:gd name="T68" fmla="*/ 2147483647 w 232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2"/>
                <a:gd name="T106" fmla="*/ 0 h 88"/>
                <a:gd name="T107" fmla="*/ 232 w 232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2" h="88">
                  <a:moveTo>
                    <a:pt x="136" y="80"/>
                  </a:moveTo>
                  <a:lnTo>
                    <a:pt x="144" y="80"/>
                  </a:lnTo>
                  <a:lnTo>
                    <a:pt x="184" y="80"/>
                  </a:lnTo>
                  <a:lnTo>
                    <a:pt x="208" y="72"/>
                  </a:lnTo>
                  <a:lnTo>
                    <a:pt x="224" y="72"/>
                  </a:lnTo>
                  <a:lnTo>
                    <a:pt x="232" y="72"/>
                  </a:lnTo>
                  <a:lnTo>
                    <a:pt x="232" y="64"/>
                  </a:lnTo>
                  <a:lnTo>
                    <a:pt x="232" y="32"/>
                  </a:lnTo>
                  <a:lnTo>
                    <a:pt x="216" y="8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52" y="8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64" y="8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24" y="80"/>
                  </a:lnTo>
                  <a:lnTo>
                    <a:pt x="56" y="80"/>
                  </a:lnTo>
                  <a:lnTo>
                    <a:pt x="64" y="80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120" y="88"/>
                  </a:lnTo>
                  <a:lnTo>
                    <a:pt x="136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609"/>
            <p:cNvSpPr>
              <a:spLocks/>
            </p:cNvSpPr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80"/>
                <a:gd name="T47" fmla="*/ 88 w 88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610"/>
            <p:cNvSpPr>
              <a:spLocks/>
            </p:cNvSpPr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"/>
                <a:gd name="T49" fmla="*/ 0 h 56"/>
                <a:gd name="T50" fmla="*/ 64 w 6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611"/>
            <p:cNvSpPr>
              <a:spLocks/>
            </p:cNvSpPr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2147483647 w 88"/>
                <a:gd name="T25" fmla="*/ 2147483647 h 80"/>
                <a:gd name="T26" fmla="*/ 0 w 88"/>
                <a:gd name="T27" fmla="*/ 2147483647 h 80"/>
                <a:gd name="T28" fmla="*/ 2147483647 w 88"/>
                <a:gd name="T29" fmla="*/ 2147483647 h 80"/>
                <a:gd name="T30" fmla="*/ 2147483647 w 88"/>
                <a:gd name="T31" fmla="*/ 2147483647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80"/>
                <a:gd name="T50" fmla="*/ 88 w 88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612"/>
            <p:cNvSpPr>
              <a:spLocks/>
            </p:cNvSpPr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2147483647 w 64"/>
                <a:gd name="T33" fmla="*/ 2147483647 h 56"/>
                <a:gd name="T34" fmla="*/ 2147483647 w 64"/>
                <a:gd name="T35" fmla="*/ 2147483647 h 56"/>
                <a:gd name="T36" fmla="*/ 2147483647 w 64"/>
                <a:gd name="T37" fmla="*/ 2147483647 h 56"/>
                <a:gd name="T38" fmla="*/ 2147483647 w 64"/>
                <a:gd name="T39" fmla="*/ 2147483647 h 56"/>
                <a:gd name="T40" fmla="*/ 2147483647 w 64"/>
                <a:gd name="T41" fmla="*/ 0 h 56"/>
                <a:gd name="T42" fmla="*/ 2147483647 w 64"/>
                <a:gd name="T43" fmla="*/ 0 h 56"/>
                <a:gd name="T44" fmla="*/ 2147483647 w 64"/>
                <a:gd name="T45" fmla="*/ 2147483647 h 56"/>
                <a:gd name="T46" fmla="*/ 2147483647 w 64"/>
                <a:gd name="T47" fmla="*/ 2147483647 h 56"/>
                <a:gd name="T48" fmla="*/ 2147483647 w 64"/>
                <a:gd name="T49" fmla="*/ 2147483647 h 56"/>
                <a:gd name="T50" fmla="*/ 2147483647 w 64"/>
                <a:gd name="T51" fmla="*/ 2147483647 h 56"/>
                <a:gd name="T52" fmla="*/ 0 w 64"/>
                <a:gd name="T53" fmla="*/ 2147483647 h 56"/>
                <a:gd name="T54" fmla="*/ 2147483647 w 64"/>
                <a:gd name="T55" fmla="*/ 2147483647 h 56"/>
                <a:gd name="T56" fmla="*/ 2147483647 w 64"/>
                <a:gd name="T57" fmla="*/ 2147483647 h 56"/>
                <a:gd name="T58" fmla="*/ 2147483647 w 64"/>
                <a:gd name="T59" fmla="*/ 2147483647 h 56"/>
                <a:gd name="T60" fmla="*/ 2147483647 w 64"/>
                <a:gd name="T61" fmla="*/ 2147483647 h 56"/>
                <a:gd name="T62" fmla="*/ 2147483647 w 64"/>
                <a:gd name="T63" fmla="*/ 2147483647 h 56"/>
                <a:gd name="T64" fmla="*/ 2147483647 w 64"/>
                <a:gd name="T65" fmla="*/ 2147483647 h 56"/>
                <a:gd name="T66" fmla="*/ 2147483647 w 64"/>
                <a:gd name="T67" fmla="*/ 2147483647 h 56"/>
                <a:gd name="T68" fmla="*/ 2147483647 w 64"/>
                <a:gd name="T69" fmla="*/ 2147483647 h 56"/>
                <a:gd name="T70" fmla="*/ 2147483647 w 64"/>
                <a:gd name="T71" fmla="*/ 2147483647 h 56"/>
                <a:gd name="T72" fmla="*/ 2147483647 w 64"/>
                <a:gd name="T73" fmla="*/ 2147483647 h 56"/>
                <a:gd name="T74" fmla="*/ 2147483647 w 64"/>
                <a:gd name="T75" fmla="*/ 2147483647 h 56"/>
                <a:gd name="T76" fmla="*/ 2147483647 w 64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4"/>
                <a:gd name="T118" fmla="*/ 0 h 56"/>
                <a:gd name="T119" fmla="*/ 64 w 64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13"/>
            <p:cNvSpPr>
              <a:spLocks/>
            </p:cNvSpPr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14"/>
            <p:cNvSpPr>
              <a:spLocks/>
            </p:cNvSpPr>
            <p:nvPr/>
          </p:nvSpPr>
          <p:spPr bwMode="auto">
            <a:xfrm>
              <a:off x="5353340" y="3153934"/>
              <a:ext cx="128304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0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0 h 112"/>
                <a:gd name="T22" fmla="*/ 2147483647 w 96"/>
                <a:gd name="T23" fmla="*/ 0 h 112"/>
                <a:gd name="T24" fmla="*/ 2147483647 w 96"/>
                <a:gd name="T25" fmla="*/ 0 h 112"/>
                <a:gd name="T26" fmla="*/ 2147483647 w 96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6"/>
                <a:gd name="T43" fmla="*/ 0 h 112"/>
                <a:gd name="T44" fmla="*/ 96 w 96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6" h="112">
                  <a:moveTo>
                    <a:pt x="40" y="24"/>
                  </a:moveTo>
                  <a:lnTo>
                    <a:pt x="40" y="48"/>
                  </a:lnTo>
                  <a:lnTo>
                    <a:pt x="16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112"/>
                  </a:lnTo>
                  <a:lnTo>
                    <a:pt x="48" y="88"/>
                  </a:lnTo>
                  <a:lnTo>
                    <a:pt x="72" y="56"/>
                  </a:lnTo>
                  <a:lnTo>
                    <a:pt x="80" y="40"/>
                  </a:lnTo>
                  <a:lnTo>
                    <a:pt x="96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615"/>
            <p:cNvSpPr>
              <a:spLocks/>
            </p:cNvSpPr>
            <p:nvPr/>
          </p:nvSpPr>
          <p:spPr bwMode="auto">
            <a:xfrm>
              <a:off x="5192137" y="3250436"/>
              <a:ext cx="182038" cy="107468"/>
            </a:xfrm>
            <a:custGeom>
              <a:avLst/>
              <a:gdLst>
                <a:gd name="T0" fmla="*/ 2147483647 w 136"/>
                <a:gd name="T1" fmla="*/ 0 h 80"/>
                <a:gd name="T2" fmla="*/ 2147483647 w 136"/>
                <a:gd name="T3" fmla="*/ 2147483647 h 80"/>
                <a:gd name="T4" fmla="*/ 2147483647 w 136"/>
                <a:gd name="T5" fmla="*/ 2147483647 h 80"/>
                <a:gd name="T6" fmla="*/ 2147483647 w 136"/>
                <a:gd name="T7" fmla="*/ 2147483647 h 80"/>
                <a:gd name="T8" fmla="*/ 0 w 136"/>
                <a:gd name="T9" fmla="*/ 2147483647 h 80"/>
                <a:gd name="T10" fmla="*/ 2147483647 w 136"/>
                <a:gd name="T11" fmla="*/ 2147483647 h 80"/>
                <a:gd name="T12" fmla="*/ 2147483647 w 136"/>
                <a:gd name="T13" fmla="*/ 2147483647 h 80"/>
                <a:gd name="T14" fmla="*/ 2147483647 w 136"/>
                <a:gd name="T15" fmla="*/ 2147483647 h 80"/>
                <a:gd name="T16" fmla="*/ 2147483647 w 136"/>
                <a:gd name="T17" fmla="*/ 2147483647 h 80"/>
                <a:gd name="T18" fmla="*/ 2147483647 w 136"/>
                <a:gd name="T19" fmla="*/ 2147483647 h 80"/>
                <a:gd name="T20" fmla="*/ 2147483647 w 136"/>
                <a:gd name="T21" fmla="*/ 2147483647 h 80"/>
                <a:gd name="T22" fmla="*/ 2147483647 w 136"/>
                <a:gd name="T23" fmla="*/ 2147483647 h 80"/>
                <a:gd name="T24" fmla="*/ 2147483647 w 136"/>
                <a:gd name="T25" fmla="*/ 2147483647 h 80"/>
                <a:gd name="T26" fmla="*/ 2147483647 w 136"/>
                <a:gd name="T27" fmla="*/ 0 h 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6"/>
                <a:gd name="T43" fmla="*/ 0 h 80"/>
                <a:gd name="T44" fmla="*/ 136 w 136"/>
                <a:gd name="T45" fmla="*/ 80 h 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6" h="80">
                  <a:moveTo>
                    <a:pt x="120" y="0"/>
                  </a:moveTo>
                  <a:lnTo>
                    <a:pt x="72" y="16"/>
                  </a:lnTo>
                  <a:lnTo>
                    <a:pt x="56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80"/>
                  </a:lnTo>
                  <a:lnTo>
                    <a:pt x="48" y="72"/>
                  </a:lnTo>
                  <a:lnTo>
                    <a:pt x="64" y="72"/>
                  </a:lnTo>
                  <a:lnTo>
                    <a:pt x="80" y="56"/>
                  </a:lnTo>
                  <a:lnTo>
                    <a:pt x="104" y="48"/>
                  </a:lnTo>
                  <a:lnTo>
                    <a:pt x="136" y="40"/>
                  </a:lnTo>
                  <a:lnTo>
                    <a:pt x="128" y="8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616"/>
            <p:cNvSpPr>
              <a:spLocks/>
            </p:cNvSpPr>
            <p:nvPr/>
          </p:nvSpPr>
          <p:spPr bwMode="auto">
            <a:xfrm>
              <a:off x="5062736" y="3003697"/>
              <a:ext cx="344338" cy="289507"/>
            </a:xfrm>
            <a:custGeom>
              <a:avLst/>
              <a:gdLst>
                <a:gd name="T0" fmla="*/ 2147483647 w 256"/>
                <a:gd name="T1" fmla="*/ 2147483647 h 216"/>
                <a:gd name="T2" fmla="*/ 2147483647 w 256"/>
                <a:gd name="T3" fmla="*/ 2147483647 h 216"/>
                <a:gd name="T4" fmla="*/ 2147483647 w 256"/>
                <a:gd name="T5" fmla="*/ 2147483647 h 216"/>
                <a:gd name="T6" fmla="*/ 2147483647 w 256"/>
                <a:gd name="T7" fmla="*/ 2147483647 h 216"/>
                <a:gd name="T8" fmla="*/ 2147483647 w 256"/>
                <a:gd name="T9" fmla="*/ 2147483647 h 216"/>
                <a:gd name="T10" fmla="*/ 2147483647 w 256"/>
                <a:gd name="T11" fmla="*/ 2147483647 h 216"/>
                <a:gd name="T12" fmla="*/ 2147483647 w 256"/>
                <a:gd name="T13" fmla="*/ 2147483647 h 216"/>
                <a:gd name="T14" fmla="*/ 2147483647 w 256"/>
                <a:gd name="T15" fmla="*/ 2147483647 h 216"/>
                <a:gd name="T16" fmla="*/ 2147483647 w 256"/>
                <a:gd name="T17" fmla="*/ 2147483647 h 216"/>
                <a:gd name="T18" fmla="*/ 2147483647 w 256"/>
                <a:gd name="T19" fmla="*/ 2147483647 h 216"/>
                <a:gd name="T20" fmla="*/ 2147483647 w 256"/>
                <a:gd name="T21" fmla="*/ 2147483647 h 216"/>
                <a:gd name="T22" fmla="*/ 2147483647 w 256"/>
                <a:gd name="T23" fmla="*/ 2147483647 h 216"/>
                <a:gd name="T24" fmla="*/ 2147483647 w 256"/>
                <a:gd name="T25" fmla="*/ 0 h 216"/>
                <a:gd name="T26" fmla="*/ 2147483647 w 256"/>
                <a:gd name="T27" fmla="*/ 0 h 216"/>
                <a:gd name="T28" fmla="*/ 2147483647 w 256"/>
                <a:gd name="T29" fmla="*/ 0 h 216"/>
                <a:gd name="T30" fmla="*/ 2147483647 w 256"/>
                <a:gd name="T31" fmla="*/ 2147483647 h 216"/>
                <a:gd name="T32" fmla="*/ 2147483647 w 256"/>
                <a:gd name="T33" fmla="*/ 2147483647 h 216"/>
                <a:gd name="T34" fmla="*/ 2147483647 w 256"/>
                <a:gd name="T35" fmla="*/ 2147483647 h 216"/>
                <a:gd name="T36" fmla="*/ 2147483647 w 256"/>
                <a:gd name="T37" fmla="*/ 2147483647 h 216"/>
                <a:gd name="T38" fmla="*/ 2147483647 w 256"/>
                <a:gd name="T39" fmla="*/ 2147483647 h 216"/>
                <a:gd name="T40" fmla="*/ 0 w 256"/>
                <a:gd name="T41" fmla="*/ 2147483647 h 216"/>
                <a:gd name="T42" fmla="*/ 2147483647 w 256"/>
                <a:gd name="T43" fmla="*/ 2147483647 h 216"/>
                <a:gd name="T44" fmla="*/ 2147483647 w 256"/>
                <a:gd name="T45" fmla="*/ 2147483647 h 216"/>
                <a:gd name="T46" fmla="*/ 2147483647 w 256"/>
                <a:gd name="T47" fmla="*/ 2147483647 h 216"/>
                <a:gd name="T48" fmla="*/ 2147483647 w 256"/>
                <a:gd name="T49" fmla="*/ 2147483647 h 216"/>
                <a:gd name="T50" fmla="*/ 2147483647 w 256"/>
                <a:gd name="T51" fmla="*/ 2147483647 h 216"/>
                <a:gd name="T52" fmla="*/ 2147483647 w 256"/>
                <a:gd name="T53" fmla="*/ 2147483647 h 216"/>
                <a:gd name="T54" fmla="*/ 2147483647 w 256"/>
                <a:gd name="T55" fmla="*/ 2147483647 h 216"/>
                <a:gd name="T56" fmla="*/ 2147483647 w 256"/>
                <a:gd name="T57" fmla="*/ 2147483647 h 216"/>
                <a:gd name="T58" fmla="*/ 2147483647 w 256"/>
                <a:gd name="T59" fmla="*/ 2147483647 h 216"/>
                <a:gd name="T60" fmla="*/ 2147483647 w 256"/>
                <a:gd name="T61" fmla="*/ 2147483647 h 216"/>
                <a:gd name="T62" fmla="*/ 2147483647 w 256"/>
                <a:gd name="T63" fmla="*/ 2147483647 h 216"/>
                <a:gd name="T64" fmla="*/ 2147483647 w 256"/>
                <a:gd name="T65" fmla="*/ 2147483647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6"/>
                <a:gd name="T101" fmla="*/ 256 w 256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6">
                  <a:moveTo>
                    <a:pt x="256" y="136"/>
                  </a:moveTo>
                  <a:lnTo>
                    <a:pt x="224" y="128"/>
                  </a:lnTo>
                  <a:lnTo>
                    <a:pt x="208" y="112"/>
                  </a:lnTo>
                  <a:lnTo>
                    <a:pt x="216" y="96"/>
                  </a:lnTo>
                  <a:lnTo>
                    <a:pt x="208" y="96"/>
                  </a:lnTo>
                  <a:lnTo>
                    <a:pt x="192" y="88"/>
                  </a:lnTo>
                  <a:lnTo>
                    <a:pt x="184" y="64"/>
                  </a:lnTo>
                  <a:lnTo>
                    <a:pt x="168" y="48"/>
                  </a:lnTo>
                  <a:lnTo>
                    <a:pt x="160" y="48"/>
                  </a:lnTo>
                  <a:lnTo>
                    <a:pt x="144" y="40"/>
                  </a:lnTo>
                  <a:lnTo>
                    <a:pt x="112" y="32"/>
                  </a:lnTo>
                  <a:lnTo>
                    <a:pt x="104" y="24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8" y="56"/>
                  </a:lnTo>
                  <a:lnTo>
                    <a:pt x="40" y="112"/>
                  </a:lnTo>
                  <a:lnTo>
                    <a:pt x="56" y="128"/>
                  </a:lnTo>
                  <a:lnTo>
                    <a:pt x="64" y="152"/>
                  </a:lnTo>
                  <a:lnTo>
                    <a:pt x="72" y="184"/>
                  </a:lnTo>
                  <a:lnTo>
                    <a:pt x="96" y="208"/>
                  </a:lnTo>
                  <a:lnTo>
                    <a:pt x="96" y="216"/>
                  </a:lnTo>
                  <a:lnTo>
                    <a:pt x="112" y="208"/>
                  </a:lnTo>
                  <a:lnTo>
                    <a:pt x="152" y="208"/>
                  </a:lnTo>
                  <a:lnTo>
                    <a:pt x="168" y="200"/>
                  </a:lnTo>
                  <a:lnTo>
                    <a:pt x="216" y="184"/>
                  </a:lnTo>
                  <a:lnTo>
                    <a:pt x="256" y="1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617"/>
            <p:cNvSpPr>
              <a:spLocks/>
            </p:cNvSpPr>
            <p:nvPr/>
          </p:nvSpPr>
          <p:spPr bwMode="auto">
            <a:xfrm>
              <a:off x="5353340" y="3185735"/>
              <a:ext cx="53734" cy="64701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0 h 48"/>
                <a:gd name="T8" fmla="*/ 0 w 4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8"/>
                <a:gd name="T17" fmla="*/ 40 w 4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8">
                  <a:moveTo>
                    <a:pt x="0" y="48"/>
                  </a:moveTo>
                  <a:lnTo>
                    <a:pt x="16" y="40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618"/>
            <p:cNvSpPr>
              <a:spLocks/>
            </p:cNvSpPr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19"/>
            <p:cNvSpPr>
              <a:spLocks/>
            </p:cNvSpPr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620"/>
            <p:cNvSpPr>
              <a:spLocks/>
            </p:cNvSpPr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621"/>
            <p:cNvSpPr>
              <a:spLocks/>
            </p:cNvSpPr>
            <p:nvPr/>
          </p:nvSpPr>
          <p:spPr bwMode="auto">
            <a:xfrm>
              <a:off x="5223939" y="2842495"/>
              <a:ext cx="322405" cy="300473"/>
            </a:xfrm>
            <a:custGeom>
              <a:avLst/>
              <a:gdLst>
                <a:gd name="T0" fmla="*/ 2147483647 w 240"/>
                <a:gd name="T1" fmla="*/ 2147483647 h 224"/>
                <a:gd name="T2" fmla="*/ 2147483647 w 240"/>
                <a:gd name="T3" fmla="*/ 2147483647 h 224"/>
                <a:gd name="T4" fmla="*/ 2147483647 w 240"/>
                <a:gd name="T5" fmla="*/ 2147483647 h 224"/>
                <a:gd name="T6" fmla="*/ 2147483647 w 240"/>
                <a:gd name="T7" fmla="*/ 2147483647 h 224"/>
                <a:gd name="T8" fmla="*/ 2147483647 w 240"/>
                <a:gd name="T9" fmla="*/ 2147483647 h 224"/>
                <a:gd name="T10" fmla="*/ 2147483647 w 240"/>
                <a:gd name="T11" fmla="*/ 2147483647 h 224"/>
                <a:gd name="T12" fmla="*/ 2147483647 w 240"/>
                <a:gd name="T13" fmla="*/ 2147483647 h 224"/>
                <a:gd name="T14" fmla="*/ 2147483647 w 240"/>
                <a:gd name="T15" fmla="*/ 2147483647 h 224"/>
                <a:gd name="T16" fmla="*/ 2147483647 w 240"/>
                <a:gd name="T17" fmla="*/ 2147483647 h 224"/>
                <a:gd name="T18" fmla="*/ 2147483647 w 240"/>
                <a:gd name="T19" fmla="*/ 2147483647 h 224"/>
                <a:gd name="T20" fmla="*/ 2147483647 w 240"/>
                <a:gd name="T21" fmla="*/ 2147483647 h 224"/>
                <a:gd name="T22" fmla="*/ 2147483647 w 240"/>
                <a:gd name="T23" fmla="*/ 2147483647 h 224"/>
                <a:gd name="T24" fmla="*/ 2147483647 w 240"/>
                <a:gd name="T25" fmla="*/ 2147483647 h 224"/>
                <a:gd name="T26" fmla="*/ 2147483647 w 240"/>
                <a:gd name="T27" fmla="*/ 2147483647 h 224"/>
                <a:gd name="T28" fmla="*/ 2147483647 w 240"/>
                <a:gd name="T29" fmla="*/ 2147483647 h 224"/>
                <a:gd name="T30" fmla="*/ 2147483647 w 240"/>
                <a:gd name="T31" fmla="*/ 2147483647 h 224"/>
                <a:gd name="T32" fmla="*/ 2147483647 w 240"/>
                <a:gd name="T33" fmla="*/ 2147483647 h 224"/>
                <a:gd name="T34" fmla="*/ 2147483647 w 240"/>
                <a:gd name="T35" fmla="*/ 2147483647 h 224"/>
                <a:gd name="T36" fmla="*/ 2147483647 w 240"/>
                <a:gd name="T37" fmla="*/ 2147483647 h 224"/>
                <a:gd name="T38" fmla="*/ 2147483647 w 240"/>
                <a:gd name="T39" fmla="*/ 0 h 224"/>
                <a:gd name="T40" fmla="*/ 2147483647 w 240"/>
                <a:gd name="T41" fmla="*/ 2147483647 h 224"/>
                <a:gd name="T42" fmla="*/ 2147483647 w 240"/>
                <a:gd name="T43" fmla="*/ 2147483647 h 224"/>
                <a:gd name="T44" fmla="*/ 0 w 240"/>
                <a:gd name="T45" fmla="*/ 0 h 224"/>
                <a:gd name="T46" fmla="*/ 0 w 240"/>
                <a:gd name="T47" fmla="*/ 2147483647 h 224"/>
                <a:gd name="T48" fmla="*/ 0 w 240"/>
                <a:gd name="T49" fmla="*/ 2147483647 h 224"/>
                <a:gd name="T50" fmla="*/ 2147483647 w 240"/>
                <a:gd name="T51" fmla="*/ 2147483647 h 224"/>
                <a:gd name="T52" fmla="*/ 2147483647 w 240"/>
                <a:gd name="T53" fmla="*/ 2147483647 h 224"/>
                <a:gd name="T54" fmla="*/ 2147483647 w 240"/>
                <a:gd name="T55" fmla="*/ 2147483647 h 224"/>
                <a:gd name="T56" fmla="*/ 2147483647 w 240"/>
                <a:gd name="T57" fmla="*/ 2147483647 h 224"/>
                <a:gd name="T58" fmla="*/ 2147483647 w 240"/>
                <a:gd name="T59" fmla="*/ 2147483647 h 224"/>
                <a:gd name="T60" fmla="*/ 2147483647 w 240"/>
                <a:gd name="T61" fmla="*/ 2147483647 h 224"/>
                <a:gd name="T62" fmla="*/ 2147483647 w 240"/>
                <a:gd name="T63" fmla="*/ 2147483647 h 224"/>
                <a:gd name="T64" fmla="*/ 2147483647 w 240"/>
                <a:gd name="T65" fmla="*/ 2147483647 h 224"/>
                <a:gd name="T66" fmla="*/ 2147483647 w 240"/>
                <a:gd name="T67" fmla="*/ 2147483647 h 224"/>
                <a:gd name="T68" fmla="*/ 2147483647 w 240"/>
                <a:gd name="T69" fmla="*/ 2147483647 h 224"/>
                <a:gd name="T70" fmla="*/ 2147483647 w 240"/>
                <a:gd name="T71" fmla="*/ 2147483647 h 224"/>
                <a:gd name="T72" fmla="*/ 2147483647 w 240"/>
                <a:gd name="T73" fmla="*/ 2147483647 h 224"/>
                <a:gd name="T74" fmla="*/ 2147483647 w 240"/>
                <a:gd name="T75" fmla="*/ 2147483647 h 224"/>
                <a:gd name="T76" fmla="*/ 2147483647 w 240"/>
                <a:gd name="T77" fmla="*/ 2147483647 h 224"/>
                <a:gd name="T78" fmla="*/ 2147483647 w 240"/>
                <a:gd name="T79" fmla="*/ 2147483647 h 224"/>
                <a:gd name="T80" fmla="*/ 2147483647 w 240"/>
                <a:gd name="T81" fmla="*/ 2147483647 h 224"/>
                <a:gd name="T82" fmla="*/ 2147483647 w 240"/>
                <a:gd name="T83" fmla="*/ 2147483647 h 224"/>
                <a:gd name="T84" fmla="*/ 2147483647 w 240"/>
                <a:gd name="T85" fmla="*/ 2147483647 h 224"/>
                <a:gd name="T86" fmla="*/ 2147483647 w 240"/>
                <a:gd name="T87" fmla="*/ 2147483647 h 224"/>
                <a:gd name="T88" fmla="*/ 2147483647 w 240"/>
                <a:gd name="T89" fmla="*/ 2147483647 h 224"/>
                <a:gd name="T90" fmla="*/ 2147483647 w 240"/>
                <a:gd name="T91" fmla="*/ 2147483647 h 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24"/>
                <a:gd name="T140" fmla="*/ 240 w 240"/>
                <a:gd name="T141" fmla="*/ 224 h 2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24">
                  <a:moveTo>
                    <a:pt x="208" y="152"/>
                  </a:moveTo>
                  <a:lnTo>
                    <a:pt x="216" y="128"/>
                  </a:lnTo>
                  <a:lnTo>
                    <a:pt x="200" y="120"/>
                  </a:lnTo>
                  <a:lnTo>
                    <a:pt x="200" y="104"/>
                  </a:lnTo>
                  <a:lnTo>
                    <a:pt x="208" y="88"/>
                  </a:lnTo>
                  <a:lnTo>
                    <a:pt x="208" y="48"/>
                  </a:lnTo>
                  <a:lnTo>
                    <a:pt x="192" y="48"/>
                  </a:lnTo>
                  <a:lnTo>
                    <a:pt x="176" y="32"/>
                  </a:lnTo>
                  <a:lnTo>
                    <a:pt x="160" y="24"/>
                  </a:lnTo>
                  <a:lnTo>
                    <a:pt x="144" y="24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72" y="40"/>
                  </a:lnTo>
                  <a:lnTo>
                    <a:pt x="56" y="40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24" y="16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16" y="80"/>
                  </a:lnTo>
                  <a:lnTo>
                    <a:pt x="16" y="96"/>
                  </a:lnTo>
                  <a:lnTo>
                    <a:pt x="40" y="120"/>
                  </a:lnTo>
                  <a:lnTo>
                    <a:pt x="48" y="136"/>
                  </a:lnTo>
                  <a:lnTo>
                    <a:pt x="56" y="152"/>
                  </a:lnTo>
                  <a:lnTo>
                    <a:pt x="56" y="144"/>
                  </a:lnTo>
                  <a:lnTo>
                    <a:pt x="72" y="160"/>
                  </a:lnTo>
                  <a:lnTo>
                    <a:pt x="88" y="176"/>
                  </a:lnTo>
                  <a:lnTo>
                    <a:pt x="112" y="192"/>
                  </a:lnTo>
                  <a:lnTo>
                    <a:pt x="136" y="200"/>
                  </a:lnTo>
                  <a:lnTo>
                    <a:pt x="152" y="192"/>
                  </a:lnTo>
                  <a:lnTo>
                    <a:pt x="168" y="208"/>
                  </a:lnTo>
                  <a:lnTo>
                    <a:pt x="208" y="224"/>
                  </a:lnTo>
                  <a:lnTo>
                    <a:pt x="216" y="224"/>
                  </a:lnTo>
                  <a:lnTo>
                    <a:pt x="216" y="208"/>
                  </a:lnTo>
                  <a:lnTo>
                    <a:pt x="240" y="200"/>
                  </a:lnTo>
                  <a:lnTo>
                    <a:pt x="232" y="184"/>
                  </a:lnTo>
                  <a:lnTo>
                    <a:pt x="232" y="176"/>
                  </a:lnTo>
                  <a:lnTo>
                    <a:pt x="216" y="160"/>
                  </a:lnTo>
                  <a:lnTo>
                    <a:pt x="208" y="1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622"/>
            <p:cNvSpPr>
              <a:spLocks/>
            </p:cNvSpPr>
            <p:nvPr/>
          </p:nvSpPr>
          <p:spPr bwMode="auto">
            <a:xfrm>
              <a:off x="5503576" y="2907195"/>
              <a:ext cx="278541" cy="256608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2147483647 h 192"/>
                <a:gd name="T24" fmla="*/ 2147483647 w 208"/>
                <a:gd name="T25" fmla="*/ 0 h 192"/>
                <a:gd name="T26" fmla="*/ 2147483647 w 208"/>
                <a:gd name="T27" fmla="*/ 0 h 192"/>
                <a:gd name="T28" fmla="*/ 2147483647 w 208"/>
                <a:gd name="T29" fmla="*/ 0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2147483647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0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2147483647 w 208"/>
                <a:gd name="T67" fmla="*/ 2147483647 h 192"/>
                <a:gd name="T68" fmla="*/ 2147483647 w 208"/>
                <a:gd name="T69" fmla="*/ 2147483647 h 192"/>
                <a:gd name="T70" fmla="*/ 2147483647 w 208"/>
                <a:gd name="T71" fmla="*/ 2147483647 h 192"/>
                <a:gd name="T72" fmla="*/ 2147483647 w 208"/>
                <a:gd name="T73" fmla="*/ 2147483647 h 192"/>
                <a:gd name="T74" fmla="*/ 2147483647 w 208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192"/>
                <a:gd name="T116" fmla="*/ 208 w 208"/>
                <a:gd name="T117" fmla="*/ 192 h 1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192">
                  <a:moveTo>
                    <a:pt x="112" y="184"/>
                  </a:moveTo>
                  <a:lnTo>
                    <a:pt x="128" y="176"/>
                  </a:lnTo>
                  <a:lnTo>
                    <a:pt x="120" y="160"/>
                  </a:lnTo>
                  <a:lnTo>
                    <a:pt x="112" y="144"/>
                  </a:lnTo>
                  <a:lnTo>
                    <a:pt x="120" y="136"/>
                  </a:lnTo>
                  <a:lnTo>
                    <a:pt x="136" y="136"/>
                  </a:lnTo>
                  <a:lnTo>
                    <a:pt x="160" y="96"/>
                  </a:lnTo>
                  <a:lnTo>
                    <a:pt x="168" y="80"/>
                  </a:lnTo>
                  <a:lnTo>
                    <a:pt x="176" y="64"/>
                  </a:lnTo>
                  <a:lnTo>
                    <a:pt x="168" y="56"/>
                  </a:lnTo>
                  <a:lnTo>
                    <a:pt x="168" y="3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0" y="40"/>
                  </a:lnTo>
                  <a:lnTo>
                    <a:pt x="112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80" y="80"/>
                  </a:lnTo>
                  <a:lnTo>
                    <a:pt x="72" y="88"/>
                  </a:lnTo>
                  <a:lnTo>
                    <a:pt x="56" y="112"/>
                  </a:lnTo>
                  <a:lnTo>
                    <a:pt x="32" y="112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8" y="112"/>
                  </a:lnTo>
                  <a:lnTo>
                    <a:pt x="24" y="128"/>
                  </a:lnTo>
                  <a:lnTo>
                    <a:pt x="24" y="136"/>
                  </a:lnTo>
                  <a:lnTo>
                    <a:pt x="32" y="152"/>
                  </a:lnTo>
                  <a:lnTo>
                    <a:pt x="8" y="160"/>
                  </a:lnTo>
                  <a:lnTo>
                    <a:pt x="8" y="176"/>
                  </a:lnTo>
                  <a:lnTo>
                    <a:pt x="32" y="168"/>
                  </a:lnTo>
                  <a:lnTo>
                    <a:pt x="72" y="168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112" y="18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623"/>
            <p:cNvSpPr>
              <a:spLocks/>
            </p:cNvSpPr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2147483647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2147483647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8"/>
                <a:gd name="T109" fmla="*/ 0 h 384"/>
                <a:gd name="T110" fmla="*/ 368 w 368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624"/>
            <p:cNvSpPr>
              <a:spLocks/>
            </p:cNvSpPr>
            <p:nvPr/>
          </p:nvSpPr>
          <p:spPr bwMode="auto">
            <a:xfrm>
              <a:off x="5492609" y="2874296"/>
              <a:ext cx="246739" cy="183135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0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2147483647 h 136"/>
                <a:gd name="T20" fmla="*/ 2147483647 w 184"/>
                <a:gd name="T21" fmla="*/ 2147483647 h 136"/>
                <a:gd name="T22" fmla="*/ 2147483647 w 184"/>
                <a:gd name="T23" fmla="*/ 2147483647 h 136"/>
                <a:gd name="T24" fmla="*/ 2147483647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2147483647 w 184"/>
                <a:gd name="T57" fmla="*/ 2147483647 h 136"/>
                <a:gd name="T58" fmla="*/ 2147483647 w 184"/>
                <a:gd name="T59" fmla="*/ 2147483647 h 136"/>
                <a:gd name="T60" fmla="*/ 2147483647 w 184"/>
                <a:gd name="T61" fmla="*/ 2147483647 h 136"/>
                <a:gd name="T62" fmla="*/ 2147483647 w 184"/>
                <a:gd name="T63" fmla="*/ 2147483647 h 136"/>
                <a:gd name="T64" fmla="*/ 2147483647 w 184"/>
                <a:gd name="T65" fmla="*/ 2147483647 h 136"/>
                <a:gd name="T66" fmla="*/ 2147483647 w 184"/>
                <a:gd name="T67" fmla="*/ 2147483647 h 136"/>
                <a:gd name="T68" fmla="*/ 2147483647 w 184"/>
                <a:gd name="T69" fmla="*/ 2147483647 h 1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136"/>
                <a:gd name="T107" fmla="*/ 184 w 184"/>
                <a:gd name="T108" fmla="*/ 136 h 1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136">
                  <a:moveTo>
                    <a:pt x="168" y="8"/>
                  </a:moveTo>
                  <a:lnTo>
                    <a:pt x="152" y="16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8"/>
                  </a:lnTo>
                  <a:lnTo>
                    <a:pt x="112" y="16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32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8" y="128"/>
                  </a:lnTo>
                  <a:lnTo>
                    <a:pt x="24" y="128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0" y="112"/>
                  </a:lnTo>
                  <a:lnTo>
                    <a:pt x="88" y="104"/>
                  </a:lnTo>
                  <a:lnTo>
                    <a:pt x="112" y="96"/>
                  </a:lnTo>
                  <a:lnTo>
                    <a:pt x="120" y="80"/>
                  </a:lnTo>
                  <a:lnTo>
                    <a:pt x="120" y="72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36" y="32"/>
                  </a:lnTo>
                  <a:lnTo>
                    <a:pt x="160" y="24"/>
                  </a:lnTo>
                  <a:lnTo>
                    <a:pt x="184" y="24"/>
                  </a:lnTo>
                  <a:lnTo>
                    <a:pt x="176" y="8"/>
                  </a:lnTo>
                  <a:lnTo>
                    <a:pt x="16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625"/>
            <p:cNvSpPr>
              <a:spLocks/>
            </p:cNvSpPr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2147483647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2147483647 w 152"/>
                <a:gd name="T17" fmla="*/ 2147483647 h 352"/>
                <a:gd name="T18" fmla="*/ 2147483647 w 152"/>
                <a:gd name="T19" fmla="*/ 0 h 352"/>
                <a:gd name="T20" fmla="*/ 2147483647 w 152"/>
                <a:gd name="T21" fmla="*/ 0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0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2147483647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2147483647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626"/>
            <p:cNvSpPr>
              <a:spLocks/>
            </p:cNvSpPr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0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0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2147483647 w 368"/>
                <a:gd name="T73" fmla="*/ 2147483647 h 384"/>
                <a:gd name="T74" fmla="*/ 2147483647 w 368"/>
                <a:gd name="T75" fmla="*/ 2147483647 h 3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8"/>
                <a:gd name="T115" fmla="*/ 0 h 384"/>
                <a:gd name="T116" fmla="*/ 368 w 368"/>
                <a:gd name="T117" fmla="*/ 384 h 3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627"/>
            <p:cNvSpPr>
              <a:spLocks/>
            </p:cNvSpPr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0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0 w 152"/>
                <a:gd name="T17" fmla="*/ 2147483647 h 352"/>
                <a:gd name="T18" fmla="*/ 2147483647 w 152"/>
                <a:gd name="T19" fmla="*/ 2147483647 h 352"/>
                <a:gd name="T20" fmla="*/ 2147483647 w 152"/>
                <a:gd name="T21" fmla="*/ 2147483647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2147483647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0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0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628"/>
            <p:cNvSpPr>
              <a:spLocks/>
            </p:cNvSpPr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629"/>
            <p:cNvSpPr>
              <a:spLocks/>
            </p:cNvSpPr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"/>
                <a:gd name="T43" fmla="*/ 0 h 56"/>
                <a:gd name="T44" fmla="*/ 64 w 6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630"/>
            <p:cNvSpPr>
              <a:spLocks/>
            </p:cNvSpPr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631"/>
            <p:cNvSpPr>
              <a:spLocks/>
            </p:cNvSpPr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6"/>
                <a:gd name="T47" fmla="*/ 64 w 64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632"/>
            <p:cNvSpPr>
              <a:spLocks/>
            </p:cNvSpPr>
            <p:nvPr/>
          </p:nvSpPr>
          <p:spPr bwMode="auto">
            <a:xfrm>
              <a:off x="4815998" y="2412621"/>
              <a:ext cx="107468" cy="75666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0 h 56"/>
                <a:gd name="T6" fmla="*/ 2147483647 w 80"/>
                <a:gd name="T7" fmla="*/ 2147483647 h 56"/>
                <a:gd name="T8" fmla="*/ 2147483647 w 80"/>
                <a:gd name="T9" fmla="*/ 0 h 56"/>
                <a:gd name="T10" fmla="*/ 2147483647 w 80"/>
                <a:gd name="T11" fmla="*/ 0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0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2147483647 h 56"/>
                <a:gd name="T24" fmla="*/ 2147483647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2147483647 w 80"/>
                <a:gd name="T39" fmla="*/ 2147483647 h 56"/>
                <a:gd name="T40" fmla="*/ 2147483647 w 80"/>
                <a:gd name="T41" fmla="*/ 2147483647 h 56"/>
                <a:gd name="T42" fmla="*/ 2147483647 w 80"/>
                <a:gd name="T43" fmla="*/ 214748364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0"/>
                <a:gd name="T67" fmla="*/ 0 h 56"/>
                <a:gd name="T68" fmla="*/ 80 w 8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0" h="56">
                  <a:moveTo>
                    <a:pt x="80" y="16"/>
                  </a:moveTo>
                  <a:lnTo>
                    <a:pt x="72" y="8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72" y="32"/>
                  </a:lnTo>
                  <a:lnTo>
                    <a:pt x="8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633"/>
            <p:cNvSpPr>
              <a:spLocks/>
            </p:cNvSpPr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634"/>
            <p:cNvSpPr>
              <a:spLocks/>
            </p:cNvSpPr>
            <p:nvPr/>
          </p:nvSpPr>
          <p:spPr bwMode="auto">
            <a:xfrm>
              <a:off x="4858765" y="2423587"/>
              <a:ext cx="161203" cy="139270"/>
            </a:xfrm>
            <a:custGeom>
              <a:avLst/>
              <a:gdLst>
                <a:gd name="T0" fmla="*/ 2147483647 w 120"/>
                <a:gd name="T1" fmla="*/ 2147483647 h 104"/>
                <a:gd name="T2" fmla="*/ 2147483647 w 120"/>
                <a:gd name="T3" fmla="*/ 2147483647 h 104"/>
                <a:gd name="T4" fmla="*/ 2147483647 w 120"/>
                <a:gd name="T5" fmla="*/ 2147483647 h 104"/>
                <a:gd name="T6" fmla="*/ 2147483647 w 120"/>
                <a:gd name="T7" fmla="*/ 2147483647 h 104"/>
                <a:gd name="T8" fmla="*/ 2147483647 w 120"/>
                <a:gd name="T9" fmla="*/ 0 h 104"/>
                <a:gd name="T10" fmla="*/ 2147483647 w 120"/>
                <a:gd name="T11" fmla="*/ 2147483647 h 104"/>
                <a:gd name="T12" fmla="*/ 2147483647 w 120"/>
                <a:gd name="T13" fmla="*/ 2147483647 h 104"/>
                <a:gd name="T14" fmla="*/ 2147483647 w 120"/>
                <a:gd name="T15" fmla="*/ 2147483647 h 104"/>
                <a:gd name="T16" fmla="*/ 2147483647 w 120"/>
                <a:gd name="T17" fmla="*/ 2147483647 h 104"/>
                <a:gd name="T18" fmla="*/ 2147483647 w 120"/>
                <a:gd name="T19" fmla="*/ 2147483647 h 104"/>
                <a:gd name="T20" fmla="*/ 2147483647 w 120"/>
                <a:gd name="T21" fmla="*/ 2147483647 h 104"/>
                <a:gd name="T22" fmla="*/ 2147483647 w 120"/>
                <a:gd name="T23" fmla="*/ 2147483647 h 104"/>
                <a:gd name="T24" fmla="*/ 2147483647 w 120"/>
                <a:gd name="T25" fmla="*/ 2147483647 h 104"/>
                <a:gd name="T26" fmla="*/ 2147483647 w 120"/>
                <a:gd name="T27" fmla="*/ 2147483647 h 104"/>
                <a:gd name="T28" fmla="*/ 2147483647 w 120"/>
                <a:gd name="T29" fmla="*/ 2147483647 h 104"/>
                <a:gd name="T30" fmla="*/ 0 w 120"/>
                <a:gd name="T31" fmla="*/ 2147483647 h 104"/>
                <a:gd name="T32" fmla="*/ 2147483647 w 120"/>
                <a:gd name="T33" fmla="*/ 2147483647 h 104"/>
                <a:gd name="T34" fmla="*/ 2147483647 w 120"/>
                <a:gd name="T35" fmla="*/ 2147483647 h 104"/>
                <a:gd name="T36" fmla="*/ 2147483647 w 120"/>
                <a:gd name="T37" fmla="*/ 2147483647 h 104"/>
                <a:gd name="T38" fmla="*/ 2147483647 w 120"/>
                <a:gd name="T39" fmla="*/ 2147483647 h 104"/>
                <a:gd name="T40" fmla="*/ 2147483647 w 120"/>
                <a:gd name="T41" fmla="*/ 2147483647 h 104"/>
                <a:gd name="T42" fmla="*/ 2147483647 w 120"/>
                <a:gd name="T43" fmla="*/ 2147483647 h 104"/>
                <a:gd name="T44" fmla="*/ 2147483647 w 120"/>
                <a:gd name="T45" fmla="*/ 2147483647 h 104"/>
                <a:gd name="T46" fmla="*/ 2147483647 w 120"/>
                <a:gd name="T47" fmla="*/ 2147483647 h 104"/>
                <a:gd name="T48" fmla="*/ 2147483647 w 120"/>
                <a:gd name="T49" fmla="*/ 2147483647 h 104"/>
                <a:gd name="T50" fmla="*/ 2147483647 w 120"/>
                <a:gd name="T51" fmla="*/ 2147483647 h 104"/>
                <a:gd name="T52" fmla="*/ 2147483647 w 120"/>
                <a:gd name="T53" fmla="*/ 2147483647 h 104"/>
                <a:gd name="T54" fmla="*/ 2147483647 w 120"/>
                <a:gd name="T55" fmla="*/ 2147483647 h 1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04"/>
                <a:gd name="T86" fmla="*/ 120 w 120"/>
                <a:gd name="T87" fmla="*/ 104 h 1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04">
                  <a:moveTo>
                    <a:pt x="120" y="56"/>
                  </a:moveTo>
                  <a:lnTo>
                    <a:pt x="112" y="40"/>
                  </a:lnTo>
                  <a:lnTo>
                    <a:pt x="96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24"/>
                  </a:lnTo>
                  <a:lnTo>
                    <a:pt x="32" y="32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56" y="104"/>
                  </a:lnTo>
                  <a:lnTo>
                    <a:pt x="80" y="104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12" y="80"/>
                  </a:lnTo>
                  <a:lnTo>
                    <a:pt x="104" y="64"/>
                  </a:lnTo>
                  <a:lnTo>
                    <a:pt x="120" y="64"/>
                  </a:lnTo>
                  <a:lnTo>
                    <a:pt x="120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635"/>
            <p:cNvSpPr>
              <a:spLocks/>
            </p:cNvSpPr>
            <p:nvPr/>
          </p:nvSpPr>
          <p:spPr bwMode="auto">
            <a:xfrm>
              <a:off x="4826964" y="2358887"/>
              <a:ext cx="129401" cy="75667"/>
            </a:xfrm>
            <a:custGeom>
              <a:avLst/>
              <a:gdLst>
                <a:gd name="T0" fmla="*/ 2147483647 w 96"/>
                <a:gd name="T1" fmla="*/ 2147483647 h 56"/>
                <a:gd name="T2" fmla="*/ 2147483647 w 96"/>
                <a:gd name="T3" fmla="*/ 2147483647 h 56"/>
                <a:gd name="T4" fmla="*/ 2147483647 w 96"/>
                <a:gd name="T5" fmla="*/ 2147483647 h 56"/>
                <a:gd name="T6" fmla="*/ 2147483647 w 96"/>
                <a:gd name="T7" fmla="*/ 2147483647 h 56"/>
                <a:gd name="T8" fmla="*/ 2147483647 w 96"/>
                <a:gd name="T9" fmla="*/ 2147483647 h 56"/>
                <a:gd name="T10" fmla="*/ 2147483647 w 96"/>
                <a:gd name="T11" fmla="*/ 2147483647 h 56"/>
                <a:gd name="T12" fmla="*/ 2147483647 w 96"/>
                <a:gd name="T13" fmla="*/ 2147483647 h 56"/>
                <a:gd name="T14" fmla="*/ 2147483647 w 96"/>
                <a:gd name="T15" fmla="*/ 2147483647 h 56"/>
                <a:gd name="T16" fmla="*/ 2147483647 w 96"/>
                <a:gd name="T17" fmla="*/ 2147483647 h 56"/>
                <a:gd name="T18" fmla="*/ 2147483647 w 96"/>
                <a:gd name="T19" fmla="*/ 2147483647 h 56"/>
                <a:gd name="T20" fmla="*/ 2147483647 w 96"/>
                <a:gd name="T21" fmla="*/ 2147483647 h 56"/>
                <a:gd name="T22" fmla="*/ 2147483647 w 96"/>
                <a:gd name="T23" fmla="*/ 0 h 56"/>
                <a:gd name="T24" fmla="*/ 2147483647 w 96"/>
                <a:gd name="T25" fmla="*/ 2147483647 h 56"/>
                <a:gd name="T26" fmla="*/ 2147483647 w 96"/>
                <a:gd name="T27" fmla="*/ 2147483647 h 56"/>
                <a:gd name="T28" fmla="*/ 2147483647 w 96"/>
                <a:gd name="T29" fmla="*/ 2147483647 h 56"/>
                <a:gd name="T30" fmla="*/ 2147483647 w 96"/>
                <a:gd name="T31" fmla="*/ 2147483647 h 56"/>
                <a:gd name="T32" fmla="*/ 0 w 96"/>
                <a:gd name="T33" fmla="*/ 2147483647 h 56"/>
                <a:gd name="T34" fmla="*/ 0 w 96"/>
                <a:gd name="T35" fmla="*/ 2147483647 h 56"/>
                <a:gd name="T36" fmla="*/ 2147483647 w 96"/>
                <a:gd name="T37" fmla="*/ 2147483647 h 56"/>
                <a:gd name="T38" fmla="*/ 2147483647 w 96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56"/>
                <a:gd name="T62" fmla="*/ 96 w 96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56">
                  <a:moveTo>
                    <a:pt x="32" y="40"/>
                  </a:moveTo>
                  <a:lnTo>
                    <a:pt x="48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96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0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636"/>
            <p:cNvSpPr>
              <a:spLocks/>
            </p:cNvSpPr>
            <p:nvPr/>
          </p:nvSpPr>
          <p:spPr bwMode="auto">
            <a:xfrm>
              <a:off x="4202989" y="3357905"/>
              <a:ext cx="129401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2147483647 h 72"/>
                <a:gd name="T14" fmla="*/ 2147483647 w 96"/>
                <a:gd name="T15" fmla="*/ 2147483647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2147483647 w 96"/>
                <a:gd name="T21" fmla="*/ 2147483647 h 72"/>
                <a:gd name="T22" fmla="*/ 2147483647 w 96"/>
                <a:gd name="T23" fmla="*/ 2147483647 h 72"/>
                <a:gd name="T24" fmla="*/ 2147483647 w 96"/>
                <a:gd name="T25" fmla="*/ 2147483647 h 72"/>
                <a:gd name="T26" fmla="*/ 2147483647 w 96"/>
                <a:gd name="T27" fmla="*/ 0 h 72"/>
                <a:gd name="T28" fmla="*/ 2147483647 w 96"/>
                <a:gd name="T29" fmla="*/ 0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0 w 96"/>
                <a:gd name="T37" fmla="*/ 2147483647 h 72"/>
                <a:gd name="T38" fmla="*/ 2147483647 w 96"/>
                <a:gd name="T39" fmla="*/ 2147483647 h 72"/>
                <a:gd name="T40" fmla="*/ 2147483647 w 96"/>
                <a:gd name="T41" fmla="*/ 2147483647 h 72"/>
                <a:gd name="T42" fmla="*/ 2147483647 w 96"/>
                <a:gd name="T43" fmla="*/ 2147483647 h 72"/>
                <a:gd name="T44" fmla="*/ 2147483647 w 96"/>
                <a:gd name="T45" fmla="*/ 2147483647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72"/>
                <a:gd name="T71" fmla="*/ 96 w 96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72">
                  <a:moveTo>
                    <a:pt x="40" y="40"/>
                  </a:moveTo>
                  <a:lnTo>
                    <a:pt x="56" y="40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6" y="64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637"/>
            <p:cNvSpPr>
              <a:spLocks/>
            </p:cNvSpPr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0 h 56"/>
                <a:gd name="T20" fmla="*/ 2147483647 w 80"/>
                <a:gd name="T21" fmla="*/ 0 h 56"/>
                <a:gd name="T22" fmla="*/ 2147483647 w 80"/>
                <a:gd name="T23" fmla="*/ 0 h 56"/>
                <a:gd name="T24" fmla="*/ 0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6"/>
                <a:gd name="T50" fmla="*/ 80 w 80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638"/>
            <p:cNvSpPr>
              <a:spLocks/>
            </p:cNvSpPr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2147483647 w 56"/>
                <a:gd name="T15" fmla="*/ 0 h 48"/>
                <a:gd name="T16" fmla="*/ 0 w 56"/>
                <a:gd name="T17" fmla="*/ 2147483647 h 48"/>
                <a:gd name="T18" fmla="*/ 0 w 56"/>
                <a:gd name="T19" fmla="*/ 2147483647 h 48"/>
                <a:gd name="T20" fmla="*/ 0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2147483647 w 56"/>
                <a:gd name="T29" fmla="*/ 2147483647 h 48"/>
                <a:gd name="T30" fmla="*/ 2147483647 w 56"/>
                <a:gd name="T31" fmla="*/ 2147483647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6"/>
                <a:gd name="T49" fmla="*/ 0 h 48"/>
                <a:gd name="T50" fmla="*/ 56 w 56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639"/>
            <p:cNvSpPr>
              <a:spLocks/>
            </p:cNvSpPr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0 h 56"/>
                <a:gd name="T24" fmla="*/ 2147483647 w 80"/>
                <a:gd name="T25" fmla="*/ 0 h 56"/>
                <a:gd name="T26" fmla="*/ 2147483647 w 80"/>
                <a:gd name="T27" fmla="*/ 0 h 56"/>
                <a:gd name="T28" fmla="*/ 0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56"/>
                <a:gd name="T59" fmla="*/ 80 w 80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640"/>
            <p:cNvSpPr>
              <a:spLocks/>
            </p:cNvSpPr>
            <p:nvPr/>
          </p:nvSpPr>
          <p:spPr bwMode="auto">
            <a:xfrm>
              <a:off x="4182153" y="3100199"/>
              <a:ext cx="203971" cy="224807"/>
            </a:xfrm>
            <a:custGeom>
              <a:avLst/>
              <a:gdLst>
                <a:gd name="T0" fmla="*/ 2147483647 w 152"/>
                <a:gd name="T1" fmla="*/ 2147483647 h 168"/>
                <a:gd name="T2" fmla="*/ 2147483647 w 152"/>
                <a:gd name="T3" fmla="*/ 2147483647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0 h 168"/>
                <a:gd name="T24" fmla="*/ 2147483647 w 152"/>
                <a:gd name="T25" fmla="*/ 2147483647 h 168"/>
                <a:gd name="T26" fmla="*/ 2147483647 w 152"/>
                <a:gd name="T27" fmla="*/ 2147483647 h 168"/>
                <a:gd name="T28" fmla="*/ 2147483647 w 152"/>
                <a:gd name="T29" fmla="*/ 2147483647 h 168"/>
                <a:gd name="T30" fmla="*/ 2147483647 w 152"/>
                <a:gd name="T31" fmla="*/ 2147483647 h 168"/>
                <a:gd name="T32" fmla="*/ 2147483647 w 152"/>
                <a:gd name="T33" fmla="*/ 2147483647 h 168"/>
                <a:gd name="T34" fmla="*/ 0 w 152"/>
                <a:gd name="T35" fmla="*/ 2147483647 h 168"/>
                <a:gd name="T36" fmla="*/ 2147483647 w 152"/>
                <a:gd name="T37" fmla="*/ 2147483647 h 168"/>
                <a:gd name="T38" fmla="*/ 2147483647 w 152"/>
                <a:gd name="T39" fmla="*/ 2147483647 h 168"/>
                <a:gd name="T40" fmla="*/ 0 w 152"/>
                <a:gd name="T41" fmla="*/ 2147483647 h 168"/>
                <a:gd name="T42" fmla="*/ 2147483647 w 152"/>
                <a:gd name="T43" fmla="*/ 2147483647 h 168"/>
                <a:gd name="T44" fmla="*/ 2147483647 w 152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2"/>
                <a:gd name="T70" fmla="*/ 0 h 168"/>
                <a:gd name="T71" fmla="*/ 152 w 152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2" h="168">
                  <a:moveTo>
                    <a:pt x="24" y="144"/>
                  </a:moveTo>
                  <a:lnTo>
                    <a:pt x="40" y="152"/>
                  </a:lnTo>
                  <a:lnTo>
                    <a:pt x="48" y="160"/>
                  </a:lnTo>
                  <a:lnTo>
                    <a:pt x="56" y="168"/>
                  </a:lnTo>
                  <a:lnTo>
                    <a:pt x="72" y="152"/>
                  </a:lnTo>
                  <a:lnTo>
                    <a:pt x="80" y="160"/>
                  </a:lnTo>
                  <a:lnTo>
                    <a:pt x="136" y="160"/>
                  </a:lnTo>
                  <a:lnTo>
                    <a:pt x="152" y="152"/>
                  </a:lnTo>
                  <a:lnTo>
                    <a:pt x="144" y="144"/>
                  </a:lnTo>
                  <a:lnTo>
                    <a:pt x="128" y="32"/>
                  </a:lnTo>
                  <a:lnTo>
                    <a:pt x="144" y="32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64" y="16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80"/>
                  </a:lnTo>
                  <a:lnTo>
                    <a:pt x="0" y="80"/>
                  </a:lnTo>
                  <a:lnTo>
                    <a:pt x="8" y="104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16" y="144"/>
                  </a:lnTo>
                  <a:lnTo>
                    <a:pt x="24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641"/>
            <p:cNvSpPr>
              <a:spLocks/>
            </p:cNvSpPr>
            <p:nvPr/>
          </p:nvSpPr>
          <p:spPr bwMode="auto">
            <a:xfrm>
              <a:off x="4880698" y="3013567"/>
              <a:ext cx="193004" cy="183135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2147483647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0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0 h 136"/>
                <a:gd name="T34" fmla="*/ 2147483647 w 144"/>
                <a:gd name="T35" fmla="*/ 2147483647 h 136"/>
                <a:gd name="T36" fmla="*/ 2147483647 w 144"/>
                <a:gd name="T37" fmla="*/ 0 h 136"/>
                <a:gd name="T38" fmla="*/ 2147483647 w 144"/>
                <a:gd name="T39" fmla="*/ 0 h 136"/>
                <a:gd name="T40" fmla="*/ 2147483647 w 144"/>
                <a:gd name="T41" fmla="*/ 2147483647 h 136"/>
                <a:gd name="T42" fmla="*/ 0 w 144"/>
                <a:gd name="T43" fmla="*/ 2147483647 h 1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4"/>
                <a:gd name="T67" fmla="*/ 0 h 136"/>
                <a:gd name="T68" fmla="*/ 144 w 144"/>
                <a:gd name="T69" fmla="*/ 136 h 1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4" h="136">
                  <a:moveTo>
                    <a:pt x="0" y="16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8" y="136"/>
                  </a:lnTo>
                  <a:lnTo>
                    <a:pt x="16" y="136"/>
                  </a:lnTo>
                  <a:lnTo>
                    <a:pt x="120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36" y="88"/>
                  </a:lnTo>
                  <a:lnTo>
                    <a:pt x="120" y="56"/>
                  </a:lnTo>
                  <a:lnTo>
                    <a:pt x="96" y="32"/>
                  </a:lnTo>
                  <a:lnTo>
                    <a:pt x="128" y="48"/>
                  </a:lnTo>
                  <a:lnTo>
                    <a:pt x="136" y="32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48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642"/>
            <p:cNvSpPr>
              <a:spLocks/>
            </p:cNvSpPr>
            <p:nvPr/>
          </p:nvSpPr>
          <p:spPr bwMode="auto">
            <a:xfrm>
              <a:off x="4622993" y="2981765"/>
              <a:ext cx="279637" cy="268671"/>
            </a:xfrm>
            <a:custGeom>
              <a:avLst/>
              <a:gdLst>
                <a:gd name="T0" fmla="*/ 2147483647 w 208"/>
                <a:gd name="T1" fmla="*/ 2147483647 h 200"/>
                <a:gd name="T2" fmla="*/ 2147483647 w 208"/>
                <a:gd name="T3" fmla="*/ 2147483647 h 200"/>
                <a:gd name="T4" fmla="*/ 2147483647 w 208"/>
                <a:gd name="T5" fmla="*/ 2147483647 h 200"/>
                <a:gd name="T6" fmla="*/ 0 w 208"/>
                <a:gd name="T7" fmla="*/ 2147483647 h 200"/>
                <a:gd name="T8" fmla="*/ 0 w 208"/>
                <a:gd name="T9" fmla="*/ 2147483647 h 200"/>
                <a:gd name="T10" fmla="*/ 2147483647 w 208"/>
                <a:gd name="T11" fmla="*/ 2147483647 h 200"/>
                <a:gd name="T12" fmla="*/ 2147483647 w 208"/>
                <a:gd name="T13" fmla="*/ 2147483647 h 200"/>
                <a:gd name="T14" fmla="*/ 2147483647 w 208"/>
                <a:gd name="T15" fmla="*/ 2147483647 h 200"/>
                <a:gd name="T16" fmla="*/ 2147483647 w 208"/>
                <a:gd name="T17" fmla="*/ 2147483647 h 200"/>
                <a:gd name="T18" fmla="*/ 2147483647 w 208"/>
                <a:gd name="T19" fmla="*/ 2147483647 h 200"/>
                <a:gd name="T20" fmla="*/ 2147483647 w 208"/>
                <a:gd name="T21" fmla="*/ 2147483647 h 200"/>
                <a:gd name="T22" fmla="*/ 2147483647 w 208"/>
                <a:gd name="T23" fmla="*/ 2147483647 h 200"/>
                <a:gd name="T24" fmla="*/ 2147483647 w 208"/>
                <a:gd name="T25" fmla="*/ 2147483647 h 200"/>
                <a:gd name="T26" fmla="*/ 2147483647 w 208"/>
                <a:gd name="T27" fmla="*/ 2147483647 h 200"/>
                <a:gd name="T28" fmla="*/ 2147483647 w 208"/>
                <a:gd name="T29" fmla="*/ 2147483647 h 200"/>
                <a:gd name="T30" fmla="*/ 2147483647 w 208"/>
                <a:gd name="T31" fmla="*/ 2147483647 h 200"/>
                <a:gd name="T32" fmla="*/ 2147483647 w 208"/>
                <a:gd name="T33" fmla="*/ 2147483647 h 200"/>
                <a:gd name="T34" fmla="*/ 2147483647 w 208"/>
                <a:gd name="T35" fmla="*/ 2147483647 h 200"/>
                <a:gd name="T36" fmla="*/ 2147483647 w 208"/>
                <a:gd name="T37" fmla="*/ 2147483647 h 200"/>
                <a:gd name="T38" fmla="*/ 2147483647 w 208"/>
                <a:gd name="T39" fmla="*/ 2147483647 h 200"/>
                <a:gd name="T40" fmla="*/ 2147483647 w 208"/>
                <a:gd name="T41" fmla="*/ 2147483647 h 200"/>
                <a:gd name="T42" fmla="*/ 2147483647 w 208"/>
                <a:gd name="T43" fmla="*/ 2147483647 h 200"/>
                <a:gd name="T44" fmla="*/ 2147483647 w 208"/>
                <a:gd name="T45" fmla="*/ 2147483647 h 200"/>
                <a:gd name="T46" fmla="*/ 2147483647 w 208"/>
                <a:gd name="T47" fmla="*/ 2147483647 h 200"/>
                <a:gd name="T48" fmla="*/ 2147483647 w 208"/>
                <a:gd name="T49" fmla="*/ 2147483647 h 200"/>
                <a:gd name="T50" fmla="*/ 2147483647 w 208"/>
                <a:gd name="T51" fmla="*/ 2147483647 h 200"/>
                <a:gd name="T52" fmla="*/ 2147483647 w 208"/>
                <a:gd name="T53" fmla="*/ 2147483647 h 200"/>
                <a:gd name="T54" fmla="*/ 2147483647 w 208"/>
                <a:gd name="T55" fmla="*/ 2147483647 h 200"/>
                <a:gd name="T56" fmla="*/ 2147483647 w 208"/>
                <a:gd name="T57" fmla="*/ 2147483647 h 200"/>
                <a:gd name="T58" fmla="*/ 2147483647 w 208"/>
                <a:gd name="T59" fmla="*/ 2147483647 h 200"/>
                <a:gd name="T60" fmla="*/ 2147483647 w 208"/>
                <a:gd name="T61" fmla="*/ 2147483647 h 200"/>
                <a:gd name="T62" fmla="*/ 2147483647 w 208"/>
                <a:gd name="T63" fmla="*/ 0 h 200"/>
                <a:gd name="T64" fmla="*/ 2147483647 w 208"/>
                <a:gd name="T65" fmla="*/ 2147483647 h 200"/>
                <a:gd name="T66" fmla="*/ 2147483647 w 208"/>
                <a:gd name="T67" fmla="*/ 2147483647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200"/>
                <a:gd name="T104" fmla="*/ 208 w 208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200">
                  <a:moveTo>
                    <a:pt x="16" y="24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0" y="112"/>
                  </a:lnTo>
                  <a:lnTo>
                    <a:pt x="24" y="136"/>
                  </a:lnTo>
                  <a:lnTo>
                    <a:pt x="32" y="136"/>
                  </a:lnTo>
                  <a:lnTo>
                    <a:pt x="64" y="144"/>
                  </a:lnTo>
                  <a:lnTo>
                    <a:pt x="72" y="152"/>
                  </a:lnTo>
                  <a:lnTo>
                    <a:pt x="88" y="144"/>
                  </a:lnTo>
                  <a:lnTo>
                    <a:pt x="184" y="192"/>
                  </a:lnTo>
                  <a:lnTo>
                    <a:pt x="192" y="200"/>
                  </a:lnTo>
                  <a:lnTo>
                    <a:pt x="192" y="184"/>
                  </a:lnTo>
                  <a:lnTo>
                    <a:pt x="200" y="184"/>
                  </a:lnTo>
                  <a:lnTo>
                    <a:pt x="208" y="160"/>
                  </a:lnTo>
                  <a:lnTo>
                    <a:pt x="200" y="160"/>
                  </a:lnTo>
                  <a:lnTo>
                    <a:pt x="200" y="64"/>
                  </a:lnTo>
                  <a:lnTo>
                    <a:pt x="200" y="56"/>
                  </a:lnTo>
                  <a:lnTo>
                    <a:pt x="192" y="40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36" y="16"/>
                  </a:lnTo>
                  <a:lnTo>
                    <a:pt x="136" y="32"/>
                  </a:lnTo>
                  <a:lnTo>
                    <a:pt x="112" y="40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643"/>
            <p:cNvSpPr>
              <a:spLocks/>
            </p:cNvSpPr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104"/>
                <a:gd name="T65" fmla="*/ 56 w 56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644"/>
            <p:cNvSpPr>
              <a:spLocks/>
            </p:cNvSpPr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645"/>
            <p:cNvSpPr>
              <a:spLocks/>
            </p:cNvSpPr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2147483647 w 56"/>
                <a:gd name="T43" fmla="*/ 2147483647 h 1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6"/>
                <a:gd name="T67" fmla="*/ 0 h 104"/>
                <a:gd name="T68" fmla="*/ 56 w 56"/>
                <a:gd name="T69" fmla="*/ 104 h 1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646"/>
            <p:cNvSpPr>
              <a:spLocks/>
            </p:cNvSpPr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647"/>
            <p:cNvSpPr>
              <a:spLocks/>
            </p:cNvSpPr>
            <p:nvPr/>
          </p:nvSpPr>
          <p:spPr bwMode="auto">
            <a:xfrm>
              <a:off x="4182153" y="3089233"/>
              <a:ext cx="139270" cy="118435"/>
            </a:xfrm>
            <a:custGeom>
              <a:avLst/>
              <a:gdLst>
                <a:gd name="T0" fmla="*/ 2147483647 w 104"/>
                <a:gd name="T1" fmla="*/ 2147483647 h 88"/>
                <a:gd name="T2" fmla="*/ 2147483647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0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0 w 104"/>
                <a:gd name="T19" fmla="*/ 2147483647 h 88"/>
                <a:gd name="T20" fmla="*/ 2147483647 w 104"/>
                <a:gd name="T21" fmla="*/ 2147483647 h 88"/>
                <a:gd name="T22" fmla="*/ 2147483647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56" y="64"/>
                  </a:moveTo>
                  <a:lnTo>
                    <a:pt x="64" y="56"/>
                  </a:lnTo>
                  <a:lnTo>
                    <a:pt x="64" y="24"/>
                  </a:lnTo>
                  <a:lnTo>
                    <a:pt x="104" y="24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16" y="48"/>
                  </a:lnTo>
                  <a:lnTo>
                    <a:pt x="0" y="88"/>
                  </a:lnTo>
                  <a:lnTo>
                    <a:pt x="48" y="88"/>
                  </a:lnTo>
                  <a:lnTo>
                    <a:pt x="56" y="6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648"/>
            <p:cNvSpPr>
              <a:spLocks/>
            </p:cNvSpPr>
            <p:nvPr/>
          </p:nvSpPr>
          <p:spPr bwMode="auto">
            <a:xfrm>
              <a:off x="4192022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24"/>
                <a:gd name="T26" fmla="*/ 32 w 32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649"/>
            <p:cNvSpPr>
              <a:spLocks/>
            </p:cNvSpPr>
            <p:nvPr/>
          </p:nvSpPr>
          <p:spPr bwMode="auto">
            <a:xfrm>
              <a:off x="4837930" y="3174769"/>
              <a:ext cx="278541" cy="344338"/>
            </a:xfrm>
            <a:custGeom>
              <a:avLst/>
              <a:gdLst>
                <a:gd name="T0" fmla="*/ 2147483647 w 208"/>
                <a:gd name="T1" fmla="*/ 2147483647 h 256"/>
                <a:gd name="T2" fmla="*/ 2147483647 w 208"/>
                <a:gd name="T3" fmla="*/ 2147483647 h 256"/>
                <a:gd name="T4" fmla="*/ 2147483647 w 208"/>
                <a:gd name="T5" fmla="*/ 2147483647 h 256"/>
                <a:gd name="T6" fmla="*/ 2147483647 w 208"/>
                <a:gd name="T7" fmla="*/ 2147483647 h 256"/>
                <a:gd name="T8" fmla="*/ 2147483647 w 208"/>
                <a:gd name="T9" fmla="*/ 2147483647 h 256"/>
                <a:gd name="T10" fmla="*/ 2147483647 w 208"/>
                <a:gd name="T11" fmla="*/ 2147483647 h 256"/>
                <a:gd name="T12" fmla="*/ 2147483647 w 208"/>
                <a:gd name="T13" fmla="*/ 2147483647 h 256"/>
                <a:gd name="T14" fmla="*/ 2147483647 w 208"/>
                <a:gd name="T15" fmla="*/ 2147483647 h 256"/>
                <a:gd name="T16" fmla="*/ 2147483647 w 208"/>
                <a:gd name="T17" fmla="*/ 2147483647 h 256"/>
                <a:gd name="T18" fmla="*/ 0 w 208"/>
                <a:gd name="T19" fmla="*/ 2147483647 h 256"/>
                <a:gd name="T20" fmla="*/ 2147483647 w 208"/>
                <a:gd name="T21" fmla="*/ 2147483647 h 256"/>
                <a:gd name="T22" fmla="*/ 2147483647 w 208"/>
                <a:gd name="T23" fmla="*/ 2147483647 h 256"/>
                <a:gd name="T24" fmla="*/ 2147483647 w 208"/>
                <a:gd name="T25" fmla="*/ 2147483647 h 256"/>
                <a:gd name="T26" fmla="*/ 2147483647 w 208"/>
                <a:gd name="T27" fmla="*/ 2147483647 h 256"/>
                <a:gd name="T28" fmla="*/ 2147483647 w 208"/>
                <a:gd name="T29" fmla="*/ 2147483647 h 256"/>
                <a:gd name="T30" fmla="*/ 2147483647 w 208"/>
                <a:gd name="T31" fmla="*/ 2147483647 h 256"/>
                <a:gd name="T32" fmla="*/ 2147483647 w 208"/>
                <a:gd name="T33" fmla="*/ 2147483647 h 256"/>
                <a:gd name="T34" fmla="*/ 2147483647 w 208"/>
                <a:gd name="T35" fmla="*/ 2147483647 h 256"/>
                <a:gd name="T36" fmla="*/ 2147483647 w 208"/>
                <a:gd name="T37" fmla="*/ 2147483647 h 256"/>
                <a:gd name="T38" fmla="*/ 2147483647 w 208"/>
                <a:gd name="T39" fmla="*/ 2147483647 h 256"/>
                <a:gd name="T40" fmla="*/ 2147483647 w 208"/>
                <a:gd name="T41" fmla="*/ 2147483647 h 256"/>
                <a:gd name="T42" fmla="*/ 2147483647 w 208"/>
                <a:gd name="T43" fmla="*/ 2147483647 h 256"/>
                <a:gd name="T44" fmla="*/ 2147483647 w 208"/>
                <a:gd name="T45" fmla="*/ 2147483647 h 256"/>
                <a:gd name="T46" fmla="*/ 2147483647 w 208"/>
                <a:gd name="T47" fmla="*/ 2147483647 h 256"/>
                <a:gd name="T48" fmla="*/ 2147483647 w 208"/>
                <a:gd name="T49" fmla="*/ 2147483647 h 256"/>
                <a:gd name="T50" fmla="*/ 2147483647 w 208"/>
                <a:gd name="T51" fmla="*/ 2147483647 h 256"/>
                <a:gd name="T52" fmla="*/ 2147483647 w 208"/>
                <a:gd name="T53" fmla="*/ 2147483647 h 256"/>
                <a:gd name="T54" fmla="*/ 2147483647 w 208"/>
                <a:gd name="T55" fmla="*/ 2147483647 h 256"/>
                <a:gd name="T56" fmla="*/ 2147483647 w 208"/>
                <a:gd name="T57" fmla="*/ 2147483647 h 256"/>
                <a:gd name="T58" fmla="*/ 2147483647 w 208"/>
                <a:gd name="T59" fmla="*/ 2147483647 h 256"/>
                <a:gd name="T60" fmla="*/ 2147483647 w 208"/>
                <a:gd name="T61" fmla="*/ 2147483647 h 256"/>
                <a:gd name="T62" fmla="*/ 2147483647 w 208"/>
                <a:gd name="T63" fmla="*/ 2147483647 h 256"/>
                <a:gd name="T64" fmla="*/ 2147483647 w 208"/>
                <a:gd name="T65" fmla="*/ 2147483647 h 256"/>
                <a:gd name="T66" fmla="*/ 2147483647 w 208"/>
                <a:gd name="T67" fmla="*/ 2147483647 h 256"/>
                <a:gd name="T68" fmla="*/ 2147483647 w 208"/>
                <a:gd name="T69" fmla="*/ 2147483647 h 256"/>
                <a:gd name="T70" fmla="*/ 2147483647 w 208"/>
                <a:gd name="T71" fmla="*/ 0 h 256"/>
                <a:gd name="T72" fmla="*/ 2147483647 w 208"/>
                <a:gd name="T73" fmla="*/ 2147483647 h 256"/>
                <a:gd name="T74" fmla="*/ 2147483647 w 208"/>
                <a:gd name="T75" fmla="*/ 2147483647 h 2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256"/>
                <a:gd name="T116" fmla="*/ 208 w 208"/>
                <a:gd name="T117" fmla="*/ 256 h 2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256">
                  <a:moveTo>
                    <a:pt x="152" y="16"/>
                  </a:moveTo>
                  <a:lnTo>
                    <a:pt x="48" y="16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24" y="48"/>
                  </a:lnTo>
                  <a:lnTo>
                    <a:pt x="24" y="96"/>
                  </a:lnTo>
                  <a:lnTo>
                    <a:pt x="8" y="104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16" y="160"/>
                  </a:lnTo>
                  <a:lnTo>
                    <a:pt x="24" y="176"/>
                  </a:lnTo>
                  <a:lnTo>
                    <a:pt x="32" y="200"/>
                  </a:lnTo>
                  <a:lnTo>
                    <a:pt x="48" y="208"/>
                  </a:lnTo>
                  <a:lnTo>
                    <a:pt x="72" y="232"/>
                  </a:lnTo>
                  <a:lnTo>
                    <a:pt x="80" y="240"/>
                  </a:lnTo>
                  <a:lnTo>
                    <a:pt x="104" y="240"/>
                  </a:lnTo>
                  <a:lnTo>
                    <a:pt x="120" y="256"/>
                  </a:lnTo>
                  <a:lnTo>
                    <a:pt x="144" y="248"/>
                  </a:lnTo>
                  <a:lnTo>
                    <a:pt x="168" y="240"/>
                  </a:lnTo>
                  <a:lnTo>
                    <a:pt x="176" y="240"/>
                  </a:lnTo>
                  <a:lnTo>
                    <a:pt x="176" y="232"/>
                  </a:lnTo>
                  <a:lnTo>
                    <a:pt x="168" y="224"/>
                  </a:lnTo>
                  <a:lnTo>
                    <a:pt x="160" y="216"/>
                  </a:lnTo>
                  <a:lnTo>
                    <a:pt x="144" y="200"/>
                  </a:lnTo>
                  <a:lnTo>
                    <a:pt x="144" y="192"/>
                  </a:lnTo>
                  <a:lnTo>
                    <a:pt x="152" y="192"/>
                  </a:lnTo>
                  <a:lnTo>
                    <a:pt x="160" y="168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92" y="80"/>
                  </a:lnTo>
                  <a:lnTo>
                    <a:pt x="200" y="72"/>
                  </a:lnTo>
                  <a:lnTo>
                    <a:pt x="208" y="72"/>
                  </a:lnTo>
                  <a:lnTo>
                    <a:pt x="200" y="48"/>
                  </a:lnTo>
                  <a:lnTo>
                    <a:pt x="192" y="16"/>
                  </a:lnTo>
                  <a:lnTo>
                    <a:pt x="176" y="0"/>
                  </a:lnTo>
                  <a:lnTo>
                    <a:pt x="168" y="8"/>
                  </a:lnTo>
                  <a:lnTo>
                    <a:pt x="152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650"/>
            <p:cNvSpPr>
              <a:spLocks/>
            </p:cNvSpPr>
            <p:nvPr/>
          </p:nvSpPr>
          <p:spPr bwMode="auto">
            <a:xfrm>
              <a:off x="4321423" y="3400672"/>
              <a:ext cx="107468" cy="96502"/>
            </a:xfrm>
            <a:custGeom>
              <a:avLst/>
              <a:gdLst>
                <a:gd name="T0" fmla="*/ 2147483647 w 80"/>
                <a:gd name="T1" fmla="*/ 2147483647 h 72"/>
                <a:gd name="T2" fmla="*/ 2147483647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0 h 72"/>
                <a:gd name="T10" fmla="*/ 2147483647 w 80"/>
                <a:gd name="T11" fmla="*/ 0 h 72"/>
                <a:gd name="T12" fmla="*/ 2147483647 w 80"/>
                <a:gd name="T13" fmla="*/ 0 h 72"/>
                <a:gd name="T14" fmla="*/ 2147483647 w 80"/>
                <a:gd name="T15" fmla="*/ 0 h 72"/>
                <a:gd name="T16" fmla="*/ 2147483647 w 80"/>
                <a:gd name="T17" fmla="*/ 0 h 72"/>
                <a:gd name="T18" fmla="*/ 2147483647 w 80"/>
                <a:gd name="T19" fmla="*/ 2147483647 h 72"/>
                <a:gd name="T20" fmla="*/ 2147483647 w 80"/>
                <a:gd name="T21" fmla="*/ 2147483647 h 72"/>
                <a:gd name="T22" fmla="*/ 0 w 80"/>
                <a:gd name="T23" fmla="*/ 2147483647 h 72"/>
                <a:gd name="T24" fmla="*/ 2147483647 w 80"/>
                <a:gd name="T25" fmla="*/ 2147483647 h 72"/>
                <a:gd name="T26" fmla="*/ 2147483647 w 80"/>
                <a:gd name="T27" fmla="*/ 2147483647 h 72"/>
                <a:gd name="T28" fmla="*/ 2147483647 w 80"/>
                <a:gd name="T29" fmla="*/ 2147483647 h 72"/>
                <a:gd name="T30" fmla="*/ 2147483647 w 80"/>
                <a:gd name="T31" fmla="*/ 2147483647 h 72"/>
                <a:gd name="T32" fmla="*/ 2147483647 w 80"/>
                <a:gd name="T33" fmla="*/ 2147483647 h 72"/>
                <a:gd name="T34" fmla="*/ 2147483647 w 80"/>
                <a:gd name="T35" fmla="*/ 2147483647 h 72"/>
                <a:gd name="T36" fmla="*/ 2147483647 w 80"/>
                <a:gd name="T37" fmla="*/ 2147483647 h 72"/>
                <a:gd name="T38" fmla="*/ 2147483647 w 80"/>
                <a:gd name="T39" fmla="*/ 2147483647 h 72"/>
                <a:gd name="T40" fmla="*/ 2147483647 w 80"/>
                <a:gd name="T41" fmla="*/ 2147483647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72"/>
                <a:gd name="T65" fmla="*/ 80 w 80"/>
                <a:gd name="T66" fmla="*/ 72 h 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72">
                  <a:moveTo>
                    <a:pt x="72" y="40"/>
                  </a:moveTo>
                  <a:lnTo>
                    <a:pt x="80" y="24"/>
                  </a:lnTo>
                  <a:lnTo>
                    <a:pt x="72" y="8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6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7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651"/>
            <p:cNvSpPr>
              <a:spLocks/>
            </p:cNvSpPr>
            <p:nvPr/>
          </p:nvSpPr>
          <p:spPr bwMode="auto">
            <a:xfrm>
              <a:off x="4267689" y="3432474"/>
              <a:ext cx="74570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2147483647 h 48"/>
                <a:gd name="T10" fmla="*/ 2147483647 w 56"/>
                <a:gd name="T11" fmla="*/ 0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0 w 56"/>
                <a:gd name="T17" fmla="*/ 2147483647 h 48"/>
                <a:gd name="T18" fmla="*/ 2147483647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48" y="32"/>
                  </a:moveTo>
                  <a:lnTo>
                    <a:pt x="48" y="16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652"/>
            <p:cNvSpPr>
              <a:spLocks/>
            </p:cNvSpPr>
            <p:nvPr/>
          </p:nvSpPr>
          <p:spPr bwMode="auto">
            <a:xfrm>
              <a:off x="4234791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0 h 40"/>
                <a:gd name="T6" fmla="*/ 2147483647 w 40"/>
                <a:gd name="T7" fmla="*/ 0 h 40"/>
                <a:gd name="T8" fmla="*/ 2147483647 w 40"/>
                <a:gd name="T9" fmla="*/ 2147483647 h 40"/>
                <a:gd name="T10" fmla="*/ 0 w 40"/>
                <a:gd name="T11" fmla="*/ 2147483647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653"/>
            <p:cNvSpPr>
              <a:spLocks/>
            </p:cNvSpPr>
            <p:nvPr/>
          </p:nvSpPr>
          <p:spPr bwMode="auto">
            <a:xfrm>
              <a:off x="4196409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0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4"/>
                <a:gd name="T29" fmla="*/ 32 w 3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654"/>
            <p:cNvSpPr>
              <a:spLocks/>
            </p:cNvSpPr>
            <p:nvPr/>
          </p:nvSpPr>
          <p:spPr bwMode="auto">
            <a:xfrm>
              <a:off x="4239177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2147483647 w 40"/>
                <a:gd name="T7" fmla="*/ 0 h 40"/>
                <a:gd name="T8" fmla="*/ 2147483647 w 40"/>
                <a:gd name="T9" fmla="*/ 0 h 40"/>
                <a:gd name="T10" fmla="*/ 2147483647 w 40"/>
                <a:gd name="T11" fmla="*/ 2147483647 h 40"/>
                <a:gd name="T12" fmla="*/ 0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2147483647 w 40"/>
                <a:gd name="T21" fmla="*/ 2147483647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40"/>
                <a:gd name="T35" fmla="*/ 40 w 40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655"/>
            <p:cNvSpPr>
              <a:spLocks/>
            </p:cNvSpPr>
            <p:nvPr/>
          </p:nvSpPr>
          <p:spPr bwMode="auto">
            <a:xfrm>
              <a:off x="4321423" y="3089233"/>
              <a:ext cx="1097" cy="10966"/>
            </a:xfrm>
            <a:custGeom>
              <a:avLst/>
              <a:gdLst>
                <a:gd name="T0" fmla="*/ 0 w 1942"/>
                <a:gd name="T1" fmla="*/ 0 h 8"/>
                <a:gd name="T2" fmla="*/ 0 w 1942"/>
                <a:gd name="T3" fmla="*/ 2147483647 h 8"/>
                <a:gd name="T4" fmla="*/ 0 w 1942"/>
                <a:gd name="T5" fmla="*/ 0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656"/>
            <p:cNvSpPr>
              <a:spLocks/>
            </p:cNvSpPr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2147483647 w 257"/>
                <a:gd name="T39" fmla="*/ 2147483647 h 264"/>
                <a:gd name="T40" fmla="*/ 2147483647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0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0 w 257"/>
                <a:gd name="T73" fmla="*/ 2147483647 h 264"/>
                <a:gd name="T74" fmla="*/ 0 w 257"/>
                <a:gd name="T75" fmla="*/ 2147483647 h 264"/>
                <a:gd name="T76" fmla="*/ 0 w 257"/>
                <a:gd name="T77" fmla="*/ 2147483647 h 264"/>
                <a:gd name="T78" fmla="*/ 2147483647 w 257"/>
                <a:gd name="T79" fmla="*/ 2147483647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7"/>
                <a:gd name="T121" fmla="*/ 0 h 264"/>
                <a:gd name="T122" fmla="*/ 257 w 257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Rectangle 657"/>
            <p:cNvSpPr>
              <a:spLocks noChangeArrowheads="1"/>
            </p:cNvSpPr>
            <p:nvPr/>
          </p:nvSpPr>
          <p:spPr bwMode="auto">
            <a:xfrm>
              <a:off x="4321423" y="3089233"/>
              <a:ext cx="0" cy="10966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4" name="Freeform 658"/>
            <p:cNvSpPr>
              <a:spLocks/>
            </p:cNvSpPr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0 w 257"/>
                <a:gd name="T39" fmla="*/ 2147483647 h 264"/>
                <a:gd name="T40" fmla="*/ 0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2147483647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2147483647 w 257"/>
                <a:gd name="T73" fmla="*/ 2147483647 h 264"/>
                <a:gd name="T74" fmla="*/ 2147483647 w 257"/>
                <a:gd name="T75" fmla="*/ 2147483647 h 264"/>
                <a:gd name="T76" fmla="*/ 2147483647 w 257"/>
                <a:gd name="T77" fmla="*/ 2147483647 h 264"/>
                <a:gd name="T78" fmla="*/ 2147483647 w 257"/>
                <a:gd name="T79" fmla="*/ 2147483647 h 264"/>
                <a:gd name="T80" fmla="*/ 0 w 257"/>
                <a:gd name="T81" fmla="*/ 2147483647 h 264"/>
                <a:gd name="T82" fmla="*/ 0 w 257"/>
                <a:gd name="T83" fmla="*/ 2147483647 h 2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4"/>
                <a:gd name="T128" fmla="*/ 257 w 257"/>
                <a:gd name="T129" fmla="*/ 264 h 2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659"/>
            <p:cNvSpPr>
              <a:spLocks/>
            </p:cNvSpPr>
            <p:nvPr/>
          </p:nvSpPr>
          <p:spPr bwMode="auto">
            <a:xfrm>
              <a:off x="4342259" y="2874296"/>
              <a:ext cx="10966" cy="1097"/>
            </a:xfrm>
            <a:custGeom>
              <a:avLst/>
              <a:gdLst>
                <a:gd name="T0" fmla="*/ 2147483647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660"/>
            <p:cNvSpPr>
              <a:spLocks/>
            </p:cNvSpPr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Rectangle 661"/>
            <p:cNvSpPr>
              <a:spLocks noChangeArrowheads="1"/>
            </p:cNvSpPr>
            <p:nvPr/>
          </p:nvSpPr>
          <p:spPr bwMode="auto">
            <a:xfrm>
              <a:off x="4342259" y="2874296"/>
              <a:ext cx="10966" cy="0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8" name="Freeform 662"/>
            <p:cNvSpPr>
              <a:spLocks/>
            </p:cNvSpPr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w 8"/>
                <a:gd name="T7" fmla="*/ 0 h 19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943"/>
                <a:gd name="T14" fmla="*/ 8 w 8"/>
                <a:gd name="T15" fmla="*/ 1943 h 19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663"/>
            <p:cNvSpPr>
              <a:spLocks/>
            </p:cNvSpPr>
            <p:nvPr/>
          </p:nvSpPr>
          <p:spPr bwMode="auto">
            <a:xfrm>
              <a:off x="4310457" y="2755862"/>
              <a:ext cx="203971" cy="161203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0 h 120"/>
                <a:gd name="T12" fmla="*/ 2147483647 w 152"/>
                <a:gd name="T13" fmla="*/ 0 h 120"/>
                <a:gd name="T14" fmla="*/ 2147483647 w 152"/>
                <a:gd name="T15" fmla="*/ 0 h 120"/>
                <a:gd name="T16" fmla="*/ 2147483647 w 152"/>
                <a:gd name="T17" fmla="*/ 0 h 120"/>
                <a:gd name="T18" fmla="*/ 0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2147483647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2147483647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2147483647 w 152"/>
                <a:gd name="T45" fmla="*/ 2147483647 h 120"/>
                <a:gd name="T46" fmla="*/ 2147483647 w 152"/>
                <a:gd name="T47" fmla="*/ 2147483647 h 120"/>
                <a:gd name="T48" fmla="*/ 2147483647 w 152"/>
                <a:gd name="T49" fmla="*/ 2147483647 h 120"/>
                <a:gd name="T50" fmla="*/ 2147483647 w 152"/>
                <a:gd name="T51" fmla="*/ 2147483647 h 120"/>
                <a:gd name="T52" fmla="*/ 2147483647 w 152"/>
                <a:gd name="T53" fmla="*/ 2147483647 h 120"/>
                <a:gd name="T54" fmla="*/ 2147483647 w 152"/>
                <a:gd name="T55" fmla="*/ 2147483647 h 120"/>
                <a:gd name="T56" fmla="*/ 2147483647 w 152"/>
                <a:gd name="T57" fmla="*/ 2147483647 h 120"/>
                <a:gd name="T58" fmla="*/ 2147483647 w 152"/>
                <a:gd name="T59" fmla="*/ 2147483647 h 120"/>
                <a:gd name="T60" fmla="*/ 2147483647 w 152"/>
                <a:gd name="T61" fmla="*/ 2147483647 h 120"/>
                <a:gd name="T62" fmla="*/ 2147483647 w 152"/>
                <a:gd name="T63" fmla="*/ 2147483647 h 120"/>
                <a:gd name="T64" fmla="*/ 2147483647 w 152"/>
                <a:gd name="T65" fmla="*/ 2147483647 h 120"/>
                <a:gd name="T66" fmla="*/ 2147483647 w 152"/>
                <a:gd name="T67" fmla="*/ 2147483647 h 1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20"/>
                <a:gd name="T104" fmla="*/ 152 w 152"/>
                <a:gd name="T105" fmla="*/ 120 h 1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20">
                  <a:moveTo>
                    <a:pt x="136" y="16"/>
                  </a:moveTo>
                  <a:lnTo>
                    <a:pt x="128" y="16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32"/>
                  </a:lnTo>
                  <a:lnTo>
                    <a:pt x="16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24" y="96"/>
                  </a:lnTo>
                  <a:lnTo>
                    <a:pt x="24" y="104"/>
                  </a:lnTo>
                  <a:lnTo>
                    <a:pt x="32" y="104"/>
                  </a:lnTo>
                  <a:lnTo>
                    <a:pt x="48" y="120"/>
                  </a:lnTo>
                  <a:lnTo>
                    <a:pt x="72" y="112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664"/>
            <p:cNvSpPr>
              <a:spLocks/>
            </p:cNvSpPr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0 h 80"/>
                <a:gd name="T20" fmla="*/ 2147483647 w 40"/>
                <a:gd name="T21" fmla="*/ 0 h 80"/>
                <a:gd name="T22" fmla="*/ 2147483647 w 40"/>
                <a:gd name="T23" fmla="*/ 0 h 80"/>
                <a:gd name="T24" fmla="*/ 2147483647 w 40"/>
                <a:gd name="T25" fmla="*/ 2147483647 h 80"/>
                <a:gd name="T26" fmla="*/ 0 w 40"/>
                <a:gd name="T27" fmla="*/ 2147483647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2147483647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80"/>
                <a:gd name="T68" fmla="*/ 40 w 4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80">
                  <a:moveTo>
                    <a:pt x="24" y="64"/>
                  </a:move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665"/>
            <p:cNvSpPr>
              <a:spLocks/>
            </p:cNvSpPr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666"/>
            <p:cNvSpPr>
              <a:spLocks/>
            </p:cNvSpPr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2147483647 h 80"/>
                <a:gd name="T20" fmla="*/ 2147483647 w 40"/>
                <a:gd name="T21" fmla="*/ 2147483647 h 80"/>
                <a:gd name="T22" fmla="*/ 2147483647 w 40"/>
                <a:gd name="T23" fmla="*/ 0 h 80"/>
                <a:gd name="T24" fmla="*/ 2147483647 w 40"/>
                <a:gd name="T25" fmla="*/ 0 h 80"/>
                <a:gd name="T26" fmla="*/ 2147483647 w 40"/>
                <a:gd name="T27" fmla="*/ 0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0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2147483647 w 40"/>
                <a:gd name="T45" fmla="*/ 2147483647 h 80"/>
                <a:gd name="T46" fmla="*/ 2147483647 w 40"/>
                <a:gd name="T47" fmla="*/ 2147483647 h 80"/>
                <a:gd name="T48" fmla="*/ 2147483647 w 40"/>
                <a:gd name="T49" fmla="*/ 2147483647 h 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80"/>
                <a:gd name="T77" fmla="*/ 40 w 40"/>
                <a:gd name="T78" fmla="*/ 80 h 8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80">
                  <a:moveTo>
                    <a:pt x="24" y="64"/>
                  </a:moveTo>
                  <a:lnTo>
                    <a:pt x="24" y="6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667"/>
            <p:cNvSpPr>
              <a:spLocks/>
            </p:cNvSpPr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668"/>
            <p:cNvSpPr>
              <a:spLocks/>
            </p:cNvSpPr>
            <p:nvPr/>
          </p:nvSpPr>
          <p:spPr bwMode="auto">
            <a:xfrm>
              <a:off x="4342259" y="2874296"/>
              <a:ext cx="2193" cy="21932"/>
            </a:xfrm>
            <a:custGeom>
              <a:avLst/>
              <a:gdLst>
                <a:gd name="T0" fmla="*/ 0 w 1942"/>
                <a:gd name="T1" fmla="*/ 0 h 16"/>
                <a:gd name="T2" fmla="*/ 0 w 1942"/>
                <a:gd name="T3" fmla="*/ 2147483647 h 16"/>
                <a:gd name="T4" fmla="*/ 0 w 1942"/>
                <a:gd name="T5" fmla="*/ 2147483647 h 16"/>
                <a:gd name="T6" fmla="*/ 0 w 1942"/>
                <a:gd name="T7" fmla="*/ 2147483647 h 16"/>
                <a:gd name="T8" fmla="*/ 0 w 19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2"/>
                <a:gd name="T16" fmla="*/ 0 h 16"/>
                <a:gd name="T17" fmla="*/ 1942 w 19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2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669"/>
            <p:cNvSpPr>
              <a:spLocks/>
            </p:cNvSpPr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670"/>
            <p:cNvSpPr>
              <a:spLocks/>
            </p:cNvSpPr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671"/>
            <p:cNvSpPr>
              <a:spLocks/>
            </p:cNvSpPr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672"/>
            <p:cNvSpPr>
              <a:spLocks/>
            </p:cNvSpPr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w 194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2"/>
                <a:gd name="T13" fmla="*/ 0 h 8"/>
                <a:gd name="T14" fmla="*/ 1942 w 194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73"/>
            <p:cNvSpPr>
              <a:spLocks/>
            </p:cNvSpPr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0 w 8"/>
                <a:gd name="T5" fmla="*/ 0 h 8"/>
                <a:gd name="T6" fmla="*/ 0 60000 65536"/>
                <a:gd name="T7" fmla="*/ 0 60000 65536"/>
                <a:gd name="T8" fmla="*/ 0 60000 65536"/>
                <a:gd name="T9" fmla="*/ 0 w 8"/>
                <a:gd name="T10" fmla="*/ 0 h 8"/>
                <a:gd name="T11" fmla="*/ 8 w 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674"/>
            <p:cNvSpPr>
              <a:spLocks/>
            </p:cNvSpPr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675"/>
            <p:cNvSpPr>
              <a:spLocks/>
            </p:cNvSpPr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0 w 8"/>
                <a:gd name="T7" fmla="*/ 0 h 8"/>
                <a:gd name="T8" fmla="*/ 0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676"/>
            <p:cNvSpPr>
              <a:spLocks/>
            </p:cNvSpPr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677"/>
            <p:cNvSpPr>
              <a:spLocks/>
            </p:cNvSpPr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2147483647 h 152"/>
                <a:gd name="T26" fmla="*/ 0 w 96"/>
                <a:gd name="T27" fmla="*/ 2147483647 h 152"/>
                <a:gd name="T28" fmla="*/ 2147483647 w 96"/>
                <a:gd name="T29" fmla="*/ 2147483647 h 152"/>
                <a:gd name="T30" fmla="*/ 2147483647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6"/>
                <a:gd name="T82" fmla="*/ 0 h 152"/>
                <a:gd name="T83" fmla="*/ 96 w 96"/>
                <a:gd name="T84" fmla="*/ 152 h 1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678"/>
            <p:cNvSpPr>
              <a:spLocks/>
            </p:cNvSpPr>
            <p:nvPr/>
          </p:nvSpPr>
          <p:spPr bwMode="auto">
            <a:xfrm>
              <a:off x="6211990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2147483647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0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"/>
                <a:gd name="T85" fmla="*/ 0 h 184"/>
                <a:gd name="T86" fmla="*/ 88 w 88"/>
                <a:gd name="T87" fmla="*/ 184 h 18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679"/>
            <p:cNvSpPr>
              <a:spLocks/>
            </p:cNvSpPr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0 h 152"/>
                <a:gd name="T26" fmla="*/ 2147483647 w 96"/>
                <a:gd name="T27" fmla="*/ 2147483647 h 152"/>
                <a:gd name="T28" fmla="*/ 0 w 96"/>
                <a:gd name="T29" fmla="*/ 2147483647 h 152"/>
                <a:gd name="T30" fmla="*/ 0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2147483647 w 96"/>
                <a:gd name="T55" fmla="*/ 2147483647 h 152"/>
                <a:gd name="T56" fmla="*/ 2147483647 w 96"/>
                <a:gd name="T57" fmla="*/ 2147483647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6"/>
                <a:gd name="T88" fmla="*/ 0 h 152"/>
                <a:gd name="T89" fmla="*/ 96 w 96"/>
                <a:gd name="T90" fmla="*/ 152 h 1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680"/>
            <p:cNvSpPr>
              <a:spLocks/>
            </p:cNvSpPr>
            <p:nvPr/>
          </p:nvSpPr>
          <p:spPr bwMode="auto">
            <a:xfrm>
              <a:off x="6216376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0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2147483647 h 184"/>
                <a:gd name="T56" fmla="*/ 2147483647 w 88"/>
                <a:gd name="T57" fmla="*/ 0 h 1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8"/>
                <a:gd name="T88" fmla="*/ 0 h 184"/>
                <a:gd name="T89" fmla="*/ 88 w 88"/>
                <a:gd name="T90" fmla="*/ 184 h 1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681"/>
            <p:cNvSpPr>
              <a:spLocks/>
            </p:cNvSpPr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682"/>
            <p:cNvSpPr>
              <a:spLocks/>
            </p:cNvSpPr>
            <p:nvPr/>
          </p:nvSpPr>
          <p:spPr bwMode="auto">
            <a:xfrm>
              <a:off x="5728382" y="2509124"/>
              <a:ext cx="1030819" cy="719380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683"/>
            <p:cNvSpPr>
              <a:spLocks/>
            </p:cNvSpPr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684"/>
            <p:cNvSpPr>
              <a:spLocks/>
            </p:cNvSpPr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2147483647 w 104"/>
                <a:gd name="T25" fmla="*/ 21474836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"/>
                <a:gd name="T40" fmla="*/ 0 h 48"/>
                <a:gd name="T41" fmla="*/ 104 w 10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685"/>
            <p:cNvSpPr>
              <a:spLocks/>
            </p:cNvSpPr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686"/>
            <p:cNvSpPr>
              <a:spLocks/>
            </p:cNvSpPr>
            <p:nvPr/>
          </p:nvSpPr>
          <p:spPr bwMode="auto">
            <a:xfrm>
              <a:off x="4815998" y="1897212"/>
              <a:ext cx="183135" cy="398071"/>
            </a:xfrm>
            <a:custGeom>
              <a:avLst/>
              <a:gdLst>
                <a:gd name="T0" fmla="*/ 2147483647 w 136"/>
                <a:gd name="T1" fmla="*/ 2147483647 h 296"/>
                <a:gd name="T2" fmla="*/ 2147483647 w 136"/>
                <a:gd name="T3" fmla="*/ 2147483647 h 296"/>
                <a:gd name="T4" fmla="*/ 2147483647 w 136"/>
                <a:gd name="T5" fmla="*/ 2147483647 h 296"/>
                <a:gd name="T6" fmla="*/ 2147483647 w 136"/>
                <a:gd name="T7" fmla="*/ 2147483647 h 296"/>
                <a:gd name="T8" fmla="*/ 2147483647 w 136"/>
                <a:gd name="T9" fmla="*/ 2147483647 h 296"/>
                <a:gd name="T10" fmla="*/ 2147483647 w 136"/>
                <a:gd name="T11" fmla="*/ 2147483647 h 296"/>
                <a:gd name="T12" fmla="*/ 2147483647 w 136"/>
                <a:gd name="T13" fmla="*/ 2147483647 h 296"/>
                <a:gd name="T14" fmla="*/ 2147483647 w 136"/>
                <a:gd name="T15" fmla="*/ 2147483647 h 296"/>
                <a:gd name="T16" fmla="*/ 2147483647 w 136"/>
                <a:gd name="T17" fmla="*/ 2147483647 h 296"/>
                <a:gd name="T18" fmla="*/ 2147483647 w 136"/>
                <a:gd name="T19" fmla="*/ 2147483647 h 296"/>
                <a:gd name="T20" fmla="*/ 2147483647 w 136"/>
                <a:gd name="T21" fmla="*/ 2147483647 h 296"/>
                <a:gd name="T22" fmla="*/ 2147483647 w 136"/>
                <a:gd name="T23" fmla="*/ 2147483647 h 296"/>
                <a:gd name="T24" fmla="*/ 2147483647 w 136"/>
                <a:gd name="T25" fmla="*/ 2147483647 h 296"/>
                <a:gd name="T26" fmla="*/ 2147483647 w 136"/>
                <a:gd name="T27" fmla="*/ 2147483647 h 296"/>
                <a:gd name="T28" fmla="*/ 2147483647 w 136"/>
                <a:gd name="T29" fmla="*/ 2147483647 h 296"/>
                <a:gd name="T30" fmla="*/ 2147483647 w 136"/>
                <a:gd name="T31" fmla="*/ 2147483647 h 296"/>
                <a:gd name="T32" fmla="*/ 2147483647 w 136"/>
                <a:gd name="T33" fmla="*/ 2147483647 h 296"/>
                <a:gd name="T34" fmla="*/ 2147483647 w 136"/>
                <a:gd name="T35" fmla="*/ 0 h 296"/>
                <a:gd name="T36" fmla="*/ 2147483647 w 136"/>
                <a:gd name="T37" fmla="*/ 0 h 296"/>
                <a:gd name="T38" fmla="*/ 2147483647 w 136"/>
                <a:gd name="T39" fmla="*/ 2147483647 h 296"/>
                <a:gd name="T40" fmla="*/ 2147483647 w 136"/>
                <a:gd name="T41" fmla="*/ 2147483647 h 296"/>
                <a:gd name="T42" fmla="*/ 2147483647 w 136"/>
                <a:gd name="T43" fmla="*/ 2147483647 h 296"/>
                <a:gd name="T44" fmla="*/ 2147483647 w 136"/>
                <a:gd name="T45" fmla="*/ 2147483647 h 296"/>
                <a:gd name="T46" fmla="*/ 2147483647 w 136"/>
                <a:gd name="T47" fmla="*/ 2147483647 h 296"/>
                <a:gd name="T48" fmla="*/ 2147483647 w 136"/>
                <a:gd name="T49" fmla="*/ 2147483647 h 296"/>
                <a:gd name="T50" fmla="*/ 2147483647 w 136"/>
                <a:gd name="T51" fmla="*/ 2147483647 h 296"/>
                <a:gd name="T52" fmla="*/ 2147483647 w 136"/>
                <a:gd name="T53" fmla="*/ 2147483647 h 296"/>
                <a:gd name="T54" fmla="*/ 0 w 136"/>
                <a:gd name="T55" fmla="*/ 2147483647 h 296"/>
                <a:gd name="T56" fmla="*/ 2147483647 w 136"/>
                <a:gd name="T57" fmla="*/ 2147483647 h 296"/>
                <a:gd name="T58" fmla="*/ 2147483647 w 136"/>
                <a:gd name="T59" fmla="*/ 2147483647 h 296"/>
                <a:gd name="T60" fmla="*/ 2147483647 w 136"/>
                <a:gd name="T61" fmla="*/ 2147483647 h 296"/>
                <a:gd name="T62" fmla="*/ 2147483647 w 136"/>
                <a:gd name="T63" fmla="*/ 2147483647 h 296"/>
                <a:gd name="T64" fmla="*/ 2147483647 w 136"/>
                <a:gd name="T65" fmla="*/ 2147483647 h 296"/>
                <a:gd name="T66" fmla="*/ 2147483647 w 136"/>
                <a:gd name="T67" fmla="*/ 2147483647 h 296"/>
                <a:gd name="T68" fmla="*/ 2147483647 w 136"/>
                <a:gd name="T69" fmla="*/ 2147483647 h 296"/>
                <a:gd name="T70" fmla="*/ 2147483647 w 136"/>
                <a:gd name="T71" fmla="*/ 2147483647 h 296"/>
                <a:gd name="T72" fmla="*/ 2147483647 w 136"/>
                <a:gd name="T73" fmla="*/ 2147483647 h 296"/>
                <a:gd name="T74" fmla="*/ 2147483647 w 136"/>
                <a:gd name="T75" fmla="*/ 2147483647 h 296"/>
                <a:gd name="T76" fmla="*/ 2147483647 w 136"/>
                <a:gd name="T77" fmla="*/ 2147483647 h 296"/>
                <a:gd name="T78" fmla="*/ 2147483647 w 136"/>
                <a:gd name="T79" fmla="*/ 2147483647 h 296"/>
                <a:gd name="T80" fmla="*/ 2147483647 w 136"/>
                <a:gd name="T81" fmla="*/ 2147483647 h 296"/>
                <a:gd name="T82" fmla="*/ 2147483647 w 136"/>
                <a:gd name="T83" fmla="*/ 2147483647 h 296"/>
                <a:gd name="T84" fmla="*/ 2147483647 w 136"/>
                <a:gd name="T85" fmla="*/ 2147483647 h 296"/>
                <a:gd name="T86" fmla="*/ 2147483647 w 136"/>
                <a:gd name="T87" fmla="*/ 2147483647 h 296"/>
                <a:gd name="T88" fmla="*/ 2147483647 w 136"/>
                <a:gd name="T89" fmla="*/ 2147483647 h 296"/>
                <a:gd name="T90" fmla="*/ 2147483647 w 136"/>
                <a:gd name="T91" fmla="*/ 2147483647 h 296"/>
                <a:gd name="T92" fmla="*/ 2147483647 w 136"/>
                <a:gd name="T93" fmla="*/ 2147483647 h 296"/>
                <a:gd name="T94" fmla="*/ 2147483647 w 136"/>
                <a:gd name="T95" fmla="*/ 2147483647 h 296"/>
                <a:gd name="T96" fmla="*/ 2147483647 w 136"/>
                <a:gd name="T97" fmla="*/ 2147483647 h 296"/>
                <a:gd name="T98" fmla="*/ 2147483647 w 136"/>
                <a:gd name="T99" fmla="*/ 2147483647 h 296"/>
                <a:gd name="T100" fmla="*/ 2147483647 w 136"/>
                <a:gd name="T101" fmla="*/ 2147483647 h 296"/>
                <a:gd name="T102" fmla="*/ 2147483647 w 136"/>
                <a:gd name="T103" fmla="*/ 2147483647 h 296"/>
                <a:gd name="T104" fmla="*/ 2147483647 w 136"/>
                <a:gd name="T105" fmla="*/ 2147483647 h 2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96"/>
                <a:gd name="T161" fmla="*/ 136 w 136"/>
                <a:gd name="T162" fmla="*/ 296 h 2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96">
                  <a:moveTo>
                    <a:pt x="136" y="216"/>
                  </a:moveTo>
                  <a:lnTo>
                    <a:pt x="128" y="216"/>
                  </a:lnTo>
                  <a:lnTo>
                    <a:pt x="120" y="208"/>
                  </a:lnTo>
                  <a:lnTo>
                    <a:pt x="128" y="184"/>
                  </a:lnTo>
                  <a:lnTo>
                    <a:pt x="120" y="176"/>
                  </a:lnTo>
                  <a:lnTo>
                    <a:pt x="120" y="168"/>
                  </a:lnTo>
                  <a:lnTo>
                    <a:pt x="120" y="160"/>
                  </a:lnTo>
                  <a:lnTo>
                    <a:pt x="112" y="152"/>
                  </a:lnTo>
                  <a:lnTo>
                    <a:pt x="120" y="144"/>
                  </a:lnTo>
                  <a:lnTo>
                    <a:pt x="112" y="104"/>
                  </a:lnTo>
                  <a:lnTo>
                    <a:pt x="120" y="80"/>
                  </a:lnTo>
                  <a:lnTo>
                    <a:pt x="112" y="64"/>
                  </a:lnTo>
                  <a:lnTo>
                    <a:pt x="104" y="56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12" y="24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72" y="8"/>
                  </a:lnTo>
                  <a:lnTo>
                    <a:pt x="64" y="32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0" y="120"/>
                  </a:lnTo>
                  <a:lnTo>
                    <a:pt x="40" y="136"/>
                  </a:lnTo>
                  <a:lnTo>
                    <a:pt x="40" y="144"/>
                  </a:lnTo>
                  <a:lnTo>
                    <a:pt x="48" y="144"/>
                  </a:lnTo>
                  <a:lnTo>
                    <a:pt x="56" y="160"/>
                  </a:lnTo>
                  <a:lnTo>
                    <a:pt x="40" y="192"/>
                  </a:lnTo>
                  <a:lnTo>
                    <a:pt x="16" y="208"/>
                  </a:lnTo>
                  <a:lnTo>
                    <a:pt x="8" y="232"/>
                  </a:lnTo>
                  <a:lnTo>
                    <a:pt x="8" y="264"/>
                  </a:lnTo>
                  <a:lnTo>
                    <a:pt x="16" y="280"/>
                  </a:lnTo>
                  <a:lnTo>
                    <a:pt x="24" y="288"/>
                  </a:lnTo>
                  <a:lnTo>
                    <a:pt x="32" y="296"/>
                  </a:lnTo>
                  <a:lnTo>
                    <a:pt x="48" y="296"/>
                  </a:lnTo>
                  <a:lnTo>
                    <a:pt x="80" y="288"/>
                  </a:lnTo>
                  <a:lnTo>
                    <a:pt x="88" y="288"/>
                  </a:lnTo>
                  <a:lnTo>
                    <a:pt x="136" y="232"/>
                  </a:lnTo>
                  <a:lnTo>
                    <a:pt x="136" y="2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687"/>
            <p:cNvSpPr>
              <a:spLocks/>
            </p:cNvSpPr>
            <p:nvPr/>
          </p:nvSpPr>
          <p:spPr bwMode="auto">
            <a:xfrm>
              <a:off x="5010098" y="2531056"/>
              <a:ext cx="9870" cy="10966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0 h 8"/>
                <a:gd name="T4" fmla="*/ 0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688"/>
            <p:cNvSpPr>
              <a:spLocks/>
            </p:cNvSpPr>
            <p:nvPr/>
          </p:nvSpPr>
          <p:spPr bwMode="auto">
            <a:xfrm>
              <a:off x="4934432" y="1446502"/>
              <a:ext cx="2597884" cy="1395993"/>
            </a:xfrm>
            <a:custGeom>
              <a:avLst/>
              <a:gdLst>
                <a:gd name="T0" fmla="*/ 2147483647 w 1936"/>
                <a:gd name="T1" fmla="*/ 2147483647 h 1040"/>
                <a:gd name="T2" fmla="*/ 2147483647 w 1936"/>
                <a:gd name="T3" fmla="*/ 2147483647 h 1040"/>
                <a:gd name="T4" fmla="*/ 2147483647 w 1936"/>
                <a:gd name="T5" fmla="*/ 2147483647 h 1040"/>
                <a:gd name="T6" fmla="*/ 2147483647 w 1936"/>
                <a:gd name="T7" fmla="*/ 2147483647 h 1040"/>
                <a:gd name="T8" fmla="*/ 2147483647 w 1936"/>
                <a:gd name="T9" fmla="*/ 2147483647 h 1040"/>
                <a:gd name="T10" fmla="*/ 2147483647 w 1936"/>
                <a:gd name="T11" fmla="*/ 2147483647 h 1040"/>
                <a:gd name="T12" fmla="*/ 2147483647 w 1936"/>
                <a:gd name="T13" fmla="*/ 2147483647 h 1040"/>
                <a:gd name="T14" fmla="*/ 2147483647 w 1936"/>
                <a:gd name="T15" fmla="*/ 2147483647 h 1040"/>
                <a:gd name="T16" fmla="*/ 2147483647 w 1936"/>
                <a:gd name="T17" fmla="*/ 2147483647 h 1040"/>
                <a:gd name="T18" fmla="*/ 2147483647 w 1936"/>
                <a:gd name="T19" fmla="*/ 2147483647 h 1040"/>
                <a:gd name="T20" fmla="*/ 2147483647 w 1936"/>
                <a:gd name="T21" fmla="*/ 2147483647 h 1040"/>
                <a:gd name="T22" fmla="*/ 2147483647 w 1936"/>
                <a:gd name="T23" fmla="*/ 2147483647 h 1040"/>
                <a:gd name="T24" fmla="*/ 2147483647 w 1936"/>
                <a:gd name="T25" fmla="*/ 2147483647 h 1040"/>
                <a:gd name="T26" fmla="*/ 2147483647 w 1936"/>
                <a:gd name="T27" fmla="*/ 2147483647 h 1040"/>
                <a:gd name="T28" fmla="*/ 2147483647 w 1936"/>
                <a:gd name="T29" fmla="*/ 2147483647 h 1040"/>
                <a:gd name="T30" fmla="*/ 2147483647 w 1936"/>
                <a:gd name="T31" fmla="*/ 2147483647 h 1040"/>
                <a:gd name="T32" fmla="*/ 2147483647 w 1936"/>
                <a:gd name="T33" fmla="*/ 2147483647 h 1040"/>
                <a:gd name="T34" fmla="*/ 2147483647 w 1936"/>
                <a:gd name="T35" fmla="*/ 2147483647 h 1040"/>
                <a:gd name="T36" fmla="*/ 2147483647 w 1936"/>
                <a:gd name="T37" fmla="*/ 2147483647 h 1040"/>
                <a:gd name="T38" fmla="*/ 2147483647 w 1936"/>
                <a:gd name="T39" fmla="*/ 2147483647 h 1040"/>
                <a:gd name="T40" fmla="*/ 2147483647 w 1936"/>
                <a:gd name="T41" fmla="*/ 2147483647 h 1040"/>
                <a:gd name="T42" fmla="*/ 2147483647 w 1936"/>
                <a:gd name="T43" fmla="*/ 2147483647 h 1040"/>
                <a:gd name="T44" fmla="*/ 2147483647 w 1936"/>
                <a:gd name="T45" fmla="*/ 2147483647 h 1040"/>
                <a:gd name="T46" fmla="*/ 2147483647 w 1936"/>
                <a:gd name="T47" fmla="*/ 2147483647 h 1040"/>
                <a:gd name="T48" fmla="*/ 2147483647 w 1936"/>
                <a:gd name="T49" fmla="*/ 2147483647 h 1040"/>
                <a:gd name="T50" fmla="*/ 2147483647 w 1936"/>
                <a:gd name="T51" fmla="*/ 2147483647 h 1040"/>
                <a:gd name="T52" fmla="*/ 2147483647 w 1936"/>
                <a:gd name="T53" fmla="*/ 2147483647 h 1040"/>
                <a:gd name="T54" fmla="*/ 2147483647 w 1936"/>
                <a:gd name="T55" fmla="*/ 2147483647 h 1040"/>
                <a:gd name="T56" fmla="*/ 2147483647 w 1936"/>
                <a:gd name="T57" fmla="*/ 2147483647 h 1040"/>
                <a:gd name="T58" fmla="*/ 2147483647 w 1936"/>
                <a:gd name="T59" fmla="*/ 2147483647 h 1040"/>
                <a:gd name="T60" fmla="*/ 2147483647 w 1936"/>
                <a:gd name="T61" fmla="*/ 2147483647 h 1040"/>
                <a:gd name="T62" fmla="*/ 2147483647 w 1936"/>
                <a:gd name="T63" fmla="*/ 2147483647 h 1040"/>
                <a:gd name="T64" fmla="*/ 2147483647 w 1936"/>
                <a:gd name="T65" fmla="*/ 2147483647 h 1040"/>
                <a:gd name="T66" fmla="*/ 2147483647 w 1936"/>
                <a:gd name="T67" fmla="*/ 2147483647 h 1040"/>
                <a:gd name="T68" fmla="*/ 2147483647 w 1936"/>
                <a:gd name="T69" fmla="*/ 2147483647 h 1040"/>
                <a:gd name="T70" fmla="*/ 2147483647 w 1936"/>
                <a:gd name="T71" fmla="*/ 2147483647 h 1040"/>
                <a:gd name="T72" fmla="*/ 2147483647 w 1936"/>
                <a:gd name="T73" fmla="*/ 2147483647 h 1040"/>
                <a:gd name="T74" fmla="*/ 2147483647 w 1936"/>
                <a:gd name="T75" fmla="*/ 2147483647 h 1040"/>
                <a:gd name="T76" fmla="*/ 2147483647 w 1936"/>
                <a:gd name="T77" fmla="*/ 2147483647 h 1040"/>
                <a:gd name="T78" fmla="*/ 2147483647 w 1936"/>
                <a:gd name="T79" fmla="*/ 2147483647 h 1040"/>
                <a:gd name="T80" fmla="*/ 2147483647 w 1936"/>
                <a:gd name="T81" fmla="*/ 2147483647 h 1040"/>
                <a:gd name="T82" fmla="*/ 2147483647 w 1936"/>
                <a:gd name="T83" fmla="*/ 2147483647 h 1040"/>
                <a:gd name="T84" fmla="*/ 2147483647 w 1936"/>
                <a:gd name="T85" fmla="*/ 2147483647 h 1040"/>
                <a:gd name="T86" fmla="*/ 2147483647 w 1936"/>
                <a:gd name="T87" fmla="*/ 2147483647 h 1040"/>
                <a:gd name="T88" fmla="*/ 2147483647 w 1936"/>
                <a:gd name="T89" fmla="*/ 2147483647 h 1040"/>
                <a:gd name="T90" fmla="*/ 2147483647 w 1936"/>
                <a:gd name="T91" fmla="*/ 2147483647 h 1040"/>
                <a:gd name="T92" fmla="*/ 2147483647 w 1936"/>
                <a:gd name="T93" fmla="*/ 2147483647 h 1040"/>
                <a:gd name="T94" fmla="*/ 2147483647 w 1936"/>
                <a:gd name="T95" fmla="*/ 2147483647 h 1040"/>
                <a:gd name="T96" fmla="*/ 2147483647 w 1936"/>
                <a:gd name="T97" fmla="*/ 2147483647 h 1040"/>
                <a:gd name="T98" fmla="*/ 2147483647 w 1936"/>
                <a:gd name="T99" fmla="*/ 2147483647 h 1040"/>
                <a:gd name="T100" fmla="*/ 2147483647 w 1936"/>
                <a:gd name="T101" fmla="*/ 2147483647 h 1040"/>
                <a:gd name="T102" fmla="*/ 2147483647 w 1936"/>
                <a:gd name="T103" fmla="*/ 2147483647 h 1040"/>
                <a:gd name="T104" fmla="*/ 2147483647 w 1936"/>
                <a:gd name="T105" fmla="*/ 2147483647 h 1040"/>
                <a:gd name="T106" fmla="*/ 2147483647 w 1936"/>
                <a:gd name="T107" fmla="*/ 2147483647 h 1040"/>
                <a:gd name="T108" fmla="*/ 2147483647 w 1936"/>
                <a:gd name="T109" fmla="*/ 2147483647 h 1040"/>
                <a:gd name="T110" fmla="*/ 2147483647 w 1936"/>
                <a:gd name="T111" fmla="*/ 2147483647 h 1040"/>
                <a:gd name="T112" fmla="*/ 2147483647 w 1936"/>
                <a:gd name="T113" fmla="*/ 2147483647 h 1040"/>
                <a:gd name="T114" fmla="*/ 2147483647 w 1936"/>
                <a:gd name="T115" fmla="*/ 2147483647 h 1040"/>
                <a:gd name="T116" fmla="*/ 2147483647 w 1936"/>
                <a:gd name="T117" fmla="*/ 2147483647 h 1040"/>
                <a:gd name="T118" fmla="*/ 2147483647 w 1936"/>
                <a:gd name="T119" fmla="*/ 2147483647 h 1040"/>
                <a:gd name="T120" fmla="*/ 2147483647 w 1936"/>
                <a:gd name="T121" fmla="*/ 2147483647 h 10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36"/>
                <a:gd name="T184" fmla="*/ 0 h 1040"/>
                <a:gd name="T185" fmla="*/ 1936 w 1936"/>
                <a:gd name="T186" fmla="*/ 1040 h 104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36" h="1040">
                  <a:moveTo>
                    <a:pt x="1928" y="504"/>
                  </a:moveTo>
                  <a:lnTo>
                    <a:pt x="1936" y="384"/>
                  </a:lnTo>
                  <a:lnTo>
                    <a:pt x="1920" y="376"/>
                  </a:lnTo>
                  <a:lnTo>
                    <a:pt x="1912" y="376"/>
                  </a:lnTo>
                  <a:lnTo>
                    <a:pt x="1896" y="360"/>
                  </a:lnTo>
                  <a:lnTo>
                    <a:pt x="1880" y="352"/>
                  </a:lnTo>
                  <a:lnTo>
                    <a:pt x="1856" y="352"/>
                  </a:lnTo>
                  <a:lnTo>
                    <a:pt x="1840" y="344"/>
                  </a:lnTo>
                  <a:lnTo>
                    <a:pt x="1824" y="344"/>
                  </a:lnTo>
                  <a:lnTo>
                    <a:pt x="1816" y="344"/>
                  </a:lnTo>
                  <a:lnTo>
                    <a:pt x="1824" y="376"/>
                  </a:lnTo>
                  <a:lnTo>
                    <a:pt x="1808" y="384"/>
                  </a:lnTo>
                  <a:lnTo>
                    <a:pt x="1792" y="376"/>
                  </a:lnTo>
                  <a:lnTo>
                    <a:pt x="1784" y="360"/>
                  </a:lnTo>
                  <a:lnTo>
                    <a:pt x="1784" y="352"/>
                  </a:lnTo>
                  <a:lnTo>
                    <a:pt x="1760" y="352"/>
                  </a:lnTo>
                  <a:lnTo>
                    <a:pt x="1752" y="360"/>
                  </a:lnTo>
                  <a:lnTo>
                    <a:pt x="1728" y="352"/>
                  </a:lnTo>
                  <a:lnTo>
                    <a:pt x="1704" y="352"/>
                  </a:lnTo>
                  <a:lnTo>
                    <a:pt x="1696" y="360"/>
                  </a:lnTo>
                  <a:lnTo>
                    <a:pt x="1680" y="344"/>
                  </a:lnTo>
                  <a:lnTo>
                    <a:pt x="1680" y="320"/>
                  </a:lnTo>
                  <a:lnTo>
                    <a:pt x="1656" y="304"/>
                  </a:lnTo>
                  <a:lnTo>
                    <a:pt x="1616" y="304"/>
                  </a:lnTo>
                  <a:lnTo>
                    <a:pt x="1576" y="304"/>
                  </a:lnTo>
                  <a:lnTo>
                    <a:pt x="1576" y="296"/>
                  </a:lnTo>
                  <a:lnTo>
                    <a:pt x="1568" y="288"/>
                  </a:lnTo>
                  <a:lnTo>
                    <a:pt x="1544" y="272"/>
                  </a:lnTo>
                  <a:lnTo>
                    <a:pt x="1544" y="256"/>
                  </a:lnTo>
                  <a:lnTo>
                    <a:pt x="1448" y="232"/>
                  </a:lnTo>
                  <a:lnTo>
                    <a:pt x="1448" y="240"/>
                  </a:lnTo>
                  <a:lnTo>
                    <a:pt x="1424" y="256"/>
                  </a:lnTo>
                  <a:lnTo>
                    <a:pt x="1432" y="280"/>
                  </a:lnTo>
                  <a:lnTo>
                    <a:pt x="1408" y="288"/>
                  </a:lnTo>
                  <a:lnTo>
                    <a:pt x="1392" y="288"/>
                  </a:lnTo>
                  <a:lnTo>
                    <a:pt x="1368" y="280"/>
                  </a:lnTo>
                  <a:lnTo>
                    <a:pt x="1360" y="288"/>
                  </a:lnTo>
                  <a:lnTo>
                    <a:pt x="1344" y="280"/>
                  </a:lnTo>
                  <a:lnTo>
                    <a:pt x="1328" y="272"/>
                  </a:lnTo>
                  <a:lnTo>
                    <a:pt x="1328" y="296"/>
                  </a:lnTo>
                  <a:lnTo>
                    <a:pt x="1312" y="312"/>
                  </a:lnTo>
                  <a:lnTo>
                    <a:pt x="1296" y="288"/>
                  </a:lnTo>
                  <a:lnTo>
                    <a:pt x="1280" y="264"/>
                  </a:lnTo>
                  <a:lnTo>
                    <a:pt x="1296" y="240"/>
                  </a:lnTo>
                  <a:lnTo>
                    <a:pt x="1296" y="224"/>
                  </a:lnTo>
                  <a:lnTo>
                    <a:pt x="1280" y="208"/>
                  </a:lnTo>
                  <a:lnTo>
                    <a:pt x="1264" y="200"/>
                  </a:lnTo>
                  <a:lnTo>
                    <a:pt x="1248" y="200"/>
                  </a:lnTo>
                  <a:lnTo>
                    <a:pt x="1240" y="192"/>
                  </a:lnTo>
                  <a:lnTo>
                    <a:pt x="1224" y="184"/>
                  </a:lnTo>
                  <a:lnTo>
                    <a:pt x="1216" y="200"/>
                  </a:lnTo>
                  <a:lnTo>
                    <a:pt x="1208" y="216"/>
                  </a:lnTo>
                  <a:lnTo>
                    <a:pt x="1168" y="216"/>
                  </a:lnTo>
                  <a:lnTo>
                    <a:pt x="1152" y="208"/>
                  </a:lnTo>
                  <a:lnTo>
                    <a:pt x="1144" y="192"/>
                  </a:lnTo>
                  <a:lnTo>
                    <a:pt x="1112" y="192"/>
                  </a:lnTo>
                  <a:lnTo>
                    <a:pt x="1088" y="208"/>
                  </a:lnTo>
                  <a:lnTo>
                    <a:pt x="1088" y="192"/>
                  </a:lnTo>
                  <a:lnTo>
                    <a:pt x="1072" y="176"/>
                  </a:lnTo>
                  <a:lnTo>
                    <a:pt x="1056" y="176"/>
                  </a:lnTo>
                  <a:lnTo>
                    <a:pt x="1040" y="192"/>
                  </a:lnTo>
                  <a:lnTo>
                    <a:pt x="1016" y="208"/>
                  </a:lnTo>
                  <a:lnTo>
                    <a:pt x="992" y="224"/>
                  </a:lnTo>
                  <a:lnTo>
                    <a:pt x="1008" y="200"/>
                  </a:lnTo>
                  <a:lnTo>
                    <a:pt x="1024" y="192"/>
                  </a:lnTo>
                  <a:lnTo>
                    <a:pt x="1048" y="152"/>
                  </a:lnTo>
                  <a:lnTo>
                    <a:pt x="1064" y="136"/>
                  </a:lnTo>
                  <a:lnTo>
                    <a:pt x="1080" y="112"/>
                  </a:lnTo>
                  <a:lnTo>
                    <a:pt x="1072" y="72"/>
                  </a:lnTo>
                  <a:lnTo>
                    <a:pt x="1040" y="48"/>
                  </a:lnTo>
                  <a:lnTo>
                    <a:pt x="1016" y="40"/>
                  </a:lnTo>
                  <a:lnTo>
                    <a:pt x="1016" y="32"/>
                  </a:lnTo>
                  <a:lnTo>
                    <a:pt x="1000" y="0"/>
                  </a:lnTo>
                  <a:lnTo>
                    <a:pt x="968" y="0"/>
                  </a:lnTo>
                  <a:lnTo>
                    <a:pt x="936" y="32"/>
                  </a:lnTo>
                  <a:lnTo>
                    <a:pt x="928" y="64"/>
                  </a:lnTo>
                  <a:lnTo>
                    <a:pt x="888" y="88"/>
                  </a:lnTo>
                  <a:lnTo>
                    <a:pt x="864" y="72"/>
                  </a:lnTo>
                  <a:lnTo>
                    <a:pt x="824" y="88"/>
                  </a:lnTo>
                  <a:lnTo>
                    <a:pt x="784" y="112"/>
                  </a:lnTo>
                  <a:lnTo>
                    <a:pt x="760" y="136"/>
                  </a:lnTo>
                  <a:lnTo>
                    <a:pt x="752" y="184"/>
                  </a:lnTo>
                  <a:lnTo>
                    <a:pt x="688" y="200"/>
                  </a:lnTo>
                  <a:lnTo>
                    <a:pt x="680" y="216"/>
                  </a:lnTo>
                  <a:lnTo>
                    <a:pt x="680" y="256"/>
                  </a:lnTo>
                  <a:lnTo>
                    <a:pt x="672" y="248"/>
                  </a:lnTo>
                  <a:lnTo>
                    <a:pt x="648" y="240"/>
                  </a:lnTo>
                  <a:lnTo>
                    <a:pt x="632" y="264"/>
                  </a:lnTo>
                  <a:lnTo>
                    <a:pt x="624" y="256"/>
                  </a:lnTo>
                  <a:lnTo>
                    <a:pt x="624" y="248"/>
                  </a:lnTo>
                  <a:lnTo>
                    <a:pt x="608" y="232"/>
                  </a:lnTo>
                  <a:lnTo>
                    <a:pt x="600" y="232"/>
                  </a:lnTo>
                  <a:lnTo>
                    <a:pt x="592" y="256"/>
                  </a:lnTo>
                  <a:lnTo>
                    <a:pt x="592" y="280"/>
                  </a:lnTo>
                  <a:lnTo>
                    <a:pt x="592" y="312"/>
                  </a:lnTo>
                  <a:lnTo>
                    <a:pt x="584" y="320"/>
                  </a:lnTo>
                  <a:lnTo>
                    <a:pt x="576" y="304"/>
                  </a:lnTo>
                  <a:lnTo>
                    <a:pt x="584" y="272"/>
                  </a:lnTo>
                  <a:lnTo>
                    <a:pt x="576" y="248"/>
                  </a:lnTo>
                  <a:lnTo>
                    <a:pt x="576" y="232"/>
                  </a:lnTo>
                  <a:lnTo>
                    <a:pt x="552" y="224"/>
                  </a:lnTo>
                  <a:lnTo>
                    <a:pt x="528" y="224"/>
                  </a:lnTo>
                  <a:lnTo>
                    <a:pt x="512" y="280"/>
                  </a:lnTo>
                  <a:lnTo>
                    <a:pt x="504" y="288"/>
                  </a:lnTo>
                  <a:lnTo>
                    <a:pt x="496" y="304"/>
                  </a:lnTo>
                  <a:lnTo>
                    <a:pt x="504" y="320"/>
                  </a:lnTo>
                  <a:lnTo>
                    <a:pt x="504" y="344"/>
                  </a:lnTo>
                  <a:lnTo>
                    <a:pt x="504" y="352"/>
                  </a:lnTo>
                  <a:lnTo>
                    <a:pt x="528" y="376"/>
                  </a:lnTo>
                  <a:lnTo>
                    <a:pt x="512" y="400"/>
                  </a:lnTo>
                  <a:lnTo>
                    <a:pt x="488" y="376"/>
                  </a:lnTo>
                  <a:lnTo>
                    <a:pt x="456" y="352"/>
                  </a:lnTo>
                  <a:lnTo>
                    <a:pt x="432" y="352"/>
                  </a:lnTo>
                  <a:lnTo>
                    <a:pt x="416" y="352"/>
                  </a:lnTo>
                  <a:lnTo>
                    <a:pt x="416" y="376"/>
                  </a:lnTo>
                  <a:lnTo>
                    <a:pt x="408" y="384"/>
                  </a:lnTo>
                  <a:lnTo>
                    <a:pt x="392" y="376"/>
                  </a:lnTo>
                  <a:lnTo>
                    <a:pt x="376" y="384"/>
                  </a:lnTo>
                  <a:lnTo>
                    <a:pt x="360" y="392"/>
                  </a:lnTo>
                  <a:lnTo>
                    <a:pt x="344" y="392"/>
                  </a:lnTo>
                  <a:lnTo>
                    <a:pt x="336" y="384"/>
                  </a:lnTo>
                  <a:lnTo>
                    <a:pt x="320" y="392"/>
                  </a:lnTo>
                  <a:lnTo>
                    <a:pt x="296" y="408"/>
                  </a:lnTo>
                  <a:lnTo>
                    <a:pt x="264" y="424"/>
                  </a:lnTo>
                  <a:lnTo>
                    <a:pt x="256" y="424"/>
                  </a:lnTo>
                  <a:lnTo>
                    <a:pt x="248" y="448"/>
                  </a:lnTo>
                  <a:lnTo>
                    <a:pt x="240" y="448"/>
                  </a:lnTo>
                  <a:lnTo>
                    <a:pt x="224" y="432"/>
                  </a:lnTo>
                  <a:lnTo>
                    <a:pt x="232" y="424"/>
                  </a:lnTo>
                  <a:lnTo>
                    <a:pt x="240" y="416"/>
                  </a:lnTo>
                  <a:lnTo>
                    <a:pt x="240" y="400"/>
                  </a:lnTo>
                  <a:lnTo>
                    <a:pt x="224" y="392"/>
                  </a:lnTo>
                  <a:lnTo>
                    <a:pt x="216" y="392"/>
                  </a:lnTo>
                  <a:lnTo>
                    <a:pt x="200" y="392"/>
                  </a:lnTo>
                  <a:lnTo>
                    <a:pt x="208" y="408"/>
                  </a:lnTo>
                  <a:lnTo>
                    <a:pt x="208" y="432"/>
                  </a:lnTo>
                  <a:lnTo>
                    <a:pt x="216" y="448"/>
                  </a:lnTo>
                  <a:lnTo>
                    <a:pt x="208" y="472"/>
                  </a:lnTo>
                  <a:lnTo>
                    <a:pt x="200" y="464"/>
                  </a:lnTo>
                  <a:lnTo>
                    <a:pt x="184" y="464"/>
                  </a:lnTo>
                  <a:lnTo>
                    <a:pt x="176" y="472"/>
                  </a:lnTo>
                  <a:lnTo>
                    <a:pt x="160" y="480"/>
                  </a:lnTo>
                  <a:lnTo>
                    <a:pt x="152" y="488"/>
                  </a:lnTo>
                  <a:lnTo>
                    <a:pt x="168" y="520"/>
                  </a:lnTo>
                  <a:lnTo>
                    <a:pt x="160" y="512"/>
                  </a:lnTo>
                  <a:lnTo>
                    <a:pt x="136" y="512"/>
                  </a:lnTo>
                  <a:lnTo>
                    <a:pt x="120" y="504"/>
                  </a:lnTo>
                  <a:lnTo>
                    <a:pt x="120" y="512"/>
                  </a:lnTo>
                  <a:lnTo>
                    <a:pt x="128" y="528"/>
                  </a:lnTo>
                  <a:lnTo>
                    <a:pt x="136" y="536"/>
                  </a:lnTo>
                  <a:lnTo>
                    <a:pt x="128" y="544"/>
                  </a:lnTo>
                  <a:lnTo>
                    <a:pt x="104" y="528"/>
                  </a:lnTo>
                  <a:lnTo>
                    <a:pt x="96" y="520"/>
                  </a:lnTo>
                  <a:lnTo>
                    <a:pt x="96" y="512"/>
                  </a:lnTo>
                  <a:lnTo>
                    <a:pt x="88" y="488"/>
                  </a:lnTo>
                  <a:lnTo>
                    <a:pt x="96" y="480"/>
                  </a:lnTo>
                  <a:lnTo>
                    <a:pt x="96" y="472"/>
                  </a:lnTo>
                  <a:lnTo>
                    <a:pt x="80" y="464"/>
                  </a:lnTo>
                  <a:lnTo>
                    <a:pt x="64" y="448"/>
                  </a:lnTo>
                  <a:lnTo>
                    <a:pt x="56" y="440"/>
                  </a:lnTo>
                  <a:lnTo>
                    <a:pt x="64" y="440"/>
                  </a:lnTo>
                  <a:lnTo>
                    <a:pt x="72" y="448"/>
                  </a:lnTo>
                  <a:lnTo>
                    <a:pt x="88" y="448"/>
                  </a:lnTo>
                  <a:lnTo>
                    <a:pt x="96" y="464"/>
                  </a:lnTo>
                  <a:lnTo>
                    <a:pt x="128" y="472"/>
                  </a:lnTo>
                  <a:lnTo>
                    <a:pt x="152" y="464"/>
                  </a:lnTo>
                  <a:lnTo>
                    <a:pt x="168" y="456"/>
                  </a:lnTo>
                  <a:lnTo>
                    <a:pt x="176" y="432"/>
                  </a:lnTo>
                  <a:lnTo>
                    <a:pt x="144" y="400"/>
                  </a:lnTo>
                  <a:lnTo>
                    <a:pt x="120" y="384"/>
                  </a:lnTo>
                  <a:lnTo>
                    <a:pt x="104" y="368"/>
                  </a:lnTo>
                  <a:lnTo>
                    <a:pt x="80" y="360"/>
                  </a:lnTo>
                  <a:lnTo>
                    <a:pt x="72" y="360"/>
                  </a:lnTo>
                  <a:lnTo>
                    <a:pt x="72" y="344"/>
                  </a:lnTo>
                  <a:lnTo>
                    <a:pt x="56" y="344"/>
                  </a:lnTo>
                  <a:lnTo>
                    <a:pt x="40" y="344"/>
                  </a:lnTo>
                  <a:lnTo>
                    <a:pt x="32" y="352"/>
                  </a:lnTo>
                  <a:lnTo>
                    <a:pt x="16" y="368"/>
                  </a:lnTo>
                  <a:lnTo>
                    <a:pt x="16" y="376"/>
                  </a:lnTo>
                  <a:lnTo>
                    <a:pt x="16" y="384"/>
                  </a:lnTo>
                  <a:lnTo>
                    <a:pt x="8" y="392"/>
                  </a:lnTo>
                  <a:lnTo>
                    <a:pt x="16" y="400"/>
                  </a:lnTo>
                  <a:lnTo>
                    <a:pt x="24" y="408"/>
                  </a:lnTo>
                  <a:lnTo>
                    <a:pt x="32" y="424"/>
                  </a:lnTo>
                  <a:lnTo>
                    <a:pt x="16" y="448"/>
                  </a:lnTo>
                  <a:lnTo>
                    <a:pt x="32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24" y="504"/>
                  </a:lnTo>
                  <a:lnTo>
                    <a:pt x="32" y="512"/>
                  </a:lnTo>
                  <a:lnTo>
                    <a:pt x="32" y="520"/>
                  </a:lnTo>
                  <a:lnTo>
                    <a:pt x="40" y="528"/>
                  </a:lnTo>
                  <a:lnTo>
                    <a:pt x="32" y="544"/>
                  </a:lnTo>
                  <a:lnTo>
                    <a:pt x="40" y="560"/>
                  </a:lnTo>
                  <a:lnTo>
                    <a:pt x="48" y="560"/>
                  </a:lnTo>
                  <a:lnTo>
                    <a:pt x="48" y="568"/>
                  </a:lnTo>
                  <a:lnTo>
                    <a:pt x="0" y="624"/>
                  </a:lnTo>
                  <a:lnTo>
                    <a:pt x="8" y="624"/>
                  </a:lnTo>
                  <a:lnTo>
                    <a:pt x="16" y="632"/>
                  </a:lnTo>
                  <a:lnTo>
                    <a:pt x="16" y="648"/>
                  </a:lnTo>
                  <a:lnTo>
                    <a:pt x="8" y="648"/>
                  </a:lnTo>
                  <a:lnTo>
                    <a:pt x="8" y="656"/>
                  </a:lnTo>
                  <a:lnTo>
                    <a:pt x="8" y="672"/>
                  </a:lnTo>
                  <a:lnTo>
                    <a:pt x="8" y="680"/>
                  </a:lnTo>
                  <a:lnTo>
                    <a:pt x="0" y="712"/>
                  </a:lnTo>
                  <a:lnTo>
                    <a:pt x="8" y="728"/>
                  </a:lnTo>
                  <a:lnTo>
                    <a:pt x="24" y="736"/>
                  </a:lnTo>
                  <a:lnTo>
                    <a:pt x="40" y="744"/>
                  </a:lnTo>
                  <a:lnTo>
                    <a:pt x="56" y="776"/>
                  </a:lnTo>
                  <a:lnTo>
                    <a:pt x="64" y="784"/>
                  </a:lnTo>
                  <a:lnTo>
                    <a:pt x="64" y="792"/>
                  </a:lnTo>
                  <a:lnTo>
                    <a:pt x="48" y="800"/>
                  </a:lnTo>
                  <a:lnTo>
                    <a:pt x="56" y="816"/>
                  </a:lnTo>
                  <a:lnTo>
                    <a:pt x="64" y="816"/>
                  </a:lnTo>
                  <a:lnTo>
                    <a:pt x="72" y="816"/>
                  </a:lnTo>
                  <a:lnTo>
                    <a:pt x="88" y="832"/>
                  </a:lnTo>
                  <a:lnTo>
                    <a:pt x="136" y="856"/>
                  </a:lnTo>
                  <a:lnTo>
                    <a:pt x="144" y="856"/>
                  </a:lnTo>
                  <a:lnTo>
                    <a:pt x="136" y="872"/>
                  </a:lnTo>
                  <a:lnTo>
                    <a:pt x="128" y="880"/>
                  </a:lnTo>
                  <a:lnTo>
                    <a:pt x="120" y="888"/>
                  </a:lnTo>
                  <a:lnTo>
                    <a:pt x="112" y="896"/>
                  </a:lnTo>
                  <a:lnTo>
                    <a:pt x="128" y="896"/>
                  </a:lnTo>
                  <a:lnTo>
                    <a:pt x="120" y="912"/>
                  </a:lnTo>
                  <a:lnTo>
                    <a:pt x="104" y="928"/>
                  </a:lnTo>
                  <a:lnTo>
                    <a:pt x="120" y="944"/>
                  </a:lnTo>
                  <a:lnTo>
                    <a:pt x="144" y="952"/>
                  </a:lnTo>
                  <a:lnTo>
                    <a:pt x="160" y="976"/>
                  </a:lnTo>
                  <a:lnTo>
                    <a:pt x="160" y="984"/>
                  </a:lnTo>
                  <a:lnTo>
                    <a:pt x="168" y="992"/>
                  </a:lnTo>
                  <a:lnTo>
                    <a:pt x="184" y="992"/>
                  </a:lnTo>
                  <a:lnTo>
                    <a:pt x="192" y="1000"/>
                  </a:lnTo>
                  <a:lnTo>
                    <a:pt x="200" y="1016"/>
                  </a:lnTo>
                  <a:lnTo>
                    <a:pt x="200" y="1024"/>
                  </a:lnTo>
                  <a:lnTo>
                    <a:pt x="208" y="1032"/>
                  </a:lnTo>
                  <a:lnTo>
                    <a:pt x="224" y="1032"/>
                  </a:lnTo>
                  <a:lnTo>
                    <a:pt x="240" y="1024"/>
                  </a:lnTo>
                  <a:lnTo>
                    <a:pt x="248" y="1032"/>
                  </a:lnTo>
                  <a:lnTo>
                    <a:pt x="248" y="1040"/>
                  </a:lnTo>
                  <a:lnTo>
                    <a:pt x="256" y="1024"/>
                  </a:lnTo>
                  <a:lnTo>
                    <a:pt x="272" y="1008"/>
                  </a:lnTo>
                  <a:lnTo>
                    <a:pt x="256" y="976"/>
                  </a:lnTo>
                  <a:lnTo>
                    <a:pt x="224" y="936"/>
                  </a:lnTo>
                  <a:lnTo>
                    <a:pt x="240" y="912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40" y="888"/>
                  </a:lnTo>
                  <a:lnTo>
                    <a:pt x="256" y="856"/>
                  </a:lnTo>
                  <a:lnTo>
                    <a:pt x="296" y="840"/>
                  </a:lnTo>
                  <a:lnTo>
                    <a:pt x="328" y="832"/>
                  </a:lnTo>
                  <a:lnTo>
                    <a:pt x="352" y="848"/>
                  </a:lnTo>
                  <a:lnTo>
                    <a:pt x="376" y="840"/>
                  </a:lnTo>
                  <a:lnTo>
                    <a:pt x="400" y="848"/>
                  </a:lnTo>
                  <a:lnTo>
                    <a:pt x="432" y="840"/>
                  </a:lnTo>
                  <a:lnTo>
                    <a:pt x="424" y="816"/>
                  </a:lnTo>
                  <a:lnTo>
                    <a:pt x="440" y="784"/>
                  </a:lnTo>
                  <a:lnTo>
                    <a:pt x="488" y="760"/>
                  </a:lnTo>
                  <a:lnTo>
                    <a:pt x="536" y="752"/>
                  </a:lnTo>
                  <a:lnTo>
                    <a:pt x="568" y="792"/>
                  </a:lnTo>
                  <a:lnTo>
                    <a:pt x="608" y="776"/>
                  </a:lnTo>
                  <a:lnTo>
                    <a:pt x="624" y="776"/>
                  </a:lnTo>
                  <a:lnTo>
                    <a:pt x="640" y="808"/>
                  </a:lnTo>
                  <a:lnTo>
                    <a:pt x="656" y="848"/>
                  </a:lnTo>
                  <a:lnTo>
                    <a:pt x="696" y="848"/>
                  </a:lnTo>
                  <a:lnTo>
                    <a:pt x="728" y="864"/>
                  </a:lnTo>
                  <a:lnTo>
                    <a:pt x="760" y="864"/>
                  </a:lnTo>
                  <a:lnTo>
                    <a:pt x="760" y="888"/>
                  </a:lnTo>
                  <a:lnTo>
                    <a:pt x="768" y="888"/>
                  </a:lnTo>
                  <a:lnTo>
                    <a:pt x="776" y="872"/>
                  </a:lnTo>
                  <a:lnTo>
                    <a:pt x="808" y="856"/>
                  </a:lnTo>
                  <a:lnTo>
                    <a:pt x="848" y="848"/>
                  </a:lnTo>
                  <a:lnTo>
                    <a:pt x="880" y="864"/>
                  </a:lnTo>
                  <a:lnTo>
                    <a:pt x="896" y="840"/>
                  </a:lnTo>
                  <a:lnTo>
                    <a:pt x="912" y="824"/>
                  </a:lnTo>
                  <a:lnTo>
                    <a:pt x="960" y="840"/>
                  </a:lnTo>
                  <a:lnTo>
                    <a:pt x="976" y="856"/>
                  </a:lnTo>
                  <a:lnTo>
                    <a:pt x="1016" y="856"/>
                  </a:lnTo>
                  <a:lnTo>
                    <a:pt x="1040" y="880"/>
                  </a:lnTo>
                  <a:lnTo>
                    <a:pt x="1104" y="864"/>
                  </a:lnTo>
                  <a:lnTo>
                    <a:pt x="1128" y="872"/>
                  </a:lnTo>
                  <a:lnTo>
                    <a:pt x="1136" y="864"/>
                  </a:lnTo>
                  <a:lnTo>
                    <a:pt x="1160" y="864"/>
                  </a:lnTo>
                  <a:lnTo>
                    <a:pt x="1184" y="816"/>
                  </a:lnTo>
                  <a:lnTo>
                    <a:pt x="1192" y="800"/>
                  </a:lnTo>
                  <a:lnTo>
                    <a:pt x="1232" y="800"/>
                  </a:lnTo>
                  <a:lnTo>
                    <a:pt x="1272" y="872"/>
                  </a:lnTo>
                  <a:lnTo>
                    <a:pt x="1304" y="880"/>
                  </a:lnTo>
                  <a:lnTo>
                    <a:pt x="1312" y="896"/>
                  </a:lnTo>
                  <a:lnTo>
                    <a:pt x="1360" y="888"/>
                  </a:lnTo>
                  <a:lnTo>
                    <a:pt x="1336" y="952"/>
                  </a:lnTo>
                  <a:lnTo>
                    <a:pt x="1320" y="952"/>
                  </a:lnTo>
                  <a:lnTo>
                    <a:pt x="1304" y="1000"/>
                  </a:lnTo>
                  <a:lnTo>
                    <a:pt x="1312" y="1000"/>
                  </a:lnTo>
                  <a:lnTo>
                    <a:pt x="1320" y="1000"/>
                  </a:lnTo>
                  <a:lnTo>
                    <a:pt x="1328" y="992"/>
                  </a:lnTo>
                  <a:lnTo>
                    <a:pt x="1344" y="1000"/>
                  </a:lnTo>
                  <a:lnTo>
                    <a:pt x="1368" y="976"/>
                  </a:lnTo>
                  <a:lnTo>
                    <a:pt x="1384" y="960"/>
                  </a:lnTo>
                  <a:lnTo>
                    <a:pt x="1416" y="920"/>
                  </a:lnTo>
                  <a:lnTo>
                    <a:pt x="1432" y="888"/>
                  </a:lnTo>
                  <a:lnTo>
                    <a:pt x="1432" y="856"/>
                  </a:lnTo>
                  <a:lnTo>
                    <a:pt x="1440" y="808"/>
                  </a:lnTo>
                  <a:lnTo>
                    <a:pt x="1440" y="792"/>
                  </a:lnTo>
                  <a:lnTo>
                    <a:pt x="1424" y="776"/>
                  </a:lnTo>
                  <a:lnTo>
                    <a:pt x="1400" y="792"/>
                  </a:lnTo>
                  <a:lnTo>
                    <a:pt x="1384" y="784"/>
                  </a:lnTo>
                  <a:lnTo>
                    <a:pt x="1376" y="768"/>
                  </a:lnTo>
                  <a:lnTo>
                    <a:pt x="1368" y="768"/>
                  </a:lnTo>
                  <a:lnTo>
                    <a:pt x="1376" y="760"/>
                  </a:lnTo>
                  <a:lnTo>
                    <a:pt x="1400" y="736"/>
                  </a:lnTo>
                  <a:lnTo>
                    <a:pt x="1416" y="720"/>
                  </a:lnTo>
                  <a:lnTo>
                    <a:pt x="1416" y="712"/>
                  </a:lnTo>
                  <a:lnTo>
                    <a:pt x="1472" y="656"/>
                  </a:lnTo>
                  <a:lnTo>
                    <a:pt x="1488" y="656"/>
                  </a:lnTo>
                  <a:lnTo>
                    <a:pt x="1528" y="656"/>
                  </a:lnTo>
                  <a:lnTo>
                    <a:pt x="1544" y="648"/>
                  </a:lnTo>
                  <a:lnTo>
                    <a:pt x="1568" y="656"/>
                  </a:lnTo>
                  <a:lnTo>
                    <a:pt x="1568" y="672"/>
                  </a:lnTo>
                  <a:lnTo>
                    <a:pt x="1608" y="664"/>
                  </a:lnTo>
                  <a:lnTo>
                    <a:pt x="1616" y="664"/>
                  </a:lnTo>
                  <a:lnTo>
                    <a:pt x="1608" y="656"/>
                  </a:lnTo>
                  <a:lnTo>
                    <a:pt x="1616" y="632"/>
                  </a:lnTo>
                  <a:lnTo>
                    <a:pt x="1624" y="608"/>
                  </a:lnTo>
                  <a:lnTo>
                    <a:pt x="1648" y="592"/>
                  </a:lnTo>
                  <a:lnTo>
                    <a:pt x="1680" y="600"/>
                  </a:lnTo>
                  <a:lnTo>
                    <a:pt x="1688" y="616"/>
                  </a:lnTo>
                  <a:lnTo>
                    <a:pt x="1704" y="600"/>
                  </a:lnTo>
                  <a:lnTo>
                    <a:pt x="1736" y="576"/>
                  </a:lnTo>
                  <a:lnTo>
                    <a:pt x="1736" y="608"/>
                  </a:lnTo>
                  <a:lnTo>
                    <a:pt x="1712" y="632"/>
                  </a:lnTo>
                  <a:lnTo>
                    <a:pt x="1696" y="640"/>
                  </a:lnTo>
                  <a:lnTo>
                    <a:pt x="1680" y="664"/>
                  </a:lnTo>
                  <a:lnTo>
                    <a:pt x="1664" y="680"/>
                  </a:lnTo>
                  <a:lnTo>
                    <a:pt x="1648" y="696"/>
                  </a:lnTo>
                  <a:lnTo>
                    <a:pt x="1640" y="696"/>
                  </a:lnTo>
                  <a:lnTo>
                    <a:pt x="1624" y="744"/>
                  </a:lnTo>
                  <a:lnTo>
                    <a:pt x="1640" y="840"/>
                  </a:lnTo>
                  <a:lnTo>
                    <a:pt x="1664" y="808"/>
                  </a:lnTo>
                  <a:lnTo>
                    <a:pt x="1672" y="800"/>
                  </a:lnTo>
                  <a:lnTo>
                    <a:pt x="1680" y="784"/>
                  </a:lnTo>
                  <a:lnTo>
                    <a:pt x="1688" y="768"/>
                  </a:lnTo>
                  <a:lnTo>
                    <a:pt x="1704" y="760"/>
                  </a:lnTo>
                  <a:lnTo>
                    <a:pt x="1704" y="744"/>
                  </a:lnTo>
                  <a:lnTo>
                    <a:pt x="1712" y="736"/>
                  </a:lnTo>
                  <a:lnTo>
                    <a:pt x="1720" y="704"/>
                  </a:lnTo>
                  <a:lnTo>
                    <a:pt x="1720" y="696"/>
                  </a:lnTo>
                  <a:lnTo>
                    <a:pt x="1704" y="696"/>
                  </a:lnTo>
                  <a:lnTo>
                    <a:pt x="1720" y="656"/>
                  </a:lnTo>
                  <a:lnTo>
                    <a:pt x="1728" y="648"/>
                  </a:lnTo>
                  <a:lnTo>
                    <a:pt x="1744" y="640"/>
                  </a:lnTo>
                  <a:lnTo>
                    <a:pt x="1752" y="640"/>
                  </a:lnTo>
                  <a:lnTo>
                    <a:pt x="1760" y="648"/>
                  </a:lnTo>
                  <a:lnTo>
                    <a:pt x="1784" y="624"/>
                  </a:lnTo>
                  <a:lnTo>
                    <a:pt x="1808" y="648"/>
                  </a:lnTo>
                  <a:lnTo>
                    <a:pt x="1816" y="624"/>
                  </a:lnTo>
                  <a:lnTo>
                    <a:pt x="1832" y="624"/>
                  </a:lnTo>
                  <a:lnTo>
                    <a:pt x="1856" y="592"/>
                  </a:lnTo>
                  <a:lnTo>
                    <a:pt x="1888" y="576"/>
                  </a:lnTo>
                  <a:lnTo>
                    <a:pt x="1904" y="576"/>
                  </a:lnTo>
                  <a:lnTo>
                    <a:pt x="1920" y="584"/>
                  </a:lnTo>
                  <a:lnTo>
                    <a:pt x="1920" y="576"/>
                  </a:lnTo>
                  <a:lnTo>
                    <a:pt x="1920" y="560"/>
                  </a:lnTo>
                  <a:lnTo>
                    <a:pt x="1912" y="536"/>
                  </a:lnTo>
                  <a:lnTo>
                    <a:pt x="1896" y="520"/>
                  </a:lnTo>
                  <a:lnTo>
                    <a:pt x="1912" y="512"/>
                  </a:lnTo>
                  <a:lnTo>
                    <a:pt x="1928" y="504"/>
                  </a:lnTo>
                  <a:close/>
                </a:path>
              </a:pathLst>
            </a:custGeom>
            <a:solidFill>
              <a:srgbClr val="124C50"/>
            </a:solidFill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5" name="Freeform 689"/>
            <p:cNvSpPr>
              <a:spLocks/>
            </p:cNvSpPr>
            <p:nvPr/>
          </p:nvSpPr>
          <p:spPr bwMode="auto">
            <a:xfrm>
              <a:off x="5331407" y="2896229"/>
              <a:ext cx="53734" cy="10966"/>
            </a:xfrm>
            <a:custGeom>
              <a:avLst/>
              <a:gdLst>
                <a:gd name="T0" fmla="*/ 2147483647 w 40"/>
                <a:gd name="T1" fmla="*/ 2147483647 h 8"/>
                <a:gd name="T2" fmla="*/ 2147483647 w 40"/>
                <a:gd name="T3" fmla="*/ 2147483647 h 8"/>
                <a:gd name="T4" fmla="*/ 2147483647 w 40"/>
                <a:gd name="T5" fmla="*/ 0 h 8"/>
                <a:gd name="T6" fmla="*/ 0 w 40"/>
                <a:gd name="T7" fmla="*/ 2147483647 h 8"/>
                <a:gd name="T8" fmla="*/ 2147483647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8" y="8"/>
                  </a:moveTo>
                  <a:lnTo>
                    <a:pt x="24" y="8"/>
                  </a:lnTo>
                  <a:lnTo>
                    <a:pt x="4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690"/>
            <p:cNvSpPr>
              <a:spLocks/>
            </p:cNvSpPr>
            <p:nvPr/>
          </p:nvSpPr>
          <p:spPr bwMode="auto">
            <a:xfrm>
              <a:off x="5256837" y="2445520"/>
              <a:ext cx="697448" cy="493477"/>
            </a:xfrm>
            <a:custGeom>
              <a:avLst/>
              <a:gdLst>
                <a:gd name="T0" fmla="*/ 2147483647 w 520"/>
                <a:gd name="T1" fmla="*/ 2147483647 h 368"/>
                <a:gd name="T2" fmla="*/ 2147483647 w 520"/>
                <a:gd name="T3" fmla="*/ 2147483647 h 368"/>
                <a:gd name="T4" fmla="*/ 2147483647 w 520"/>
                <a:gd name="T5" fmla="*/ 2147483647 h 368"/>
                <a:gd name="T6" fmla="*/ 2147483647 w 520"/>
                <a:gd name="T7" fmla="*/ 2147483647 h 368"/>
                <a:gd name="T8" fmla="*/ 2147483647 w 520"/>
                <a:gd name="T9" fmla="*/ 2147483647 h 368"/>
                <a:gd name="T10" fmla="*/ 2147483647 w 520"/>
                <a:gd name="T11" fmla="*/ 2147483647 h 368"/>
                <a:gd name="T12" fmla="*/ 2147483647 w 520"/>
                <a:gd name="T13" fmla="*/ 2147483647 h 368"/>
                <a:gd name="T14" fmla="*/ 2147483647 w 520"/>
                <a:gd name="T15" fmla="*/ 2147483647 h 368"/>
                <a:gd name="T16" fmla="*/ 2147483647 w 520"/>
                <a:gd name="T17" fmla="*/ 2147483647 h 368"/>
                <a:gd name="T18" fmla="*/ 2147483647 w 520"/>
                <a:gd name="T19" fmla="*/ 2147483647 h 368"/>
                <a:gd name="T20" fmla="*/ 2147483647 w 520"/>
                <a:gd name="T21" fmla="*/ 2147483647 h 368"/>
                <a:gd name="T22" fmla="*/ 2147483647 w 520"/>
                <a:gd name="T23" fmla="*/ 2147483647 h 368"/>
                <a:gd name="T24" fmla="*/ 2147483647 w 520"/>
                <a:gd name="T25" fmla="*/ 2147483647 h 368"/>
                <a:gd name="T26" fmla="*/ 2147483647 w 520"/>
                <a:gd name="T27" fmla="*/ 2147483647 h 368"/>
                <a:gd name="T28" fmla="*/ 2147483647 w 520"/>
                <a:gd name="T29" fmla="*/ 2147483647 h 368"/>
                <a:gd name="T30" fmla="*/ 0 w 520"/>
                <a:gd name="T31" fmla="*/ 2147483647 h 368"/>
                <a:gd name="T32" fmla="*/ 2147483647 w 520"/>
                <a:gd name="T33" fmla="*/ 2147483647 h 368"/>
                <a:gd name="T34" fmla="*/ 2147483647 w 520"/>
                <a:gd name="T35" fmla="*/ 2147483647 h 368"/>
                <a:gd name="T36" fmla="*/ 2147483647 w 520"/>
                <a:gd name="T37" fmla="*/ 2147483647 h 368"/>
                <a:gd name="T38" fmla="*/ 2147483647 w 520"/>
                <a:gd name="T39" fmla="*/ 2147483647 h 368"/>
                <a:gd name="T40" fmla="*/ 2147483647 w 520"/>
                <a:gd name="T41" fmla="*/ 2147483647 h 368"/>
                <a:gd name="T42" fmla="*/ 2147483647 w 520"/>
                <a:gd name="T43" fmla="*/ 2147483647 h 368"/>
                <a:gd name="T44" fmla="*/ 2147483647 w 520"/>
                <a:gd name="T45" fmla="*/ 2147483647 h 368"/>
                <a:gd name="T46" fmla="*/ 2147483647 w 520"/>
                <a:gd name="T47" fmla="*/ 2147483647 h 368"/>
                <a:gd name="T48" fmla="*/ 2147483647 w 520"/>
                <a:gd name="T49" fmla="*/ 2147483647 h 368"/>
                <a:gd name="T50" fmla="*/ 2147483647 w 520"/>
                <a:gd name="T51" fmla="*/ 2147483647 h 368"/>
                <a:gd name="T52" fmla="*/ 2147483647 w 520"/>
                <a:gd name="T53" fmla="*/ 2147483647 h 368"/>
                <a:gd name="T54" fmla="*/ 2147483647 w 520"/>
                <a:gd name="T55" fmla="*/ 2147483647 h 368"/>
                <a:gd name="T56" fmla="*/ 2147483647 w 520"/>
                <a:gd name="T57" fmla="*/ 2147483647 h 368"/>
                <a:gd name="T58" fmla="*/ 2147483647 w 520"/>
                <a:gd name="T59" fmla="*/ 2147483647 h 368"/>
                <a:gd name="T60" fmla="*/ 2147483647 w 520"/>
                <a:gd name="T61" fmla="*/ 2147483647 h 368"/>
                <a:gd name="T62" fmla="*/ 2147483647 w 520"/>
                <a:gd name="T63" fmla="*/ 2147483647 h 368"/>
                <a:gd name="T64" fmla="*/ 2147483647 w 520"/>
                <a:gd name="T65" fmla="*/ 2147483647 h 368"/>
                <a:gd name="T66" fmla="*/ 2147483647 w 520"/>
                <a:gd name="T67" fmla="*/ 2147483647 h 368"/>
                <a:gd name="T68" fmla="*/ 2147483647 w 520"/>
                <a:gd name="T69" fmla="*/ 2147483647 h 3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0"/>
                <a:gd name="T106" fmla="*/ 0 h 368"/>
                <a:gd name="T107" fmla="*/ 520 w 520"/>
                <a:gd name="T108" fmla="*/ 368 h 3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0" h="368">
                  <a:moveTo>
                    <a:pt x="360" y="320"/>
                  </a:moveTo>
                  <a:lnTo>
                    <a:pt x="352" y="312"/>
                  </a:lnTo>
                  <a:lnTo>
                    <a:pt x="352" y="296"/>
                  </a:lnTo>
                  <a:lnTo>
                    <a:pt x="384" y="288"/>
                  </a:lnTo>
                  <a:lnTo>
                    <a:pt x="408" y="272"/>
                  </a:lnTo>
                  <a:lnTo>
                    <a:pt x="424" y="256"/>
                  </a:lnTo>
                  <a:lnTo>
                    <a:pt x="432" y="208"/>
                  </a:lnTo>
                  <a:lnTo>
                    <a:pt x="456" y="200"/>
                  </a:lnTo>
                  <a:lnTo>
                    <a:pt x="464" y="160"/>
                  </a:lnTo>
                  <a:lnTo>
                    <a:pt x="496" y="168"/>
                  </a:lnTo>
                  <a:lnTo>
                    <a:pt x="504" y="144"/>
                  </a:lnTo>
                  <a:lnTo>
                    <a:pt x="520" y="136"/>
                  </a:lnTo>
                  <a:lnTo>
                    <a:pt x="520" y="120"/>
                  </a:lnTo>
                  <a:lnTo>
                    <a:pt x="488" y="112"/>
                  </a:lnTo>
                  <a:lnTo>
                    <a:pt x="456" y="96"/>
                  </a:lnTo>
                  <a:lnTo>
                    <a:pt x="416" y="96"/>
                  </a:lnTo>
                  <a:lnTo>
                    <a:pt x="400" y="56"/>
                  </a:lnTo>
                  <a:lnTo>
                    <a:pt x="384" y="24"/>
                  </a:lnTo>
                  <a:lnTo>
                    <a:pt x="368" y="24"/>
                  </a:lnTo>
                  <a:lnTo>
                    <a:pt x="328" y="40"/>
                  </a:lnTo>
                  <a:lnTo>
                    <a:pt x="296" y="0"/>
                  </a:lnTo>
                  <a:lnTo>
                    <a:pt x="248" y="16"/>
                  </a:lnTo>
                  <a:lnTo>
                    <a:pt x="200" y="32"/>
                  </a:lnTo>
                  <a:lnTo>
                    <a:pt x="184" y="64"/>
                  </a:lnTo>
                  <a:lnTo>
                    <a:pt x="192" y="96"/>
                  </a:lnTo>
                  <a:lnTo>
                    <a:pt x="160" y="96"/>
                  </a:lnTo>
                  <a:lnTo>
                    <a:pt x="136" y="96"/>
                  </a:lnTo>
                  <a:lnTo>
                    <a:pt x="112" y="96"/>
                  </a:lnTo>
                  <a:lnTo>
                    <a:pt x="88" y="80"/>
                  </a:lnTo>
                  <a:lnTo>
                    <a:pt x="56" y="88"/>
                  </a:lnTo>
                  <a:lnTo>
                    <a:pt x="16" y="104"/>
                  </a:lnTo>
                  <a:lnTo>
                    <a:pt x="0" y="136"/>
                  </a:lnTo>
                  <a:lnTo>
                    <a:pt x="16" y="152"/>
                  </a:lnTo>
                  <a:lnTo>
                    <a:pt x="24" y="168"/>
                  </a:lnTo>
                  <a:lnTo>
                    <a:pt x="56" y="168"/>
                  </a:lnTo>
                  <a:lnTo>
                    <a:pt x="80" y="168"/>
                  </a:lnTo>
                  <a:lnTo>
                    <a:pt x="104" y="200"/>
                  </a:lnTo>
                  <a:lnTo>
                    <a:pt x="80" y="200"/>
                  </a:lnTo>
                  <a:lnTo>
                    <a:pt x="64" y="200"/>
                  </a:lnTo>
                  <a:lnTo>
                    <a:pt x="56" y="208"/>
                  </a:lnTo>
                  <a:lnTo>
                    <a:pt x="64" y="240"/>
                  </a:lnTo>
                  <a:lnTo>
                    <a:pt x="80" y="256"/>
                  </a:lnTo>
                  <a:lnTo>
                    <a:pt x="80" y="288"/>
                  </a:lnTo>
                  <a:lnTo>
                    <a:pt x="96" y="304"/>
                  </a:lnTo>
                  <a:lnTo>
                    <a:pt x="96" y="336"/>
                  </a:lnTo>
                  <a:lnTo>
                    <a:pt x="96" y="328"/>
                  </a:lnTo>
                  <a:lnTo>
                    <a:pt x="120" y="320"/>
                  </a:lnTo>
                  <a:lnTo>
                    <a:pt x="136" y="320"/>
                  </a:lnTo>
                  <a:lnTo>
                    <a:pt x="152" y="328"/>
                  </a:lnTo>
                  <a:lnTo>
                    <a:pt x="168" y="344"/>
                  </a:lnTo>
                  <a:lnTo>
                    <a:pt x="184" y="344"/>
                  </a:lnTo>
                  <a:lnTo>
                    <a:pt x="184" y="360"/>
                  </a:lnTo>
                  <a:lnTo>
                    <a:pt x="192" y="360"/>
                  </a:lnTo>
                  <a:lnTo>
                    <a:pt x="208" y="368"/>
                  </a:lnTo>
                  <a:lnTo>
                    <a:pt x="216" y="360"/>
                  </a:lnTo>
                  <a:lnTo>
                    <a:pt x="232" y="352"/>
                  </a:lnTo>
                  <a:lnTo>
                    <a:pt x="240" y="328"/>
                  </a:lnTo>
                  <a:lnTo>
                    <a:pt x="256" y="336"/>
                  </a:lnTo>
                  <a:lnTo>
                    <a:pt x="264" y="336"/>
                  </a:lnTo>
                  <a:lnTo>
                    <a:pt x="272" y="344"/>
                  </a:lnTo>
                  <a:lnTo>
                    <a:pt x="288" y="336"/>
                  </a:lnTo>
                  <a:lnTo>
                    <a:pt x="296" y="328"/>
                  </a:lnTo>
                  <a:lnTo>
                    <a:pt x="312" y="320"/>
                  </a:lnTo>
                  <a:lnTo>
                    <a:pt x="320" y="336"/>
                  </a:lnTo>
                  <a:lnTo>
                    <a:pt x="328" y="336"/>
                  </a:lnTo>
                  <a:lnTo>
                    <a:pt x="344" y="328"/>
                  </a:lnTo>
                  <a:lnTo>
                    <a:pt x="352" y="328"/>
                  </a:lnTo>
                  <a:lnTo>
                    <a:pt x="352" y="336"/>
                  </a:lnTo>
                  <a:lnTo>
                    <a:pt x="360" y="328"/>
                  </a:lnTo>
                  <a:lnTo>
                    <a:pt x="360" y="3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691"/>
            <p:cNvSpPr>
              <a:spLocks/>
            </p:cNvSpPr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692"/>
            <p:cNvSpPr>
              <a:spLocks/>
            </p:cNvSpPr>
            <p:nvPr/>
          </p:nvSpPr>
          <p:spPr bwMode="auto">
            <a:xfrm>
              <a:off x="4741428" y="2627558"/>
              <a:ext cx="10966" cy="109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693"/>
            <p:cNvSpPr>
              <a:spLocks/>
            </p:cNvSpPr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Rectangle 694"/>
            <p:cNvSpPr>
              <a:spLocks noChangeArrowheads="1"/>
            </p:cNvSpPr>
            <p:nvPr/>
          </p:nvSpPr>
          <p:spPr bwMode="auto">
            <a:xfrm>
              <a:off x="4741428" y="2627558"/>
              <a:ext cx="10966" cy="0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51" name="Freeform 695"/>
            <p:cNvSpPr>
              <a:spLocks/>
            </p:cNvSpPr>
            <p:nvPr/>
          </p:nvSpPr>
          <p:spPr bwMode="auto">
            <a:xfrm>
              <a:off x="4622993" y="2627558"/>
              <a:ext cx="129401" cy="53734"/>
            </a:xfrm>
            <a:custGeom>
              <a:avLst/>
              <a:gdLst>
                <a:gd name="T0" fmla="*/ 2147483647 w 96"/>
                <a:gd name="T1" fmla="*/ 2147483647 h 40"/>
                <a:gd name="T2" fmla="*/ 2147483647 w 96"/>
                <a:gd name="T3" fmla="*/ 2147483647 h 40"/>
                <a:gd name="T4" fmla="*/ 2147483647 w 96"/>
                <a:gd name="T5" fmla="*/ 2147483647 h 40"/>
                <a:gd name="T6" fmla="*/ 2147483647 w 96"/>
                <a:gd name="T7" fmla="*/ 0 h 40"/>
                <a:gd name="T8" fmla="*/ 2147483647 w 96"/>
                <a:gd name="T9" fmla="*/ 0 h 40"/>
                <a:gd name="T10" fmla="*/ 2147483647 w 96"/>
                <a:gd name="T11" fmla="*/ 0 h 40"/>
                <a:gd name="T12" fmla="*/ 2147483647 w 96"/>
                <a:gd name="T13" fmla="*/ 0 h 40"/>
                <a:gd name="T14" fmla="*/ 2147483647 w 96"/>
                <a:gd name="T15" fmla="*/ 2147483647 h 40"/>
                <a:gd name="T16" fmla="*/ 2147483647 w 96"/>
                <a:gd name="T17" fmla="*/ 2147483647 h 40"/>
                <a:gd name="T18" fmla="*/ 2147483647 w 96"/>
                <a:gd name="T19" fmla="*/ 2147483647 h 40"/>
                <a:gd name="T20" fmla="*/ 2147483647 w 96"/>
                <a:gd name="T21" fmla="*/ 2147483647 h 40"/>
                <a:gd name="T22" fmla="*/ 2147483647 w 96"/>
                <a:gd name="T23" fmla="*/ 2147483647 h 40"/>
                <a:gd name="T24" fmla="*/ 2147483647 w 96"/>
                <a:gd name="T25" fmla="*/ 2147483647 h 40"/>
                <a:gd name="T26" fmla="*/ 2147483647 w 96"/>
                <a:gd name="T27" fmla="*/ 2147483647 h 40"/>
                <a:gd name="T28" fmla="*/ 2147483647 w 96"/>
                <a:gd name="T29" fmla="*/ 2147483647 h 40"/>
                <a:gd name="T30" fmla="*/ 0 w 96"/>
                <a:gd name="T31" fmla="*/ 2147483647 h 40"/>
                <a:gd name="T32" fmla="*/ 2147483647 w 96"/>
                <a:gd name="T33" fmla="*/ 2147483647 h 40"/>
                <a:gd name="T34" fmla="*/ 2147483647 w 96"/>
                <a:gd name="T35" fmla="*/ 2147483647 h 40"/>
                <a:gd name="T36" fmla="*/ 2147483647 w 96"/>
                <a:gd name="T37" fmla="*/ 2147483647 h 40"/>
                <a:gd name="T38" fmla="*/ 2147483647 w 96"/>
                <a:gd name="T39" fmla="*/ 2147483647 h 40"/>
                <a:gd name="T40" fmla="*/ 2147483647 w 96"/>
                <a:gd name="T41" fmla="*/ 2147483647 h 40"/>
                <a:gd name="T42" fmla="*/ 2147483647 w 96"/>
                <a:gd name="T43" fmla="*/ 2147483647 h 40"/>
                <a:gd name="T44" fmla="*/ 2147483647 w 96"/>
                <a:gd name="T45" fmla="*/ 2147483647 h 40"/>
                <a:gd name="T46" fmla="*/ 2147483647 w 96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6"/>
                <a:gd name="T73" fmla="*/ 0 h 40"/>
                <a:gd name="T74" fmla="*/ 96 w 96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6" h="40">
                  <a:moveTo>
                    <a:pt x="96" y="24"/>
                  </a:moveTo>
                  <a:lnTo>
                    <a:pt x="96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0" y="24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72" y="40"/>
                  </a:lnTo>
                  <a:lnTo>
                    <a:pt x="88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696"/>
            <p:cNvSpPr>
              <a:spLocks/>
            </p:cNvSpPr>
            <p:nvPr/>
          </p:nvSpPr>
          <p:spPr bwMode="auto">
            <a:xfrm>
              <a:off x="4386124" y="2562857"/>
              <a:ext cx="216033" cy="225903"/>
            </a:xfrm>
            <a:custGeom>
              <a:avLst/>
              <a:gdLst>
                <a:gd name="T0" fmla="*/ 2147483647 w 161"/>
                <a:gd name="T1" fmla="*/ 2147483647 h 168"/>
                <a:gd name="T2" fmla="*/ 2147483647 w 161"/>
                <a:gd name="T3" fmla="*/ 2147483647 h 168"/>
                <a:gd name="T4" fmla="*/ 2147483647 w 161"/>
                <a:gd name="T5" fmla="*/ 2147483647 h 168"/>
                <a:gd name="T6" fmla="*/ 2147483647 w 161"/>
                <a:gd name="T7" fmla="*/ 2147483647 h 168"/>
                <a:gd name="T8" fmla="*/ 2147483647 w 161"/>
                <a:gd name="T9" fmla="*/ 2147483647 h 168"/>
                <a:gd name="T10" fmla="*/ 2147483647 w 161"/>
                <a:gd name="T11" fmla="*/ 2147483647 h 168"/>
                <a:gd name="T12" fmla="*/ 2147483647 w 161"/>
                <a:gd name="T13" fmla="*/ 2147483647 h 168"/>
                <a:gd name="T14" fmla="*/ 2147483647 w 161"/>
                <a:gd name="T15" fmla="*/ 2147483647 h 168"/>
                <a:gd name="T16" fmla="*/ 2147483647 w 161"/>
                <a:gd name="T17" fmla="*/ 2147483647 h 168"/>
                <a:gd name="T18" fmla="*/ 2147483647 w 161"/>
                <a:gd name="T19" fmla="*/ 2147483647 h 168"/>
                <a:gd name="T20" fmla="*/ 2147483647 w 161"/>
                <a:gd name="T21" fmla="*/ 2147483647 h 168"/>
                <a:gd name="T22" fmla="*/ 2147483647 w 161"/>
                <a:gd name="T23" fmla="*/ 2147483647 h 168"/>
                <a:gd name="T24" fmla="*/ 2147483647 w 161"/>
                <a:gd name="T25" fmla="*/ 2147483647 h 168"/>
                <a:gd name="T26" fmla="*/ 2147483647 w 161"/>
                <a:gd name="T27" fmla="*/ 2147483647 h 168"/>
                <a:gd name="T28" fmla="*/ 2147483647 w 161"/>
                <a:gd name="T29" fmla="*/ 2147483647 h 168"/>
                <a:gd name="T30" fmla="*/ 2147483647 w 161"/>
                <a:gd name="T31" fmla="*/ 2147483647 h 168"/>
                <a:gd name="T32" fmla="*/ 2147483647 w 161"/>
                <a:gd name="T33" fmla="*/ 0 h 168"/>
                <a:gd name="T34" fmla="*/ 2147483647 w 161"/>
                <a:gd name="T35" fmla="*/ 2147483647 h 168"/>
                <a:gd name="T36" fmla="*/ 2147483647 w 161"/>
                <a:gd name="T37" fmla="*/ 2147483647 h 168"/>
                <a:gd name="T38" fmla="*/ 2147483647 w 161"/>
                <a:gd name="T39" fmla="*/ 2147483647 h 168"/>
                <a:gd name="T40" fmla="*/ 2147483647 w 161"/>
                <a:gd name="T41" fmla="*/ 2147483647 h 168"/>
                <a:gd name="T42" fmla="*/ 2147483647 w 161"/>
                <a:gd name="T43" fmla="*/ 2147483647 h 168"/>
                <a:gd name="T44" fmla="*/ 2147483647 w 161"/>
                <a:gd name="T45" fmla="*/ 2147483647 h 168"/>
                <a:gd name="T46" fmla="*/ 2147483647 w 161"/>
                <a:gd name="T47" fmla="*/ 2147483647 h 168"/>
                <a:gd name="T48" fmla="*/ 2147483647 w 161"/>
                <a:gd name="T49" fmla="*/ 2147483647 h 168"/>
                <a:gd name="T50" fmla="*/ 2147483647 w 161"/>
                <a:gd name="T51" fmla="*/ 2147483647 h 168"/>
                <a:gd name="T52" fmla="*/ 2147483647 w 161"/>
                <a:gd name="T53" fmla="*/ 2147483647 h 168"/>
                <a:gd name="T54" fmla="*/ 2147483647 w 161"/>
                <a:gd name="T55" fmla="*/ 2147483647 h 168"/>
                <a:gd name="T56" fmla="*/ 2147483647 w 161"/>
                <a:gd name="T57" fmla="*/ 2147483647 h 168"/>
                <a:gd name="T58" fmla="*/ 0 w 161"/>
                <a:gd name="T59" fmla="*/ 2147483647 h 168"/>
                <a:gd name="T60" fmla="*/ 0 w 161"/>
                <a:gd name="T61" fmla="*/ 2147483647 h 168"/>
                <a:gd name="T62" fmla="*/ 2147483647 w 161"/>
                <a:gd name="T63" fmla="*/ 2147483647 h 168"/>
                <a:gd name="T64" fmla="*/ 2147483647 w 161"/>
                <a:gd name="T65" fmla="*/ 2147483647 h 168"/>
                <a:gd name="T66" fmla="*/ 2147483647 w 161"/>
                <a:gd name="T67" fmla="*/ 2147483647 h 168"/>
                <a:gd name="T68" fmla="*/ 2147483647 w 161"/>
                <a:gd name="T69" fmla="*/ 2147483647 h 168"/>
                <a:gd name="T70" fmla="*/ 2147483647 w 161"/>
                <a:gd name="T71" fmla="*/ 2147483647 h 168"/>
                <a:gd name="T72" fmla="*/ 2147483647 w 161"/>
                <a:gd name="T73" fmla="*/ 2147483647 h 168"/>
                <a:gd name="T74" fmla="*/ 2147483647 w 161"/>
                <a:gd name="T75" fmla="*/ 2147483647 h 168"/>
                <a:gd name="T76" fmla="*/ 2147483647 w 161"/>
                <a:gd name="T77" fmla="*/ 2147483647 h 168"/>
                <a:gd name="T78" fmla="*/ 2147483647 w 161"/>
                <a:gd name="T79" fmla="*/ 2147483647 h 168"/>
                <a:gd name="T80" fmla="*/ 2147483647 w 161"/>
                <a:gd name="T81" fmla="*/ 2147483647 h 168"/>
                <a:gd name="T82" fmla="*/ 2147483647 w 161"/>
                <a:gd name="T83" fmla="*/ 2147483647 h 168"/>
                <a:gd name="T84" fmla="*/ 2147483647 w 161"/>
                <a:gd name="T85" fmla="*/ 2147483647 h 168"/>
                <a:gd name="T86" fmla="*/ 2147483647 w 161"/>
                <a:gd name="T87" fmla="*/ 2147483647 h 168"/>
                <a:gd name="T88" fmla="*/ 2147483647 w 161"/>
                <a:gd name="T89" fmla="*/ 2147483647 h 168"/>
                <a:gd name="T90" fmla="*/ 2147483647 w 161"/>
                <a:gd name="T91" fmla="*/ 2147483647 h 168"/>
                <a:gd name="T92" fmla="*/ 2147483647 w 161"/>
                <a:gd name="T93" fmla="*/ 2147483647 h 168"/>
                <a:gd name="T94" fmla="*/ 2147483647 w 161"/>
                <a:gd name="T95" fmla="*/ 2147483647 h 168"/>
                <a:gd name="T96" fmla="*/ 2147483647 w 161"/>
                <a:gd name="T97" fmla="*/ 2147483647 h 168"/>
                <a:gd name="T98" fmla="*/ 2147483647 w 161"/>
                <a:gd name="T99" fmla="*/ 2147483647 h 168"/>
                <a:gd name="T100" fmla="*/ 2147483647 w 161"/>
                <a:gd name="T101" fmla="*/ 2147483647 h 168"/>
                <a:gd name="T102" fmla="*/ 2147483647 w 161"/>
                <a:gd name="T103" fmla="*/ 2147483647 h 1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1"/>
                <a:gd name="T157" fmla="*/ 0 h 168"/>
                <a:gd name="T158" fmla="*/ 161 w 161"/>
                <a:gd name="T159" fmla="*/ 168 h 1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1" h="168">
                  <a:moveTo>
                    <a:pt x="145" y="120"/>
                  </a:moveTo>
                  <a:lnTo>
                    <a:pt x="153" y="112"/>
                  </a:lnTo>
                  <a:lnTo>
                    <a:pt x="153" y="104"/>
                  </a:lnTo>
                  <a:lnTo>
                    <a:pt x="145" y="96"/>
                  </a:lnTo>
                  <a:lnTo>
                    <a:pt x="137" y="96"/>
                  </a:lnTo>
                  <a:lnTo>
                    <a:pt x="137" y="88"/>
                  </a:lnTo>
                  <a:lnTo>
                    <a:pt x="153" y="72"/>
                  </a:lnTo>
                  <a:lnTo>
                    <a:pt x="153" y="56"/>
                  </a:lnTo>
                  <a:lnTo>
                    <a:pt x="161" y="48"/>
                  </a:lnTo>
                  <a:lnTo>
                    <a:pt x="153" y="40"/>
                  </a:lnTo>
                  <a:lnTo>
                    <a:pt x="145" y="40"/>
                  </a:lnTo>
                  <a:lnTo>
                    <a:pt x="128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64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8" y="104"/>
                  </a:lnTo>
                  <a:lnTo>
                    <a:pt x="48" y="120"/>
                  </a:lnTo>
                  <a:lnTo>
                    <a:pt x="40" y="152"/>
                  </a:lnTo>
                  <a:lnTo>
                    <a:pt x="48" y="160"/>
                  </a:lnTo>
                  <a:lnTo>
                    <a:pt x="56" y="160"/>
                  </a:lnTo>
                  <a:lnTo>
                    <a:pt x="72" y="160"/>
                  </a:lnTo>
                  <a:lnTo>
                    <a:pt x="80" y="160"/>
                  </a:lnTo>
                  <a:lnTo>
                    <a:pt x="88" y="168"/>
                  </a:lnTo>
                  <a:lnTo>
                    <a:pt x="96" y="168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128" y="152"/>
                  </a:lnTo>
                  <a:lnTo>
                    <a:pt x="153" y="136"/>
                  </a:lnTo>
                  <a:lnTo>
                    <a:pt x="161" y="136"/>
                  </a:lnTo>
                  <a:lnTo>
                    <a:pt x="153" y="128"/>
                  </a:lnTo>
                  <a:lnTo>
                    <a:pt x="145" y="1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697"/>
            <p:cNvSpPr>
              <a:spLocks/>
            </p:cNvSpPr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2147483647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0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2147483647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2"/>
                <a:gd name="T94" fmla="*/ 0 h 144"/>
                <a:gd name="T95" fmla="*/ 152 w 152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698"/>
            <p:cNvSpPr>
              <a:spLocks/>
            </p:cNvSpPr>
            <p:nvPr/>
          </p:nvSpPr>
          <p:spPr bwMode="auto">
            <a:xfrm>
              <a:off x="4557196" y="2455389"/>
              <a:ext cx="162299" cy="203971"/>
            </a:xfrm>
            <a:custGeom>
              <a:avLst/>
              <a:gdLst>
                <a:gd name="T0" fmla="*/ 2147483647 w 121"/>
                <a:gd name="T1" fmla="*/ 2147483647 h 152"/>
                <a:gd name="T2" fmla="*/ 2147483647 w 121"/>
                <a:gd name="T3" fmla="*/ 2147483647 h 152"/>
                <a:gd name="T4" fmla="*/ 2147483647 w 121"/>
                <a:gd name="T5" fmla="*/ 2147483647 h 152"/>
                <a:gd name="T6" fmla="*/ 2147483647 w 121"/>
                <a:gd name="T7" fmla="*/ 2147483647 h 152"/>
                <a:gd name="T8" fmla="*/ 2147483647 w 121"/>
                <a:gd name="T9" fmla="*/ 2147483647 h 152"/>
                <a:gd name="T10" fmla="*/ 2147483647 w 121"/>
                <a:gd name="T11" fmla="*/ 2147483647 h 152"/>
                <a:gd name="T12" fmla="*/ 2147483647 w 121"/>
                <a:gd name="T13" fmla="*/ 2147483647 h 152"/>
                <a:gd name="T14" fmla="*/ 2147483647 w 121"/>
                <a:gd name="T15" fmla="*/ 2147483647 h 152"/>
                <a:gd name="T16" fmla="*/ 0 w 121"/>
                <a:gd name="T17" fmla="*/ 2147483647 h 152"/>
                <a:gd name="T18" fmla="*/ 2147483647 w 121"/>
                <a:gd name="T19" fmla="*/ 2147483647 h 152"/>
                <a:gd name="T20" fmla="*/ 2147483647 w 121"/>
                <a:gd name="T21" fmla="*/ 2147483647 h 152"/>
                <a:gd name="T22" fmla="*/ 2147483647 w 121"/>
                <a:gd name="T23" fmla="*/ 2147483647 h 152"/>
                <a:gd name="T24" fmla="*/ 2147483647 w 121"/>
                <a:gd name="T25" fmla="*/ 2147483647 h 152"/>
                <a:gd name="T26" fmla="*/ 2147483647 w 121"/>
                <a:gd name="T27" fmla="*/ 2147483647 h 152"/>
                <a:gd name="T28" fmla="*/ 2147483647 w 121"/>
                <a:gd name="T29" fmla="*/ 2147483647 h 152"/>
                <a:gd name="T30" fmla="*/ 2147483647 w 121"/>
                <a:gd name="T31" fmla="*/ 2147483647 h 152"/>
                <a:gd name="T32" fmla="*/ 2147483647 w 121"/>
                <a:gd name="T33" fmla="*/ 2147483647 h 152"/>
                <a:gd name="T34" fmla="*/ 2147483647 w 121"/>
                <a:gd name="T35" fmla="*/ 2147483647 h 152"/>
                <a:gd name="T36" fmla="*/ 2147483647 w 121"/>
                <a:gd name="T37" fmla="*/ 2147483647 h 152"/>
                <a:gd name="T38" fmla="*/ 2147483647 w 121"/>
                <a:gd name="T39" fmla="*/ 2147483647 h 152"/>
                <a:gd name="T40" fmla="*/ 2147483647 w 121"/>
                <a:gd name="T41" fmla="*/ 2147483647 h 152"/>
                <a:gd name="T42" fmla="*/ 2147483647 w 121"/>
                <a:gd name="T43" fmla="*/ 2147483647 h 152"/>
                <a:gd name="T44" fmla="*/ 2147483647 w 121"/>
                <a:gd name="T45" fmla="*/ 2147483647 h 152"/>
                <a:gd name="T46" fmla="*/ 2147483647 w 121"/>
                <a:gd name="T47" fmla="*/ 2147483647 h 152"/>
                <a:gd name="T48" fmla="*/ 2147483647 w 121"/>
                <a:gd name="T49" fmla="*/ 2147483647 h 152"/>
                <a:gd name="T50" fmla="*/ 2147483647 w 121"/>
                <a:gd name="T51" fmla="*/ 2147483647 h 152"/>
                <a:gd name="T52" fmla="*/ 2147483647 w 121"/>
                <a:gd name="T53" fmla="*/ 2147483647 h 152"/>
                <a:gd name="T54" fmla="*/ 2147483647 w 121"/>
                <a:gd name="T55" fmla="*/ 2147483647 h 152"/>
                <a:gd name="T56" fmla="*/ 2147483647 w 121"/>
                <a:gd name="T57" fmla="*/ 2147483647 h 152"/>
                <a:gd name="T58" fmla="*/ 2147483647 w 121"/>
                <a:gd name="T59" fmla="*/ 2147483647 h 152"/>
                <a:gd name="T60" fmla="*/ 2147483647 w 121"/>
                <a:gd name="T61" fmla="*/ 2147483647 h 152"/>
                <a:gd name="T62" fmla="*/ 2147483647 w 121"/>
                <a:gd name="T63" fmla="*/ 2147483647 h 152"/>
                <a:gd name="T64" fmla="*/ 2147483647 w 121"/>
                <a:gd name="T65" fmla="*/ 2147483647 h 152"/>
                <a:gd name="T66" fmla="*/ 2147483647 w 121"/>
                <a:gd name="T67" fmla="*/ 2147483647 h 152"/>
                <a:gd name="T68" fmla="*/ 2147483647 w 121"/>
                <a:gd name="T69" fmla="*/ 2147483647 h 152"/>
                <a:gd name="T70" fmla="*/ 2147483647 w 121"/>
                <a:gd name="T71" fmla="*/ 2147483647 h 152"/>
                <a:gd name="T72" fmla="*/ 2147483647 w 121"/>
                <a:gd name="T73" fmla="*/ 2147483647 h 152"/>
                <a:gd name="T74" fmla="*/ 2147483647 w 121"/>
                <a:gd name="T75" fmla="*/ 2147483647 h 152"/>
                <a:gd name="T76" fmla="*/ 2147483647 w 121"/>
                <a:gd name="T77" fmla="*/ 2147483647 h 152"/>
                <a:gd name="T78" fmla="*/ 2147483647 w 121"/>
                <a:gd name="T79" fmla="*/ 2147483647 h 152"/>
                <a:gd name="T80" fmla="*/ 2147483647 w 121"/>
                <a:gd name="T81" fmla="*/ 2147483647 h 152"/>
                <a:gd name="T82" fmla="*/ 2147483647 w 121"/>
                <a:gd name="T83" fmla="*/ 2147483647 h 152"/>
                <a:gd name="T84" fmla="*/ 2147483647 w 121"/>
                <a:gd name="T85" fmla="*/ 2147483647 h 152"/>
                <a:gd name="T86" fmla="*/ 2147483647 w 121"/>
                <a:gd name="T87" fmla="*/ 2147483647 h 152"/>
                <a:gd name="T88" fmla="*/ 2147483647 w 121"/>
                <a:gd name="T89" fmla="*/ 2147483647 h 152"/>
                <a:gd name="T90" fmla="*/ 2147483647 w 121"/>
                <a:gd name="T91" fmla="*/ 0 h 152"/>
                <a:gd name="T92" fmla="*/ 2147483647 w 121"/>
                <a:gd name="T93" fmla="*/ 2147483647 h 152"/>
                <a:gd name="T94" fmla="*/ 2147483647 w 121"/>
                <a:gd name="T95" fmla="*/ 2147483647 h 152"/>
                <a:gd name="T96" fmla="*/ 2147483647 w 121"/>
                <a:gd name="T97" fmla="*/ 2147483647 h 152"/>
                <a:gd name="T98" fmla="*/ 2147483647 w 121"/>
                <a:gd name="T99" fmla="*/ 2147483647 h 152"/>
                <a:gd name="T100" fmla="*/ 2147483647 w 121"/>
                <a:gd name="T101" fmla="*/ 2147483647 h 152"/>
                <a:gd name="T102" fmla="*/ 2147483647 w 121"/>
                <a:gd name="T103" fmla="*/ 2147483647 h 1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"/>
                <a:gd name="T157" fmla="*/ 0 h 152"/>
                <a:gd name="T158" fmla="*/ 121 w 121"/>
                <a:gd name="T159" fmla="*/ 152 h 1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" h="152">
                  <a:moveTo>
                    <a:pt x="25" y="40"/>
                  </a:moveTo>
                  <a:lnTo>
                    <a:pt x="17" y="48"/>
                  </a:lnTo>
                  <a:lnTo>
                    <a:pt x="17" y="64"/>
                  </a:lnTo>
                  <a:lnTo>
                    <a:pt x="9" y="72"/>
                  </a:lnTo>
                  <a:lnTo>
                    <a:pt x="9" y="80"/>
                  </a:lnTo>
                  <a:lnTo>
                    <a:pt x="9" y="88"/>
                  </a:lnTo>
                  <a:lnTo>
                    <a:pt x="9" y="96"/>
                  </a:lnTo>
                  <a:lnTo>
                    <a:pt x="9" y="104"/>
                  </a:lnTo>
                  <a:lnTo>
                    <a:pt x="0" y="112"/>
                  </a:lnTo>
                  <a:lnTo>
                    <a:pt x="17" y="120"/>
                  </a:lnTo>
                  <a:lnTo>
                    <a:pt x="25" y="120"/>
                  </a:lnTo>
                  <a:lnTo>
                    <a:pt x="33" y="128"/>
                  </a:lnTo>
                  <a:lnTo>
                    <a:pt x="25" y="136"/>
                  </a:lnTo>
                  <a:lnTo>
                    <a:pt x="25" y="152"/>
                  </a:lnTo>
                  <a:lnTo>
                    <a:pt x="33" y="152"/>
                  </a:lnTo>
                  <a:lnTo>
                    <a:pt x="41" y="152"/>
                  </a:lnTo>
                  <a:lnTo>
                    <a:pt x="49" y="152"/>
                  </a:lnTo>
                  <a:lnTo>
                    <a:pt x="57" y="152"/>
                  </a:lnTo>
                  <a:lnTo>
                    <a:pt x="65" y="152"/>
                  </a:lnTo>
                  <a:lnTo>
                    <a:pt x="73" y="152"/>
                  </a:lnTo>
                  <a:lnTo>
                    <a:pt x="89" y="152"/>
                  </a:lnTo>
                  <a:lnTo>
                    <a:pt x="97" y="152"/>
                  </a:lnTo>
                  <a:lnTo>
                    <a:pt x="97" y="144"/>
                  </a:lnTo>
                  <a:lnTo>
                    <a:pt x="97" y="136"/>
                  </a:lnTo>
                  <a:lnTo>
                    <a:pt x="105" y="136"/>
                  </a:lnTo>
                  <a:lnTo>
                    <a:pt x="105" y="128"/>
                  </a:lnTo>
                  <a:lnTo>
                    <a:pt x="97" y="112"/>
                  </a:lnTo>
                  <a:lnTo>
                    <a:pt x="89" y="104"/>
                  </a:lnTo>
                  <a:lnTo>
                    <a:pt x="81" y="104"/>
                  </a:lnTo>
                  <a:lnTo>
                    <a:pt x="89" y="96"/>
                  </a:lnTo>
                  <a:lnTo>
                    <a:pt x="97" y="96"/>
                  </a:lnTo>
                  <a:lnTo>
                    <a:pt x="105" y="88"/>
                  </a:lnTo>
                  <a:lnTo>
                    <a:pt x="113" y="88"/>
                  </a:lnTo>
                  <a:lnTo>
                    <a:pt x="121" y="88"/>
                  </a:lnTo>
                  <a:lnTo>
                    <a:pt x="121" y="72"/>
                  </a:lnTo>
                  <a:lnTo>
                    <a:pt x="113" y="56"/>
                  </a:lnTo>
                  <a:lnTo>
                    <a:pt x="113" y="48"/>
                  </a:lnTo>
                  <a:lnTo>
                    <a:pt x="113" y="40"/>
                  </a:lnTo>
                  <a:lnTo>
                    <a:pt x="113" y="32"/>
                  </a:lnTo>
                  <a:lnTo>
                    <a:pt x="113" y="24"/>
                  </a:lnTo>
                  <a:lnTo>
                    <a:pt x="97" y="16"/>
                  </a:lnTo>
                  <a:lnTo>
                    <a:pt x="81" y="24"/>
                  </a:lnTo>
                  <a:lnTo>
                    <a:pt x="73" y="16"/>
                  </a:lnTo>
                  <a:lnTo>
                    <a:pt x="73" y="8"/>
                  </a:lnTo>
                  <a:lnTo>
                    <a:pt x="57" y="8"/>
                  </a:lnTo>
                  <a:lnTo>
                    <a:pt x="49" y="0"/>
                  </a:lnTo>
                  <a:lnTo>
                    <a:pt x="49" y="8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3" y="32"/>
                  </a:lnTo>
                  <a:lnTo>
                    <a:pt x="25" y="32"/>
                  </a:lnTo>
                  <a:lnTo>
                    <a:pt x="25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699"/>
            <p:cNvSpPr>
              <a:spLocks/>
            </p:cNvSpPr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2147483647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0 w 49"/>
                <a:gd name="T31" fmla="*/ 2147483647 h 56"/>
                <a:gd name="T32" fmla="*/ 2147483647 w 49"/>
                <a:gd name="T33" fmla="*/ 2147483647 h 56"/>
                <a:gd name="T34" fmla="*/ 2147483647 w 49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"/>
                <a:gd name="T55" fmla="*/ 0 h 56"/>
                <a:gd name="T56" fmla="*/ 49 w 49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700"/>
            <p:cNvSpPr>
              <a:spLocks/>
            </p:cNvSpPr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0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2147483647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0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2147483647 h 144"/>
                <a:gd name="T62" fmla="*/ 2147483647 w 152"/>
                <a:gd name="T63" fmla="*/ 2147483647 h 144"/>
                <a:gd name="T64" fmla="*/ 2147483647 w 152"/>
                <a:gd name="T65" fmla="*/ 2147483647 h 144"/>
                <a:gd name="T66" fmla="*/ 2147483647 w 152"/>
                <a:gd name="T67" fmla="*/ 0 h 1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44"/>
                <a:gd name="T104" fmla="*/ 152 w 152"/>
                <a:gd name="T105" fmla="*/ 144 h 1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701"/>
            <p:cNvSpPr>
              <a:spLocks/>
            </p:cNvSpPr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0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2147483647 w 49"/>
                <a:gd name="T31" fmla="*/ 2147483647 h 56"/>
                <a:gd name="T32" fmla="*/ 0 w 49"/>
                <a:gd name="T33" fmla="*/ 2147483647 h 56"/>
                <a:gd name="T34" fmla="*/ 2147483647 w 49"/>
                <a:gd name="T35" fmla="*/ 2147483647 h 56"/>
                <a:gd name="T36" fmla="*/ 2147483647 w 49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56"/>
                <a:gd name="T59" fmla="*/ 49 w 49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702"/>
            <p:cNvSpPr>
              <a:spLocks/>
            </p:cNvSpPr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0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0"/>
                <a:gd name="T73" fmla="*/ 0 h 80"/>
                <a:gd name="T74" fmla="*/ 80 w 80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703"/>
            <p:cNvSpPr>
              <a:spLocks/>
            </p:cNvSpPr>
            <p:nvPr/>
          </p:nvSpPr>
          <p:spPr bwMode="auto">
            <a:xfrm>
              <a:off x="4546230" y="1833608"/>
              <a:ext cx="441936" cy="525279"/>
            </a:xfrm>
            <a:custGeom>
              <a:avLst/>
              <a:gdLst>
                <a:gd name="T0" fmla="*/ 2147483647 w 329"/>
                <a:gd name="T1" fmla="*/ 2147483647 h 392"/>
                <a:gd name="T2" fmla="*/ 2147483647 w 329"/>
                <a:gd name="T3" fmla="*/ 2147483647 h 392"/>
                <a:gd name="T4" fmla="*/ 2147483647 w 329"/>
                <a:gd name="T5" fmla="*/ 2147483647 h 392"/>
                <a:gd name="T6" fmla="*/ 2147483647 w 329"/>
                <a:gd name="T7" fmla="*/ 2147483647 h 392"/>
                <a:gd name="T8" fmla="*/ 2147483647 w 329"/>
                <a:gd name="T9" fmla="*/ 2147483647 h 392"/>
                <a:gd name="T10" fmla="*/ 2147483647 w 329"/>
                <a:gd name="T11" fmla="*/ 2147483647 h 392"/>
                <a:gd name="T12" fmla="*/ 2147483647 w 329"/>
                <a:gd name="T13" fmla="*/ 2147483647 h 392"/>
                <a:gd name="T14" fmla="*/ 2147483647 w 329"/>
                <a:gd name="T15" fmla="*/ 2147483647 h 392"/>
                <a:gd name="T16" fmla="*/ 2147483647 w 329"/>
                <a:gd name="T17" fmla="*/ 2147483647 h 392"/>
                <a:gd name="T18" fmla="*/ 2147483647 w 329"/>
                <a:gd name="T19" fmla="*/ 2147483647 h 392"/>
                <a:gd name="T20" fmla="*/ 2147483647 w 329"/>
                <a:gd name="T21" fmla="*/ 2147483647 h 392"/>
                <a:gd name="T22" fmla="*/ 2147483647 w 329"/>
                <a:gd name="T23" fmla="*/ 2147483647 h 392"/>
                <a:gd name="T24" fmla="*/ 2147483647 w 329"/>
                <a:gd name="T25" fmla="*/ 2147483647 h 392"/>
                <a:gd name="T26" fmla="*/ 2147483647 w 329"/>
                <a:gd name="T27" fmla="*/ 2147483647 h 392"/>
                <a:gd name="T28" fmla="*/ 2147483647 w 329"/>
                <a:gd name="T29" fmla="*/ 2147483647 h 392"/>
                <a:gd name="T30" fmla="*/ 2147483647 w 329"/>
                <a:gd name="T31" fmla="*/ 2147483647 h 392"/>
                <a:gd name="T32" fmla="*/ 2147483647 w 329"/>
                <a:gd name="T33" fmla="*/ 2147483647 h 392"/>
                <a:gd name="T34" fmla="*/ 2147483647 w 329"/>
                <a:gd name="T35" fmla="*/ 2147483647 h 392"/>
                <a:gd name="T36" fmla="*/ 2147483647 w 329"/>
                <a:gd name="T37" fmla="*/ 2147483647 h 392"/>
                <a:gd name="T38" fmla="*/ 2147483647 w 329"/>
                <a:gd name="T39" fmla="*/ 2147483647 h 392"/>
                <a:gd name="T40" fmla="*/ 2147483647 w 329"/>
                <a:gd name="T41" fmla="*/ 2147483647 h 392"/>
                <a:gd name="T42" fmla="*/ 2147483647 w 329"/>
                <a:gd name="T43" fmla="*/ 2147483647 h 392"/>
                <a:gd name="T44" fmla="*/ 2147483647 w 329"/>
                <a:gd name="T45" fmla="*/ 2147483647 h 392"/>
                <a:gd name="T46" fmla="*/ 2147483647 w 329"/>
                <a:gd name="T47" fmla="*/ 2147483647 h 392"/>
                <a:gd name="T48" fmla="*/ 2147483647 w 329"/>
                <a:gd name="T49" fmla="*/ 2147483647 h 392"/>
                <a:gd name="T50" fmla="*/ 2147483647 w 329"/>
                <a:gd name="T51" fmla="*/ 2147483647 h 392"/>
                <a:gd name="T52" fmla="*/ 2147483647 w 329"/>
                <a:gd name="T53" fmla="*/ 2147483647 h 392"/>
                <a:gd name="T54" fmla="*/ 2147483647 w 329"/>
                <a:gd name="T55" fmla="*/ 2147483647 h 392"/>
                <a:gd name="T56" fmla="*/ 2147483647 w 329"/>
                <a:gd name="T57" fmla="*/ 2147483647 h 392"/>
                <a:gd name="T58" fmla="*/ 2147483647 w 329"/>
                <a:gd name="T59" fmla="*/ 2147483647 h 392"/>
                <a:gd name="T60" fmla="*/ 2147483647 w 329"/>
                <a:gd name="T61" fmla="*/ 2147483647 h 392"/>
                <a:gd name="T62" fmla="*/ 2147483647 w 329"/>
                <a:gd name="T63" fmla="*/ 2147483647 h 392"/>
                <a:gd name="T64" fmla="*/ 2147483647 w 329"/>
                <a:gd name="T65" fmla="*/ 2147483647 h 392"/>
                <a:gd name="T66" fmla="*/ 2147483647 w 329"/>
                <a:gd name="T67" fmla="*/ 2147483647 h 392"/>
                <a:gd name="T68" fmla="*/ 2147483647 w 329"/>
                <a:gd name="T69" fmla="*/ 2147483647 h 392"/>
                <a:gd name="T70" fmla="*/ 2147483647 w 329"/>
                <a:gd name="T71" fmla="*/ 2147483647 h 392"/>
                <a:gd name="T72" fmla="*/ 2147483647 w 329"/>
                <a:gd name="T73" fmla="*/ 2147483647 h 392"/>
                <a:gd name="T74" fmla="*/ 2147483647 w 329"/>
                <a:gd name="T75" fmla="*/ 2147483647 h 392"/>
                <a:gd name="T76" fmla="*/ 0 w 329"/>
                <a:gd name="T77" fmla="*/ 2147483647 h 392"/>
                <a:gd name="T78" fmla="*/ 2147483647 w 329"/>
                <a:gd name="T79" fmla="*/ 2147483647 h 392"/>
                <a:gd name="T80" fmla="*/ 2147483647 w 329"/>
                <a:gd name="T81" fmla="*/ 2147483647 h 392"/>
                <a:gd name="T82" fmla="*/ 2147483647 w 329"/>
                <a:gd name="T83" fmla="*/ 2147483647 h 392"/>
                <a:gd name="T84" fmla="*/ 2147483647 w 329"/>
                <a:gd name="T85" fmla="*/ 2147483647 h 392"/>
                <a:gd name="T86" fmla="*/ 2147483647 w 329"/>
                <a:gd name="T87" fmla="*/ 2147483647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9"/>
                <a:gd name="T133" fmla="*/ 0 h 392"/>
                <a:gd name="T134" fmla="*/ 329 w 329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9" h="392">
                  <a:moveTo>
                    <a:pt x="89" y="352"/>
                  </a:moveTo>
                  <a:lnTo>
                    <a:pt x="97" y="344"/>
                  </a:lnTo>
                  <a:lnTo>
                    <a:pt x="97" y="328"/>
                  </a:lnTo>
                  <a:lnTo>
                    <a:pt x="97" y="320"/>
                  </a:lnTo>
                  <a:lnTo>
                    <a:pt x="105" y="312"/>
                  </a:lnTo>
                  <a:lnTo>
                    <a:pt x="97" y="304"/>
                  </a:lnTo>
                  <a:lnTo>
                    <a:pt x="89" y="280"/>
                  </a:lnTo>
                  <a:lnTo>
                    <a:pt x="97" y="264"/>
                  </a:lnTo>
                  <a:lnTo>
                    <a:pt x="97" y="248"/>
                  </a:lnTo>
                  <a:lnTo>
                    <a:pt x="105" y="240"/>
                  </a:lnTo>
                  <a:lnTo>
                    <a:pt x="121" y="240"/>
                  </a:lnTo>
                  <a:lnTo>
                    <a:pt x="121" y="224"/>
                  </a:lnTo>
                  <a:lnTo>
                    <a:pt x="113" y="216"/>
                  </a:lnTo>
                  <a:lnTo>
                    <a:pt x="121" y="200"/>
                  </a:lnTo>
                  <a:lnTo>
                    <a:pt x="129" y="176"/>
                  </a:lnTo>
                  <a:lnTo>
                    <a:pt x="137" y="176"/>
                  </a:lnTo>
                  <a:lnTo>
                    <a:pt x="145" y="152"/>
                  </a:lnTo>
                  <a:lnTo>
                    <a:pt x="153" y="144"/>
                  </a:lnTo>
                  <a:lnTo>
                    <a:pt x="145" y="128"/>
                  </a:lnTo>
                  <a:lnTo>
                    <a:pt x="153" y="120"/>
                  </a:lnTo>
                  <a:lnTo>
                    <a:pt x="161" y="112"/>
                  </a:lnTo>
                  <a:lnTo>
                    <a:pt x="169" y="112"/>
                  </a:lnTo>
                  <a:lnTo>
                    <a:pt x="177" y="96"/>
                  </a:lnTo>
                  <a:lnTo>
                    <a:pt x="185" y="96"/>
                  </a:lnTo>
                  <a:lnTo>
                    <a:pt x="193" y="96"/>
                  </a:lnTo>
                  <a:lnTo>
                    <a:pt x="193" y="88"/>
                  </a:lnTo>
                  <a:lnTo>
                    <a:pt x="201" y="80"/>
                  </a:lnTo>
                  <a:lnTo>
                    <a:pt x="209" y="80"/>
                  </a:lnTo>
                  <a:lnTo>
                    <a:pt x="209" y="72"/>
                  </a:lnTo>
                  <a:lnTo>
                    <a:pt x="217" y="80"/>
                  </a:lnTo>
                  <a:lnTo>
                    <a:pt x="225" y="88"/>
                  </a:lnTo>
                  <a:lnTo>
                    <a:pt x="233" y="88"/>
                  </a:lnTo>
                  <a:lnTo>
                    <a:pt x="249" y="88"/>
                  </a:lnTo>
                  <a:lnTo>
                    <a:pt x="265" y="80"/>
                  </a:lnTo>
                  <a:lnTo>
                    <a:pt x="273" y="56"/>
                  </a:lnTo>
                  <a:lnTo>
                    <a:pt x="281" y="48"/>
                  </a:lnTo>
                  <a:lnTo>
                    <a:pt x="297" y="48"/>
                  </a:lnTo>
                  <a:lnTo>
                    <a:pt x="313" y="56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21" y="64"/>
                  </a:lnTo>
                  <a:lnTo>
                    <a:pt x="329" y="56"/>
                  </a:lnTo>
                  <a:lnTo>
                    <a:pt x="321" y="48"/>
                  </a:lnTo>
                  <a:lnTo>
                    <a:pt x="321" y="40"/>
                  </a:lnTo>
                  <a:lnTo>
                    <a:pt x="329" y="24"/>
                  </a:lnTo>
                  <a:lnTo>
                    <a:pt x="321" y="16"/>
                  </a:lnTo>
                  <a:lnTo>
                    <a:pt x="305" y="0"/>
                  </a:lnTo>
                  <a:lnTo>
                    <a:pt x="289" y="16"/>
                  </a:lnTo>
                  <a:lnTo>
                    <a:pt x="273" y="8"/>
                  </a:lnTo>
                  <a:lnTo>
                    <a:pt x="265" y="8"/>
                  </a:lnTo>
                  <a:lnTo>
                    <a:pt x="249" y="8"/>
                  </a:lnTo>
                  <a:lnTo>
                    <a:pt x="233" y="24"/>
                  </a:lnTo>
                  <a:lnTo>
                    <a:pt x="225" y="24"/>
                  </a:lnTo>
                  <a:lnTo>
                    <a:pt x="217" y="24"/>
                  </a:lnTo>
                  <a:lnTo>
                    <a:pt x="209" y="32"/>
                  </a:lnTo>
                  <a:lnTo>
                    <a:pt x="201" y="32"/>
                  </a:lnTo>
                  <a:lnTo>
                    <a:pt x="193" y="56"/>
                  </a:lnTo>
                  <a:lnTo>
                    <a:pt x="169" y="56"/>
                  </a:lnTo>
                  <a:lnTo>
                    <a:pt x="161" y="80"/>
                  </a:lnTo>
                  <a:lnTo>
                    <a:pt x="161" y="88"/>
                  </a:lnTo>
                  <a:lnTo>
                    <a:pt x="145" y="88"/>
                  </a:lnTo>
                  <a:lnTo>
                    <a:pt x="129" y="112"/>
                  </a:lnTo>
                  <a:lnTo>
                    <a:pt x="129" y="128"/>
                  </a:lnTo>
                  <a:lnTo>
                    <a:pt x="113" y="152"/>
                  </a:lnTo>
                  <a:lnTo>
                    <a:pt x="105" y="168"/>
                  </a:lnTo>
                  <a:lnTo>
                    <a:pt x="97" y="184"/>
                  </a:lnTo>
                  <a:lnTo>
                    <a:pt x="89" y="200"/>
                  </a:lnTo>
                  <a:lnTo>
                    <a:pt x="65" y="240"/>
                  </a:lnTo>
                  <a:lnTo>
                    <a:pt x="49" y="256"/>
                  </a:lnTo>
                  <a:lnTo>
                    <a:pt x="33" y="264"/>
                  </a:lnTo>
                  <a:lnTo>
                    <a:pt x="25" y="280"/>
                  </a:lnTo>
                  <a:lnTo>
                    <a:pt x="17" y="288"/>
                  </a:lnTo>
                  <a:lnTo>
                    <a:pt x="8" y="296"/>
                  </a:lnTo>
                  <a:lnTo>
                    <a:pt x="8" y="304"/>
                  </a:lnTo>
                  <a:lnTo>
                    <a:pt x="0" y="320"/>
                  </a:lnTo>
                  <a:lnTo>
                    <a:pt x="0" y="336"/>
                  </a:lnTo>
                  <a:lnTo>
                    <a:pt x="8" y="352"/>
                  </a:lnTo>
                  <a:lnTo>
                    <a:pt x="8" y="368"/>
                  </a:lnTo>
                  <a:lnTo>
                    <a:pt x="8" y="384"/>
                  </a:lnTo>
                  <a:lnTo>
                    <a:pt x="25" y="392"/>
                  </a:lnTo>
                  <a:lnTo>
                    <a:pt x="41" y="392"/>
                  </a:lnTo>
                  <a:lnTo>
                    <a:pt x="65" y="376"/>
                  </a:lnTo>
                  <a:lnTo>
                    <a:pt x="73" y="368"/>
                  </a:lnTo>
                  <a:lnTo>
                    <a:pt x="81" y="368"/>
                  </a:lnTo>
                  <a:lnTo>
                    <a:pt x="81" y="376"/>
                  </a:lnTo>
                  <a:lnTo>
                    <a:pt x="81" y="368"/>
                  </a:lnTo>
                  <a:lnTo>
                    <a:pt x="89" y="3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704"/>
            <p:cNvSpPr>
              <a:spLocks/>
            </p:cNvSpPr>
            <p:nvPr/>
          </p:nvSpPr>
          <p:spPr bwMode="auto">
            <a:xfrm>
              <a:off x="4654795" y="1941076"/>
              <a:ext cx="214937" cy="504443"/>
            </a:xfrm>
            <a:custGeom>
              <a:avLst/>
              <a:gdLst>
                <a:gd name="T0" fmla="*/ 2147483647 w 160"/>
                <a:gd name="T1" fmla="*/ 2147483647 h 376"/>
                <a:gd name="T2" fmla="*/ 2147483647 w 160"/>
                <a:gd name="T3" fmla="*/ 2147483647 h 376"/>
                <a:gd name="T4" fmla="*/ 2147483647 w 160"/>
                <a:gd name="T5" fmla="*/ 2147483647 h 376"/>
                <a:gd name="T6" fmla="*/ 2147483647 w 160"/>
                <a:gd name="T7" fmla="*/ 2147483647 h 376"/>
                <a:gd name="T8" fmla="*/ 2147483647 w 160"/>
                <a:gd name="T9" fmla="*/ 0 h 376"/>
                <a:gd name="T10" fmla="*/ 2147483647 w 160"/>
                <a:gd name="T11" fmla="*/ 2147483647 h 376"/>
                <a:gd name="T12" fmla="*/ 2147483647 w 160"/>
                <a:gd name="T13" fmla="*/ 2147483647 h 376"/>
                <a:gd name="T14" fmla="*/ 2147483647 w 160"/>
                <a:gd name="T15" fmla="*/ 2147483647 h 376"/>
                <a:gd name="T16" fmla="*/ 2147483647 w 160"/>
                <a:gd name="T17" fmla="*/ 2147483647 h 376"/>
                <a:gd name="T18" fmla="*/ 2147483647 w 160"/>
                <a:gd name="T19" fmla="*/ 2147483647 h 376"/>
                <a:gd name="T20" fmla="*/ 2147483647 w 160"/>
                <a:gd name="T21" fmla="*/ 2147483647 h 376"/>
                <a:gd name="T22" fmla="*/ 2147483647 w 160"/>
                <a:gd name="T23" fmla="*/ 2147483647 h 376"/>
                <a:gd name="T24" fmla="*/ 2147483647 w 160"/>
                <a:gd name="T25" fmla="*/ 2147483647 h 376"/>
                <a:gd name="T26" fmla="*/ 2147483647 w 160"/>
                <a:gd name="T27" fmla="*/ 2147483647 h 376"/>
                <a:gd name="T28" fmla="*/ 2147483647 w 160"/>
                <a:gd name="T29" fmla="*/ 2147483647 h 376"/>
                <a:gd name="T30" fmla="*/ 2147483647 w 160"/>
                <a:gd name="T31" fmla="*/ 2147483647 h 376"/>
                <a:gd name="T32" fmla="*/ 2147483647 w 160"/>
                <a:gd name="T33" fmla="*/ 2147483647 h 376"/>
                <a:gd name="T34" fmla="*/ 2147483647 w 160"/>
                <a:gd name="T35" fmla="*/ 2147483647 h 376"/>
                <a:gd name="T36" fmla="*/ 0 w 160"/>
                <a:gd name="T37" fmla="*/ 2147483647 h 376"/>
                <a:gd name="T38" fmla="*/ 2147483647 w 160"/>
                <a:gd name="T39" fmla="*/ 2147483647 h 376"/>
                <a:gd name="T40" fmla="*/ 2147483647 w 160"/>
                <a:gd name="T41" fmla="*/ 2147483647 h 376"/>
                <a:gd name="T42" fmla="*/ 2147483647 w 160"/>
                <a:gd name="T43" fmla="*/ 2147483647 h 376"/>
                <a:gd name="T44" fmla="*/ 2147483647 w 160"/>
                <a:gd name="T45" fmla="*/ 2147483647 h 376"/>
                <a:gd name="T46" fmla="*/ 2147483647 w 160"/>
                <a:gd name="T47" fmla="*/ 2147483647 h 376"/>
                <a:gd name="T48" fmla="*/ 2147483647 w 160"/>
                <a:gd name="T49" fmla="*/ 2147483647 h 376"/>
                <a:gd name="T50" fmla="*/ 2147483647 w 160"/>
                <a:gd name="T51" fmla="*/ 2147483647 h 376"/>
                <a:gd name="T52" fmla="*/ 2147483647 w 160"/>
                <a:gd name="T53" fmla="*/ 2147483647 h 376"/>
                <a:gd name="T54" fmla="*/ 2147483647 w 160"/>
                <a:gd name="T55" fmla="*/ 2147483647 h 376"/>
                <a:gd name="T56" fmla="*/ 2147483647 w 160"/>
                <a:gd name="T57" fmla="*/ 2147483647 h 376"/>
                <a:gd name="T58" fmla="*/ 2147483647 w 160"/>
                <a:gd name="T59" fmla="*/ 2147483647 h 376"/>
                <a:gd name="T60" fmla="*/ 2147483647 w 160"/>
                <a:gd name="T61" fmla="*/ 2147483647 h 376"/>
                <a:gd name="T62" fmla="*/ 2147483647 w 160"/>
                <a:gd name="T63" fmla="*/ 2147483647 h 376"/>
                <a:gd name="T64" fmla="*/ 2147483647 w 160"/>
                <a:gd name="T65" fmla="*/ 2147483647 h 376"/>
                <a:gd name="T66" fmla="*/ 2147483647 w 160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"/>
                <a:gd name="T103" fmla="*/ 0 h 376"/>
                <a:gd name="T104" fmla="*/ 160 w 160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" h="376">
                  <a:moveTo>
                    <a:pt x="160" y="88"/>
                  </a:moveTo>
                  <a:lnTo>
                    <a:pt x="160" y="80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0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8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16"/>
                  </a:lnTo>
                  <a:lnTo>
                    <a:pt x="88" y="32"/>
                  </a:lnTo>
                  <a:lnTo>
                    <a:pt x="80" y="32"/>
                  </a:lnTo>
                  <a:lnTo>
                    <a:pt x="72" y="40"/>
                  </a:lnTo>
                  <a:lnTo>
                    <a:pt x="64" y="48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120"/>
                  </a:lnTo>
                  <a:lnTo>
                    <a:pt x="32" y="136"/>
                  </a:lnTo>
                  <a:lnTo>
                    <a:pt x="40" y="144"/>
                  </a:lnTo>
                  <a:lnTo>
                    <a:pt x="40" y="160"/>
                  </a:lnTo>
                  <a:lnTo>
                    <a:pt x="24" y="160"/>
                  </a:lnTo>
                  <a:lnTo>
                    <a:pt x="16" y="168"/>
                  </a:lnTo>
                  <a:lnTo>
                    <a:pt x="16" y="184"/>
                  </a:lnTo>
                  <a:lnTo>
                    <a:pt x="8" y="200"/>
                  </a:lnTo>
                  <a:lnTo>
                    <a:pt x="16" y="224"/>
                  </a:lnTo>
                  <a:lnTo>
                    <a:pt x="24" y="232"/>
                  </a:lnTo>
                  <a:lnTo>
                    <a:pt x="16" y="240"/>
                  </a:lnTo>
                  <a:lnTo>
                    <a:pt x="16" y="248"/>
                  </a:lnTo>
                  <a:lnTo>
                    <a:pt x="16" y="264"/>
                  </a:lnTo>
                  <a:lnTo>
                    <a:pt x="8" y="272"/>
                  </a:lnTo>
                  <a:lnTo>
                    <a:pt x="0" y="288"/>
                  </a:lnTo>
                  <a:lnTo>
                    <a:pt x="0" y="296"/>
                  </a:lnTo>
                  <a:lnTo>
                    <a:pt x="8" y="312"/>
                  </a:lnTo>
                  <a:lnTo>
                    <a:pt x="8" y="328"/>
                  </a:lnTo>
                  <a:lnTo>
                    <a:pt x="16" y="352"/>
                  </a:lnTo>
                  <a:lnTo>
                    <a:pt x="16" y="360"/>
                  </a:lnTo>
                  <a:lnTo>
                    <a:pt x="24" y="368"/>
                  </a:lnTo>
                  <a:lnTo>
                    <a:pt x="24" y="376"/>
                  </a:lnTo>
                  <a:lnTo>
                    <a:pt x="40" y="376"/>
                  </a:lnTo>
                  <a:lnTo>
                    <a:pt x="40" y="368"/>
                  </a:lnTo>
                  <a:lnTo>
                    <a:pt x="48" y="360"/>
                  </a:lnTo>
                  <a:lnTo>
                    <a:pt x="64" y="360"/>
                  </a:lnTo>
                  <a:lnTo>
                    <a:pt x="72" y="344"/>
                  </a:lnTo>
                  <a:lnTo>
                    <a:pt x="72" y="312"/>
                  </a:lnTo>
                  <a:lnTo>
                    <a:pt x="72" y="296"/>
                  </a:lnTo>
                  <a:lnTo>
                    <a:pt x="80" y="296"/>
                  </a:lnTo>
                  <a:lnTo>
                    <a:pt x="96" y="288"/>
                  </a:lnTo>
                  <a:lnTo>
                    <a:pt x="96" y="272"/>
                  </a:lnTo>
                  <a:lnTo>
                    <a:pt x="88" y="256"/>
                  </a:lnTo>
                  <a:lnTo>
                    <a:pt x="80" y="248"/>
                  </a:lnTo>
                  <a:lnTo>
                    <a:pt x="80" y="224"/>
                  </a:lnTo>
                  <a:lnTo>
                    <a:pt x="80" y="200"/>
                  </a:lnTo>
                  <a:lnTo>
                    <a:pt x="96" y="184"/>
                  </a:lnTo>
                  <a:lnTo>
                    <a:pt x="104" y="176"/>
                  </a:lnTo>
                  <a:lnTo>
                    <a:pt x="128" y="160"/>
                  </a:lnTo>
                  <a:lnTo>
                    <a:pt x="136" y="144"/>
                  </a:lnTo>
                  <a:lnTo>
                    <a:pt x="128" y="136"/>
                  </a:lnTo>
                  <a:lnTo>
                    <a:pt x="136" y="120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60" y="104"/>
                  </a:lnTo>
                  <a:lnTo>
                    <a:pt x="160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705"/>
            <p:cNvSpPr>
              <a:spLocks/>
            </p:cNvSpPr>
            <p:nvPr/>
          </p:nvSpPr>
          <p:spPr bwMode="auto">
            <a:xfrm>
              <a:off x="4837930" y="2531056"/>
              <a:ext cx="311439" cy="203971"/>
            </a:xfrm>
            <a:custGeom>
              <a:avLst/>
              <a:gdLst>
                <a:gd name="T0" fmla="*/ 2147483647 w 232"/>
                <a:gd name="T1" fmla="*/ 2147483647 h 152"/>
                <a:gd name="T2" fmla="*/ 2147483647 w 232"/>
                <a:gd name="T3" fmla="*/ 2147483647 h 152"/>
                <a:gd name="T4" fmla="*/ 2147483647 w 232"/>
                <a:gd name="T5" fmla="*/ 2147483647 h 152"/>
                <a:gd name="T6" fmla="*/ 2147483647 w 232"/>
                <a:gd name="T7" fmla="*/ 2147483647 h 152"/>
                <a:gd name="T8" fmla="*/ 2147483647 w 232"/>
                <a:gd name="T9" fmla="*/ 2147483647 h 152"/>
                <a:gd name="T10" fmla="*/ 2147483647 w 232"/>
                <a:gd name="T11" fmla="*/ 2147483647 h 152"/>
                <a:gd name="T12" fmla="*/ 2147483647 w 232"/>
                <a:gd name="T13" fmla="*/ 2147483647 h 152"/>
                <a:gd name="T14" fmla="*/ 2147483647 w 232"/>
                <a:gd name="T15" fmla="*/ 2147483647 h 152"/>
                <a:gd name="T16" fmla="*/ 2147483647 w 232"/>
                <a:gd name="T17" fmla="*/ 2147483647 h 152"/>
                <a:gd name="T18" fmla="*/ 2147483647 w 232"/>
                <a:gd name="T19" fmla="*/ 2147483647 h 152"/>
                <a:gd name="T20" fmla="*/ 2147483647 w 232"/>
                <a:gd name="T21" fmla="*/ 2147483647 h 152"/>
                <a:gd name="T22" fmla="*/ 2147483647 w 232"/>
                <a:gd name="T23" fmla="*/ 0 h 152"/>
                <a:gd name="T24" fmla="*/ 2147483647 w 232"/>
                <a:gd name="T25" fmla="*/ 0 h 152"/>
                <a:gd name="T26" fmla="*/ 2147483647 w 232"/>
                <a:gd name="T27" fmla="*/ 2147483647 h 152"/>
                <a:gd name="T28" fmla="*/ 2147483647 w 232"/>
                <a:gd name="T29" fmla="*/ 2147483647 h 152"/>
                <a:gd name="T30" fmla="*/ 2147483647 w 232"/>
                <a:gd name="T31" fmla="*/ 2147483647 h 152"/>
                <a:gd name="T32" fmla="*/ 2147483647 w 232"/>
                <a:gd name="T33" fmla="*/ 2147483647 h 152"/>
                <a:gd name="T34" fmla="*/ 2147483647 w 232"/>
                <a:gd name="T35" fmla="*/ 2147483647 h 152"/>
                <a:gd name="T36" fmla="*/ 2147483647 w 232"/>
                <a:gd name="T37" fmla="*/ 2147483647 h 152"/>
                <a:gd name="T38" fmla="*/ 2147483647 w 232"/>
                <a:gd name="T39" fmla="*/ 2147483647 h 152"/>
                <a:gd name="T40" fmla="*/ 2147483647 w 232"/>
                <a:gd name="T41" fmla="*/ 2147483647 h 152"/>
                <a:gd name="T42" fmla="*/ 2147483647 w 232"/>
                <a:gd name="T43" fmla="*/ 2147483647 h 152"/>
                <a:gd name="T44" fmla="*/ 0 w 232"/>
                <a:gd name="T45" fmla="*/ 2147483647 h 152"/>
                <a:gd name="T46" fmla="*/ 0 w 232"/>
                <a:gd name="T47" fmla="*/ 2147483647 h 152"/>
                <a:gd name="T48" fmla="*/ 2147483647 w 232"/>
                <a:gd name="T49" fmla="*/ 2147483647 h 152"/>
                <a:gd name="T50" fmla="*/ 2147483647 w 232"/>
                <a:gd name="T51" fmla="*/ 2147483647 h 152"/>
                <a:gd name="T52" fmla="*/ 2147483647 w 232"/>
                <a:gd name="T53" fmla="*/ 2147483647 h 152"/>
                <a:gd name="T54" fmla="*/ 2147483647 w 232"/>
                <a:gd name="T55" fmla="*/ 2147483647 h 152"/>
                <a:gd name="T56" fmla="*/ 2147483647 w 232"/>
                <a:gd name="T57" fmla="*/ 2147483647 h 152"/>
                <a:gd name="T58" fmla="*/ 2147483647 w 232"/>
                <a:gd name="T59" fmla="*/ 2147483647 h 152"/>
                <a:gd name="T60" fmla="*/ 2147483647 w 232"/>
                <a:gd name="T61" fmla="*/ 2147483647 h 152"/>
                <a:gd name="T62" fmla="*/ 2147483647 w 232"/>
                <a:gd name="T63" fmla="*/ 2147483647 h 152"/>
                <a:gd name="T64" fmla="*/ 2147483647 w 232"/>
                <a:gd name="T65" fmla="*/ 2147483647 h 152"/>
                <a:gd name="T66" fmla="*/ 2147483647 w 232"/>
                <a:gd name="T67" fmla="*/ 2147483647 h 152"/>
                <a:gd name="T68" fmla="*/ 2147483647 w 232"/>
                <a:gd name="T69" fmla="*/ 2147483647 h 152"/>
                <a:gd name="T70" fmla="*/ 2147483647 w 232"/>
                <a:gd name="T71" fmla="*/ 2147483647 h 152"/>
                <a:gd name="T72" fmla="*/ 2147483647 w 232"/>
                <a:gd name="T73" fmla="*/ 2147483647 h 152"/>
                <a:gd name="T74" fmla="*/ 2147483647 w 232"/>
                <a:gd name="T75" fmla="*/ 2147483647 h 152"/>
                <a:gd name="T76" fmla="*/ 2147483647 w 232"/>
                <a:gd name="T77" fmla="*/ 2147483647 h 152"/>
                <a:gd name="T78" fmla="*/ 2147483647 w 232"/>
                <a:gd name="T79" fmla="*/ 2147483647 h 152"/>
                <a:gd name="T80" fmla="*/ 2147483647 w 232"/>
                <a:gd name="T81" fmla="*/ 2147483647 h 152"/>
                <a:gd name="T82" fmla="*/ 2147483647 w 232"/>
                <a:gd name="T83" fmla="*/ 2147483647 h 152"/>
                <a:gd name="T84" fmla="*/ 2147483647 w 232"/>
                <a:gd name="T85" fmla="*/ 2147483647 h 152"/>
                <a:gd name="T86" fmla="*/ 2147483647 w 232"/>
                <a:gd name="T87" fmla="*/ 2147483647 h 152"/>
                <a:gd name="T88" fmla="*/ 2147483647 w 232"/>
                <a:gd name="T89" fmla="*/ 2147483647 h 1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2"/>
                <a:gd name="T136" fmla="*/ 0 h 152"/>
                <a:gd name="T137" fmla="*/ 232 w 232"/>
                <a:gd name="T138" fmla="*/ 152 h 1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2" h="152">
                  <a:moveTo>
                    <a:pt x="216" y="88"/>
                  </a:moveTo>
                  <a:lnTo>
                    <a:pt x="224" y="88"/>
                  </a:lnTo>
                  <a:lnTo>
                    <a:pt x="232" y="64"/>
                  </a:lnTo>
                  <a:lnTo>
                    <a:pt x="232" y="56"/>
                  </a:lnTo>
                  <a:lnTo>
                    <a:pt x="208" y="48"/>
                  </a:lnTo>
                  <a:lnTo>
                    <a:pt x="192" y="40"/>
                  </a:lnTo>
                  <a:lnTo>
                    <a:pt x="184" y="40"/>
                  </a:lnTo>
                  <a:lnTo>
                    <a:pt x="168" y="32"/>
                  </a:lnTo>
                  <a:lnTo>
                    <a:pt x="160" y="16"/>
                  </a:lnTo>
                  <a:lnTo>
                    <a:pt x="136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96" y="24"/>
                  </a:lnTo>
                  <a:lnTo>
                    <a:pt x="72" y="24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16" y="40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88"/>
                  </a:lnTo>
                  <a:lnTo>
                    <a:pt x="48" y="80"/>
                  </a:lnTo>
                  <a:lnTo>
                    <a:pt x="72" y="80"/>
                  </a:lnTo>
                  <a:lnTo>
                    <a:pt x="96" y="96"/>
                  </a:lnTo>
                  <a:lnTo>
                    <a:pt x="104" y="112"/>
                  </a:lnTo>
                  <a:lnTo>
                    <a:pt x="88" y="120"/>
                  </a:lnTo>
                  <a:lnTo>
                    <a:pt x="88" y="136"/>
                  </a:lnTo>
                  <a:lnTo>
                    <a:pt x="96" y="136"/>
                  </a:lnTo>
                  <a:lnTo>
                    <a:pt x="104" y="128"/>
                  </a:lnTo>
                  <a:lnTo>
                    <a:pt x="120" y="120"/>
                  </a:lnTo>
                  <a:lnTo>
                    <a:pt x="136" y="120"/>
                  </a:lnTo>
                  <a:lnTo>
                    <a:pt x="144" y="128"/>
                  </a:lnTo>
                  <a:lnTo>
                    <a:pt x="136" y="136"/>
                  </a:lnTo>
                  <a:lnTo>
                    <a:pt x="152" y="152"/>
                  </a:lnTo>
                  <a:lnTo>
                    <a:pt x="184" y="136"/>
                  </a:lnTo>
                  <a:lnTo>
                    <a:pt x="168" y="128"/>
                  </a:lnTo>
                  <a:lnTo>
                    <a:pt x="176" y="112"/>
                  </a:lnTo>
                  <a:lnTo>
                    <a:pt x="200" y="112"/>
                  </a:lnTo>
                  <a:lnTo>
                    <a:pt x="208" y="104"/>
                  </a:lnTo>
                  <a:lnTo>
                    <a:pt x="216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706"/>
            <p:cNvSpPr>
              <a:spLocks/>
            </p:cNvSpPr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707"/>
            <p:cNvSpPr>
              <a:spLocks/>
            </p:cNvSpPr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2147483647 w 80"/>
                <a:gd name="T49" fmla="*/ 2147483647 h 80"/>
                <a:gd name="T50" fmla="*/ 2147483647 w 80"/>
                <a:gd name="T51" fmla="*/ 2147483647 h 80"/>
                <a:gd name="T52" fmla="*/ 2147483647 w 80"/>
                <a:gd name="T53" fmla="*/ 2147483647 h 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0"/>
                <a:gd name="T82" fmla="*/ 0 h 80"/>
                <a:gd name="T83" fmla="*/ 80 w 80"/>
                <a:gd name="T84" fmla="*/ 80 h 8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708"/>
            <p:cNvSpPr>
              <a:spLocks/>
            </p:cNvSpPr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709"/>
            <p:cNvSpPr>
              <a:spLocks/>
            </p:cNvSpPr>
            <p:nvPr/>
          </p:nvSpPr>
          <p:spPr bwMode="auto">
            <a:xfrm>
              <a:off x="4806128" y="2638524"/>
              <a:ext cx="171072" cy="117338"/>
            </a:xfrm>
            <a:custGeom>
              <a:avLst/>
              <a:gdLst>
                <a:gd name="T0" fmla="*/ 2147483647 w 128"/>
                <a:gd name="T1" fmla="*/ 2147483647 h 88"/>
                <a:gd name="T2" fmla="*/ 2147483647 w 128"/>
                <a:gd name="T3" fmla="*/ 2147483647 h 88"/>
                <a:gd name="T4" fmla="*/ 2147483647 w 128"/>
                <a:gd name="T5" fmla="*/ 2147483647 h 88"/>
                <a:gd name="T6" fmla="*/ 2147483647 w 128"/>
                <a:gd name="T7" fmla="*/ 0 h 88"/>
                <a:gd name="T8" fmla="*/ 2147483647 w 128"/>
                <a:gd name="T9" fmla="*/ 0 h 88"/>
                <a:gd name="T10" fmla="*/ 2147483647 w 128"/>
                <a:gd name="T11" fmla="*/ 2147483647 h 88"/>
                <a:gd name="T12" fmla="*/ 2147483647 w 128"/>
                <a:gd name="T13" fmla="*/ 0 h 88"/>
                <a:gd name="T14" fmla="*/ 2147483647 w 128"/>
                <a:gd name="T15" fmla="*/ 2147483647 h 88"/>
                <a:gd name="T16" fmla="*/ 2147483647 w 128"/>
                <a:gd name="T17" fmla="*/ 2147483647 h 88"/>
                <a:gd name="T18" fmla="*/ 0 w 128"/>
                <a:gd name="T19" fmla="*/ 2147483647 h 88"/>
                <a:gd name="T20" fmla="*/ 2147483647 w 128"/>
                <a:gd name="T21" fmla="*/ 2147483647 h 88"/>
                <a:gd name="T22" fmla="*/ 2147483647 w 128"/>
                <a:gd name="T23" fmla="*/ 2147483647 h 88"/>
                <a:gd name="T24" fmla="*/ 2147483647 w 128"/>
                <a:gd name="T25" fmla="*/ 2147483647 h 88"/>
                <a:gd name="T26" fmla="*/ 2147483647 w 128"/>
                <a:gd name="T27" fmla="*/ 2147483647 h 88"/>
                <a:gd name="T28" fmla="*/ 2147483647 w 128"/>
                <a:gd name="T29" fmla="*/ 2147483647 h 88"/>
                <a:gd name="T30" fmla="*/ 2147483647 w 128"/>
                <a:gd name="T31" fmla="*/ 2147483647 h 88"/>
                <a:gd name="T32" fmla="*/ 2147483647 w 128"/>
                <a:gd name="T33" fmla="*/ 2147483647 h 88"/>
                <a:gd name="T34" fmla="*/ 2147483647 w 128"/>
                <a:gd name="T35" fmla="*/ 2147483647 h 88"/>
                <a:gd name="T36" fmla="*/ 2147483647 w 128"/>
                <a:gd name="T37" fmla="*/ 2147483647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88"/>
                <a:gd name="T59" fmla="*/ 128 w 128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88">
                  <a:moveTo>
                    <a:pt x="112" y="40"/>
                  </a:moveTo>
                  <a:lnTo>
                    <a:pt x="128" y="32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64" y="80"/>
                  </a:lnTo>
                  <a:lnTo>
                    <a:pt x="88" y="80"/>
                  </a:lnTo>
                  <a:lnTo>
                    <a:pt x="112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12" y="56"/>
                  </a:lnTo>
                  <a:lnTo>
                    <a:pt x="11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6" name="Freeform 710"/>
            <p:cNvSpPr>
              <a:spLocks/>
            </p:cNvSpPr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7" name="Freeform 711"/>
            <p:cNvSpPr>
              <a:spLocks/>
            </p:cNvSpPr>
            <p:nvPr/>
          </p:nvSpPr>
          <p:spPr bwMode="auto">
            <a:xfrm>
              <a:off x="4665761" y="2573824"/>
              <a:ext cx="118435" cy="64701"/>
            </a:xfrm>
            <a:custGeom>
              <a:avLst/>
              <a:gdLst>
                <a:gd name="T0" fmla="*/ 2147483647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2147483647 h 48"/>
                <a:gd name="T12" fmla="*/ 2147483647 w 88"/>
                <a:gd name="T13" fmla="*/ 2147483647 h 48"/>
                <a:gd name="T14" fmla="*/ 2147483647 w 88"/>
                <a:gd name="T15" fmla="*/ 2147483647 h 48"/>
                <a:gd name="T16" fmla="*/ 2147483647 w 88"/>
                <a:gd name="T17" fmla="*/ 2147483647 h 48"/>
                <a:gd name="T18" fmla="*/ 2147483647 w 88"/>
                <a:gd name="T19" fmla="*/ 0 h 48"/>
                <a:gd name="T20" fmla="*/ 2147483647 w 88"/>
                <a:gd name="T21" fmla="*/ 0 h 48"/>
                <a:gd name="T22" fmla="*/ 2147483647 w 88"/>
                <a:gd name="T23" fmla="*/ 0 h 48"/>
                <a:gd name="T24" fmla="*/ 2147483647 w 88"/>
                <a:gd name="T25" fmla="*/ 2147483647 h 48"/>
                <a:gd name="T26" fmla="*/ 2147483647 w 88"/>
                <a:gd name="T27" fmla="*/ 2147483647 h 48"/>
                <a:gd name="T28" fmla="*/ 0 w 88"/>
                <a:gd name="T29" fmla="*/ 2147483647 h 48"/>
                <a:gd name="T30" fmla="*/ 2147483647 w 88"/>
                <a:gd name="T31" fmla="*/ 2147483647 h 48"/>
                <a:gd name="T32" fmla="*/ 2147483647 w 88"/>
                <a:gd name="T33" fmla="*/ 2147483647 h 48"/>
                <a:gd name="T34" fmla="*/ 2147483647 w 88"/>
                <a:gd name="T35" fmla="*/ 2147483647 h 48"/>
                <a:gd name="T36" fmla="*/ 2147483647 w 88"/>
                <a:gd name="T37" fmla="*/ 2147483647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48"/>
                <a:gd name="T59" fmla="*/ 88 w 88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48">
                  <a:moveTo>
                    <a:pt x="40" y="40"/>
                  </a:move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88" y="24"/>
                  </a:lnTo>
                  <a:lnTo>
                    <a:pt x="72" y="16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712"/>
            <p:cNvSpPr>
              <a:spLocks/>
            </p:cNvSpPr>
            <p:nvPr/>
          </p:nvSpPr>
          <p:spPr bwMode="auto">
            <a:xfrm>
              <a:off x="4741428" y="2638524"/>
              <a:ext cx="107468" cy="64700"/>
            </a:xfrm>
            <a:custGeom>
              <a:avLst/>
              <a:gdLst>
                <a:gd name="T0" fmla="*/ 2147483647 w 80"/>
                <a:gd name="T1" fmla="*/ 0 h 48"/>
                <a:gd name="T2" fmla="*/ 2147483647 w 80"/>
                <a:gd name="T3" fmla="*/ 0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2147483647 h 48"/>
                <a:gd name="T14" fmla="*/ 0 w 80"/>
                <a:gd name="T15" fmla="*/ 2147483647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2147483647 w 80"/>
                <a:gd name="T23" fmla="*/ 2147483647 h 48"/>
                <a:gd name="T24" fmla="*/ 2147483647 w 80"/>
                <a:gd name="T25" fmla="*/ 2147483647 h 48"/>
                <a:gd name="T26" fmla="*/ 2147483647 w 80"/>
                <a:gd name="T27" fmla="*/ 2147483647 h 48"/>
                <a:gd name="T28" fmla="*/ 2147483647 w 80"/>
                <a:gd name="T29" fmla="*/ 0 h 48"/>
                <a:gd name="T30" fmla="*/ 2147483647 w 80"/>
                <a:gd name="T31" fmla="*/ 0 h 48"/>
                <a:gd name="T32" fmla="*/ 2147483647 w 80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48"/>
                <a:gd name="T53" fmla="*/ 80 w 80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48">
                  <a:moveTo>
                    <a:pt x="56" y="0"/>
                  </a:moveTo>
                  <a:lnTo>
                    <a:pt x="48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6" y="40"/>
                  </a:lnTo>
                  <a:lnTo>
                    <a:pt x="32" y="48"/>
                  </a:lnTo>
                  <a:lnTo>
                    <a:pt x="48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713"/>
            <p:cNvSpPr>
              <a:spLocks/>
            </p:cNvSpPr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0 w 72"/>
                <a:gd name="T9" fmla="*/ 2147483647 h 32"/>
                <a:gd name="T10" fmla="*/ 0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32"/>
                <a:gd name="T53" fmla="*/ 72 w 7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714"/>
            <p:cNvSpPr>
              <a:spLocks/>
            </p:cNvSpPr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715"/>
            <p:cNvSpPr>
              <a:spLocks/>
            </p:cNvSpPr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2147483647 w 72"/>
                <a:gd name="T7" fmla="*/ 2147483647 h 32"/>
                <a:gd name="T8" fmla="*/ 2147483647 w 72"/>
                <a:gd name="T9" fmla="*/ 2147483647 h 32"/>
                <a:gd name="T10" fmla="*/ 0 w 72"/>
                <a:gd name="T11" fmla="*/ 2147483647 h 32"/>
                <a:gd name="T12" fmla="*/ 0 w 72"/>
                <a:gd name="T13" fmla="*/ 2147483647 h 32"/>
                <a:gd name="T14" fmla="*/ 0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2147483647 w 72"/>
                <a:gd name="T35" fmla="*/ 2147483647 h 32"/>
                <a:gd name="T36" fmla="*/ 2147483647 w 72"/>
                <a:gd name="T37" fmla="*/ 2147483647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32"/>
                <a:gd name="T59" fmla="*/ 72 w 72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2" name="Freeform 716"/>
            <p:cNvSpPr>
              <a:spLocks/>
            </p:cNvSpPr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0 h 72"/>
                <a:gd name="T44" fmla="*/ 2147483647 w 88"/>
                <a:gd name="T45" fmla="*/ 0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8"/>
                <a:gd name="T70" fmla="*/ 0 h 72"/>
                <a:gd name="T71" fmla="*/ 88 w 88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3" name="Freeform 717"/>
            <p:cNvSpPr>
              <a:spLocks/>
            </p:cNvSpPr>
            <p:nvPr/>
          </p:nvSpPr>
          <p:spPr bwMode="auto">
            <a:xfrm>
              <a:off x="4773229" y="2692258"/>
              <a:ext cx="85536" cy="150237"/>
            </a:xfrm>
            <a:custGeom>
              <a:avLst/>
              <a:gdLst>
                <a:gd name="T0" fmla="*/ 2147483647 w 64"/>
                <a:gd name="T1" fmla="*/ 2147483647 h 112"/>
                <a:gd name="T2" fmla="*/ 2147483647 w 64"/>
                <a:gd name="T3" fmla="*/ 2147483647 h 112"/>
                <a:gd name="T4" fmla="*/ 2147483647 w 64"/>
                <a:gd name="T5" fmla="*/ 2147483647 h 112"/>
                <a:gd name="T6" fmla="*/ 2147483647 w 64"/>
                <a:gd name="T7" fmla="*/ 2147483647 h 112"/>
                <a:gd name="T8" fmla="*/ 2147483647 w 64"/>
                <a:gd name="T9" fmla="*/ 2147483647 h 112"/>
                <a:gd name="T10" fmla="*/ 2147483647 w 64"/>
                <a:gd name="T11" fmla="*/ 2147483647 h 112"/>
                <a:gd name="T12" fmla="*/ 2147483647 w 64"/>
                <a:gd name="T13" fmla="*/ 2147483647 h 112"/>
                <a:gd name="T14" fmla="*/ 2147483647 w 64"/>
                <a:gd name="T15" fmla="*/ 2147483647 h 112"/>
                <a:gd name="T16" fmla="*/ 2147483647 w 64"/>
                <a:gd name="T17" fmla="*/ 2147483647 h 112"/>
                <a:gd name="T18" fmla="*/ 2147483647 w 64"/>
                <a:gd name="T19" fmla="*/ 2147483647 h 112"/>
                <a:gd name="T20" fmla="*/ 2147483647 w 64"/>
                <a:gd name="T21" fmla="*/ 0 h 112"/>
                <a:gd name="T22" fmla="*/ 2147483647 w 64"/>
                <a:gd name="T23" fmla="*/ 2147483647 h 112"/>
                <a:gd name="T24" fmla="*/ 2147483647 w 64"/>
                <a:gd name="T25" fmla="*/ 2147483647 h 112"/>
                <a:gd name="T26" fmla="*/ 2147483647 w 64"/>
                <a:gd name="T27" fmla="*/ 2147483647 h 112"/>
                <a:gd name="T28" fmla="*/ 2147483647 w 64"/>
                <a:gd name="T29" fmla="*/ 2147483647 h 112"/>
                <a:gd name="T30" fmla="*/ 2147483647 w 64"/>
                <a:gd name="T31" fmla="*/ 2147483647 h 112"/>
                <a:gd name="T32" fmla="*/ 0 w 64"/>
                <a:gd name="T33" fmla="*/ 2147483647 h 112"/>
                <a:gd name="T34" fmla="*/ 2147483647 w 64"/>
                <a:gd name="T35" fmla="*/ 2147483647 h 112"/>
                <a:gd name="T36" fmla="*/ 2147483647 w 64"/>
                <a:gd name="T37" fmla="*/ 2147483647 h 112"/>
                <a:gd name="T38" fmla="*/ 2147483647 w 64"/>
                <a:gd name="T39" fmla="*/ 2147483647 h 112"/>
                <a:gd name="T40" fmla="*/ 2147483647 w 64"/>
                <a:gd name="T41" fmla="*/ 2147483647 h 112"/>
                <a:gd name="T42" fmla="*/ 2147483647 w 64"/>
                <a:gd name="T43" fmla="*/ 2147483647 h 1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112"/>
                <a:gd name="T68" fmla="*/ 64 w 64"/>
                <a:gd name="T69" fmla="*/ 112 h 1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112">
                  <a:moveTo>
                    <a:pt x="40" y="96"/>
                  </a:moveTo>
                  <a:lnTo>
                    <a:pt x="56" y="88"/>
                  </a:lnTo>
                  <a:lnTo>
                    <a:pt x="64" y="88"/>
                  </a:lnTo>
                  <a:lnTo>
                    <a:pt x="64" y="80"/>
                  </a:lnTo>
                  <a:lnTo>
                    <a:pt x="56" y="72"/>
                  </a:lnTo>
                  <a:lnTo>
                    <a:pt x="64" y="56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56" y="32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16" y="88"/>
                  </a:lnTo>
                  <a:lnTo>
                    <a:pt x="16" y="96"/>
                  </a:lnTo>
                  <a:lnTo>
                    <a:pt x="24" y="112"/>
                  </a:lnTo>
                  <a:lnTo>
                    <a:pt x="32" y="104"/>
                  </a:lnTo>
                  <a:lnTo>
                    <a:pt x="40" y="9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718"/>
            <p:cNvSpPr>
              <a:spLocks/>
            </p:cNvSpPr>
            <p:nvPr/>
          </p:nvSpPr>
          <p:spPr bwMode="auto">
            <a:xfrm>
              <a:off x="4698659" y="2670326"/>
              <a:ext cx="96502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2147483647 w 72"/>
                <a:gd name="T5" fmla="*/ 2147483647 h 88"/>
                <a:gd name="T6" fmla="*/ 2147483647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0 h 88"/>
                <a:gd name="T14" fmla="*/ 2147483647 w 72"/>
                <a:gd name="T15" fmla="*/ 2147483647 h 88"/>
                <a:gd name="T16" fmla="*/ 0 w 72"/>
                <a:gd name="T17" fmla="*/ 2147483647 h 88"/>
                <a:gd name="T18" fmla="*/ 0 w 72"/>
                <a:gd name="T19" fmla="*/ 2147483647 h 88"/>
                <a:gd name="T20" fmla="*/ 0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88"/>
                <a:gd name="T53" fmla="*/ 72 w 72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88">
                  <a:moveTo>
                    <a:pt x="72" y="56"/>
                  </a:moveTo>
                  <a:lnTo>
                    <a:pt x="72" y="40"/>
                  </a:lnTo>
                  <a:lnTo>
                    <a:pt x="72" y="32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24" y="48"/>
                  </a:lnTo>
                  <a:lnTo>
                    <a:pt x="32" y="72"/>
                  </a:lnTo>
                  <a:lnTo>
                    <a:pt x="56" y="88"/>
                  </a:lnTo>
                  <a:lnTo>
                    <a:pt x="64" y="72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719"/>
            <p:cNvSpPr>
              <a:spLocks/>
            </p:cNvSpPr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6" name="Freeform 720"/>
            <p:cNvSpPr>
              <a:spLocks/>
            </p:cNvSpPr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2147483647 h 72"/>
                <a:gd name="T44" fmla="*/ 2147483647 w 88"/>
                <a:gd name="T45" fmla="*/ 2147483647 h 72"/>
                <a:gd name="T46" fmla="*/ 2147483647 w 88"/>
                <a:gd name="T47" fmla="*/ 2147483647 h 72"/>
                <a:gd name="T48" fmla="*/ 2147483647 w 88"/>
                <a:gd name="T49" fmla="*/ 0 h 72"/>
                <a:gd name="T50" fmla="*/ 2147483647 w 88"/>
                <a:gd name="T51" fmla="*/ 0 h 7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72"/>
                <a:gd name="T80" fmla="*/ 88 w 88"/>
                <a:gd name="T81" fmla="*/ 72 h 7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7" name="Freeform 721"/>
            <p:cNvSpPr>
              <a:spLocks/>
            </p:cNvSpPr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8" name="Freeform 722"/>
            <p:cNvSpPr>
              <a:spLocks/>
            </p:cNvSpPr>
            <p:nvPr/>
          </p:nvSpPr>
          <p:spPr bwMode="auto">
            <a:xfrm>
              <a:off x="4708529" y="2466355"/>
              <a:ext cx="161202" cy="150237"/>
            </a:xfrm>
            <a:custGeom>
              <a:avLst/>
              <a:gdLst>
                <a:gd name="T0" fmla="*/ 0 w 120"/>
                <a:gd name="T1" fmla="*/ 2147483647 h 112"/>
                <a:gd name="T2" fmla="*/ 0 w 120"/>
                <a:gd name="T3" fmla="*/ 2147483647 h 112"/>
                <a:gd name="T4" fmla="*/ 0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2147483647 h 112"/>
                <a:gd name="T38" fmla="*/ 2147483647 w 120"/>
                <a:gd name="T39" fmla="*/ 2147483647 h 112"/>
                <a:gd name="T40" fmla="*/ 2147483647 w 120"/>
                <a:gd name="T41" fmla="*/ 2147483647 h 112"/>
                <a:gd name="T42" fmla="*/ 2147483647 w 120"/>
                <a:gd name="T43" fmla="*/ 2147483647 h 112"/>
                <a:gd name="T44" fmla="*/ 2147483647 w 120"/>
                <a:gd name="T45" fmla="*/ 0 h 112"/>
                <a:gd name="T46" fmla="*/ 2147483647 w 120"/>
                <a:gd name="T47" fmla="*/ 0 h 112"/>
                <a:gd name="T48" fmla="*/ 2147483647 w 120"/>
                <a:gd name="T49" fmla="*/ 0 h 112"/>
                <a:gd name="T50" fmla="*/ 2147483647 w 120"/>
                <a:gd name="T51" fmla="*/ 2147483647 h 112"/>
                <a:gd name="T52" fmla="*/ 0 w 120"/>
                <a:gd name="T53" fmla="*/ 2147483647 h 112"/>
                <a:gd name="T54" fmla="*/ 0 w 120"/>
                <a:gd name="T55" fmla="*/ 2147483647 h 112"/>
                <a:gd name="T56" fmla="*/ 0 w 120"/>
                <a:gd name="T57" fmla="*/ 2147483647 h 1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0"/>
                <a:gd name="T88" fmla="*/ 0 h 112"/>
                <a:gd name="T89" fmla="*/ 120 w 120"/>
                <a:gd name="T90" fmla="*/ 112 h 1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0" h="112">
                  <a:moveTo>
                    <a:pt x="0" y="32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96"/>
                  </a:lnTo>
                  <a:lnTo>
                    <a:pt x="56" y="104"/>
                  </a:lnTo>
                  <a:lnTo>
                    <a:pt x="72" y="112"/>
                  </a:lnTo>
                  <a:lnTo>
                    <a:pt x="88" y="112"/>
                  </a:lnTo>
                  <a:lnTo>
                    <a:pt x="96" y="112"/>
                  </a:lnTo>
                  <a:lnTo>
                    <a:pt x="104" y="112"/>
                  </a:lnTo>
                  <a:lnTo>
                    <a:pt x="112" y="88"/>
                  </a:lnTo>
                  <a:lnTo>
                    <a:pt x="120" y="80"/>
                  </a:lnTo>
                  <a:lnTo>
                    <a:pt x="120" y="64"/>
                  </a:lnTo>
                  <a:lnTo>
                    <a:pt x="120" y="56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20" y="24"/>
                  </a:lnTo>
                  <a:lnTo>
                    <a:pt x="112" y="8"/>
                  </a:lnTo>
                  <a:lnTo>
                    <a:pt x="104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9" name="Freeform 723"/>
            <p:cNvSpPr>
              <a:spLocks/>
            </p:cNvSpPr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0 w 56"/>
                <a:gd name="T11" fmla="*/ 2147483647 h 32"/>
                <a:gd name="T12" fmla="*/ 0 w 56"/>
                <a:gd name="T13" fmla="*/ 2147483647 h 32"/>
                <a:gd name="T14" fmla="*/ 2147483647 w 56"/>
                <a:gd name="T15" fmla="*/ 2147483647 h 32"/>
                <a:gd name="T16" fmla="*/ 2147483647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32"/>
                <a:gd name="T41" fmla="*/ 56 w 56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0" name="Freeform 724"/>
            <p:cNvSpPr>
              <a:spLocks/>
            </p:cNvSpPr>
            <p:nvPr/>
          </p:nvSpPr>
          <p:spPr bwMode="auto">
            <a:xfrm>
              <a:off x="4602157" y="2380819"/>
              <a:ext cx="52638" cy="85536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2147483647 w 40"/>
                <a:gd name="T5" fmla="*/ 2147483647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0 h 64"/>
                <a:gd name="T16" fmla="*/ 2147483647 w 40"/>
                <a:gd name="T17" fmla="*/ 2147483647 h 64"/>
                <a:gd name="T18" fmla="*/ 2147483647 w 40"/>
                <a:gd name="T19" fmla="*/ 2147483647 h 64"/>
                <a:gd name="T20" fmla="*/ 0 w 40"/>
                <a:gd name="T21" fmla="*/ 2147483647 h 64"/>
                <a:gd name="T22" fmla="*/ 0 w 40"/>
                <a:gd name="T23" fmla="*/ 2147483647 h 64"/>
                <a:gd name="T24" fmla="*/ 2147483647 w 40"/>
                <a:gd name="T25" fmla="*/ 2147483647 h 64"/>
                <a:gd name="T26" fmla="*/ 2147483647 w 40"/>
                <a:gd name="T27" fmla="*/ 2147483647 h 64"/>
                <a:gd name="T28" fmla="*/ 2147483647 w 40"/>
                <a:gd name="T29" fmla="*/ 2147483647 h 64"/>
                <a:gd name="T30" fmla="*/ 2147483647 w 40"/>
                <a:gd name="T31" fmla="*/ 2147483647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"/>
                <a:gd name="T49" fmla="*/ 0 h 64"/>
                <a:gd name="T50" fmla="*/ 40 w 40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" h="64">
                  <a:moveTo>
                    <a:pt x="24" y="64"/>
                  </a:moveTo>
                  <a:lnTo>
                    <a:pt x="24" y="4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16" y="56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1" name="Freeform 725"/>
            <p:cNvSpPr>
              <a:spLocks/>
            </p:cNvSpPr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0 h 40"/>
                <a:gd name="T24" fmla="*/ 0 w 41"/>
                <a:gd name="T25" fmla="*/ 2147483647 h 40"/>
                <a:gd name="T26" fmla="*/ 0 w 41"/>
                <a:gd name="T27" fmla="*/ 2147483647 h 40"/>
                <a:gd name="T28" fmla="*/ 2147483647 w 41"/>
                <a:gd name="T29" fmla="*/ 2147483647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40"/>
                <a:gd name="T47" fmla="*/ 41 w 41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2" name="Freeform 726"/>
            <p:cNvSpPr>
              <a:spLocks/>
            </p:cNvSpPr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2147483647 w 56"/>
                <a:gd name="T11" fmla="*/ 0 h 32"/>
                <a:gd name="T12" fmla="*/ 2147483647 w 56"/>
                <a:gd name="T13" fmla="*/ 0 h 32"/>
                <a:gd name="T14" fmla="*/ 0 w 56"/>
                <a:gd name="T15" fmla="*/ 2147483647 h 32"/>
                <a:gd name="T16" fmla="*/ 0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2147483647 w 56"/>
                <a:gd name="T27" fmla="*/ 2147483647 h 32"/>
                <a:gd name="T28" fmla="*/ 2147483647 w 56"/>
                <a:gd name="T29" fmla="*/ 2147483647 h 32"/>
                <a:gd name="T30" fmla="*/ 2147483647 w 56"/>
                <a:gd name="T31" fmla="*/ 2147483647 h 32"/>
                <a:gd name="T32" fmla="*/ 2147483647 w 56"/>
                <a:gd name="T33" fmla="*/ 2147483647 h 32"/>
                <a:gd name="T34" fmla="*/ 2147483647 w 56"/>
                <a:gd name="T35" fmla="*/ 2147483647 h 32"/>
                <a:gd name="T36" fmla="*/ 2147483647 w 56"/>
                <a:gd name="T37" fmla="*/ 2147483647 h 32"/>
                <a:gd name="T38" fmla="*/ 2147483647 w 56"/>
                <a:gd name="T39" fmla="*/ 2147483647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"/>
                <a:gd name="T61" fmla="*/ 0 h 32"/>
                <a:gd name="T62" fmla="*/ 56 w 56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3" name="Freeform 727"/>
            <p:cNvSpPr>
              <a:spLocks/>
            </p:cNvSpPr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2147483647 h 40"/>
                <a:gd name="T24" fmla="*/ 2147483647 w 41"/>
                <a:gd name="T25" fmla="*/ 2147483647 h 40"/>
                <a:gd name="T26" fmla="*/ 2147483647 w 41"/>
                <a:gd name="T27" fmla="*/ 0 h 40"/>
                <a:gd name="T28" fmla="*/ 0 w 41"/>
                <a:gd name="T29" fmla="*/ 2147483647 h 40"/>
                <a:gd name="T30" fmla="*/ 0 w 41"/>
                <a:gd name="T31" fmla="*/ 2147483647 h 40"/>
                <a:gd name="T32" fmla="*/ 0 w 41"/>
                <a:gd name="T33" fmla="*/ 2147483647 h 40"/>
                <a:gd name="T34" fmla="*/ 2147483647 w 41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40"/>
                <a:gd name="T56" fmla="*/ 41 w 41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4" name="Freeform 728"/>
            <p:cNvSpPr>
              <a:spLocks/>
            </p:cNvSpPr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0 h 152"/>
                <a:gd name="T28" fmla="*/ 2147483647 w 201"/>
                <a:gd name="T29" fmla="*/ 2147483647 h 152"/>
                <a:gd name="T30" fmla="*/ 2147483647 w 201"/>
                <a:gd name="T31" fmla="*/ 2147483647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0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2147483647 w 201"/>
                <a:gd name="T45" fmla="*/ 2147483647 h 152"/>
                <a:gd name="T46" fmla="*/ 2147483647 w 201"/>
                <a:gd name="T47" fmla="*/ 2147483647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1"/>
                <a:gd name="T73" fmla="*/ 0 h 152"/>
                <a:gd name="T74" fmla="*/ 201 w 201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729"/>
            <p:cNvSpPr>
              <a:spLocks/>
            </p:cNvSpPr>
            <p:nvPr/>
          </p:nvSpPr>
          <p:spPr bwMode="auto">
            <a:xfrm>
              <a:off x="4256723" y="3142968"/>
              <a:ext cx="279637" cy="257704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0 h 192"/>
                <a:gd name="T24" fmla="*/ 2147483647 w 208"/>
                <a:gd name="T25" fmla="*/ 0 h 192"/>
                <a:gd name="T26" fmla="*/ 2147483647 w 208"/>
                <a:gd name="T27" fmla="*/ 2147483647 h 192"/>
                <a:gd name="T28" fmla="*/ 2147483647 w 208"/>
                <a:gd name="T29" fmla="*/ 2147483647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0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2147483647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8"/>
                <a:gd name="T100" fmla="*/ 0 h 192"/>
                <a:gd name="T101" fmla="*/ 208 w 208"/>
                <a:gd name="T102" fmla="*/ 192 h 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8" h="192">
                  <a:moveTo>
                    <a:pt x="96" y="176"/>
                  </a:moveTo>
                  <a:lnTo>
                    <a:pt x="112" y="160"/>
                  </a:lnTo>
                  <a:lnTo>
                    <a:pt x="128" y="144"/>
                  </a:lnTo>
                  <a:lnTo>
                    <a:pt x="152" y="128"/>
                  </a:lnTo>
                  <a:lnTo>
                    <a:pt x="160" y="128"/>
                  </a:lnTo>
                  <a:lnTo>
                    <a:pt x="176" y="128"/>
                  </a:lnTo>
                  <a:lnTo>
                    <a:pt x="200" y="128"/>
                  </a:lnTo>
                  <a:lnTo>
                    <a:pt x="208" y="112"/>
                  </a:lnTo>
                  <a:lnTo>
                    <a:pt x="208" y="80"/>
                  </a:lnTo>
                  <a:lnTo>
                    <a:pt x="200" y="80"/>
                  </a:lnTo>
                  <a:lnTo>
                    <a:pt x="192" y="72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88" y="112"/>
                  </a:lnTo>
                  <a:lnTo>
                    <a:pt x="96" y="120"/>
                  </a:lnTo>
                  <a:lnTo>
                    <a:pt x="80" y="128"/>
                  </a:lnTo>
                  <a:lnTo>
                    <a:pt x="24" y="128"/>
                  </a:lnTo>
                  <a:lnTo>
                    <a:pt x="16" y="12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16" y="168"/>
                  </a:lnTo>
                  <a:lnTo>
                    <a:pt x="8" y="168"/>
                  </a:lnTo>
                  <a:lnTo>
                    <a:pt x="24" y="168"/>
                  </a:lnTo>
                  <a:lnTo>
                    <a:pt x="40" y="168"/>
                  </a:lnTo>
                  <a:lnTo>
                    <a:pt x="48" y="176"/>
                  </a:lnTo>
                  <a:lnTo>
                    <a:pt x="56" y="192"/>
                  </a:lnTo>
                  <a:lnTo>
                    <a:pt x="64" y="192"/>
                  </a:lnTo>
                  <a:lnTo>
                    <a:pt x="72" y="192"/>
                  </a:lnTo>
                  <a:lnTo>
                    <a:pt x="80" y="192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96" y="184"/>
                  </a:lnTo>
                  <a:lnTo>
                    <a:pt x="96" y="17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6" name="Freeform 730"/>
            <p:cNvSpPr>
              <a:spLocks/>
            </p:cNvSpPr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0 w 120"/>
                <a:gd name="T25" fmla="*/ 2147483647 h 168"/>
                <a:gd name="T26" fmla="*/ 0 w 120"/>
                <a:gd name="T27" fmla="*/ 2147483647 h 168"/>
                <a:gd name="T28" fmla="*/ 2147483647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0 h 168"/>
                <a:gd name="T40" fmla="*/ 2147483647 w 120"/>
                <a:gd name="T41" fmla="*/ 2147483647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68"/>
                <a:gd name="T65" fmla="*/ 120 w 120"/>
                <a:gd name="T66" fmla="*/ 168 h 1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7" name="Freeform 731"/>
            <p:cNvSpPr>
              <a:spLocks/>
            </p:cNvSpPr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2147483647 h 152"/>
                <a:gd name="T28" fmla="*/ 2147483647 w 201"/>
                <a:gd name="T29" fmla="*/ 2147483647 h 152"/>
                <a:gd name="T30" fmla="*/ 2147483647 w 201"/>
                <a:gd name="T31" fmla="*/ 0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2147483647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0 w 201"/>
                <a:gd name="T45" fmla="*/ 2147483647 h 152"/>
                <a:gd name="T46" fmla="*/ 2147483647 w 201"/>
                <a:gd name="T47" fmla="*/ 2147483647 h 152"/>
                <a:gd name="T48" fmla="*/ 2147483647 w 201"/>
                <a:gd name="T49" fmla="*/ 2147483647 h 152"/>
                <a:gd name="T50" fmla="*/ 2147483647 w 201"/>
                <a:gd name="T51" fmla="*/ 2147483647 h 152"/>
                <a:gd name="T52" fmla="*/ 2147483647 w 201"/>
                <a:gd name="T53" fmla="*/ 2147483647 h 152"/>
                <a:gd name="T54" fmla="*/ 2147483647 w 201"/>
                <a:gd name="T55" fmla="*/ 2147483647 h 152"/>
                <a:gd name="T56" fmla="*/ 2147483647 w 201"/>
                <a:gd name="T57" fmla="*/ 2147483647 h 152"/>
                <a:gd name="T58" fmla="*/ 2147483647 w 201"/>
                <a:gd name="T59" fmla="*/ 2147483647 h 152"/>
                <a:gd name="T60" fmla="*/ 2147483647 w 201"/>
                <a:gd name="T61" fmla="*/ 2147483647 h 152"/>
                <a:gd name="T62" fmla="*/ 2147483647 w 201"/>
                <a:gd name="T63" fmla="*/ 2147483647 h 152"/>
                <a:gd name="T64" fmla="*/ 2147483647 w 201"/>
                <a:gd name="T65" fmla="*/ 2147483647 h 152"/>
                <a:gd name="T66" fmla="*/ 2147483647 w 201"/>
                <a:gd name="T67" fmla="*/ 2147483647 h 152"/>
                <a:gd name="T68" fmla="*/ 2147483647 w 201"/>
                <a:gd name="T69" fmla="*/ 2147483647 h 152"/>
                <a:gd name="T70" fmla="*/ 2147483647 w 201"/>
                <a:gd name="T71" fmla="*/ 2147483647 h 152"/>
                <a:gd name="T72" fmla="*/ 2147483647 w 201"/>
                <a:gd name="T73" fmla="*/ 2147483647 h 152"/>
                <a:gd name="T74" fmla="*/ 2147483647 w 201"/>
                <a:gd name="T75" fmla="*/ 2147483647 h 152"/>
                <a:gd name="T76" fmla="*/ 2147483647 w 201"/>
                <a:gd name="T77" fmla="*/ 2147483647 h 152"/>
                <a:gd name="T78" fmla="*/ 2147483647 w 201"/>
                <a:gd name="T79" fmla="*/ 2147483647 h 152"/>
                <a:gd name="T80" fmla="*/ 2147483647 w 201"/>
                <a:gd name="T81" fmla="*/ 2147483647 h 152"/>
                <a:gd name="T82" fmla="*/ 2147483647 w 201"/>
                <a:gd name="T83" fmla="*/ 2147483647 h 152"/>
                <a:gd name="T84" fmla="*/ 2147483647 w 201"/>
                <a:gd name="T85" fmla="*/ 0 h 152"/>
                <a:gd name="T86" fmla="*/ 2147483647 w 201"/>
                <a:gd name="T87" fmla="*/ 2147483647 h 152"/>
                <a:gd name="T88" fmla="*/ 2147483647 w 201"/>
                <a:gd name="T89" fmla="*/ 2147483647 h 152"/>
                <a:gd name="T90" fmla="*/ 2147483647 w 201"/>
                <a:gd name="T91" fmla="*/ 2147483647 h 152"/>
                <a:gd name="T92" fmla="*/ 2147483647 w 201"/>
                <a:gd name="T93" fmla="*/ 2147483647 h 152"/>
                <a:gd name="T94" fmla="*/ 2147483647 w 201"/>
                <a:gd name="T95" fmla="*/ 2147483647 h 152"/>
                <a:gd name="T96" fmla="*/ 2147483647 w 201"/>
                <a:gd name="T97" fmla="*/ 2147483647 h 152"/>
                <a:gd name="T98" fmla="*/ 0 w 201"/>
                <a:gd name="T99" fmla="*/ 2147483647 h 152"/>
                <a:gd name="T100" fmla="*/ 2147483647 w 201"/>
                <a:gd name="T101" fmla="*/ 2147483647 h 152"/>
                <a:gd name="T102" fmla="*/ 2147483647 w 201"/>
                <a:gd name="T103" fmla="*/ 2147483647 h 152"/>
                <a:gd name="T104" fmla="*/ 2147483647 w 201"/>
                <a:gd name="T105" fmla="*/ 2147483647 h 152"/>
                <a:gd name="T106" fmla="*/ 2147483647 w 201"/>
                <a:gd name="T107" fmla="*/ 2147483647 h 152"/>
                <a:gd name="T108" fmla="*/ 2147483647 w 201"/>
                <a:gd name="T109" fmla="*/ 2147483647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01"/>
                <a:gd name="T166" fmla="*/ 0 h 152"/>
                <a:gd name="T167" fmla="*/ 201 w 201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8" name="Freeform 732"/>
            <p:cNvSpPr>
              <a:spLocks/>
            </p:cNvSpPr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2147483647 w 120"/>
                <a:gd name="T25" fmla="*/ 2147483647 h 168"/>
                <a:gd name="T26" fmla="*/ 0 w 120"/>
                <a:gd name="T27" fmla="*/ 2147483647 h 168"/>
                <a:gd name="T28" fmla="*/ 0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2147483647 h 168"/>
                <a:gd name="T40" fmla="*/ 2147483647 w 120"/>
                <a:gd name="T41" fmla="*/ 0 h 168"/>
                <a:gd name="T42" fmla="*/ 2147483647 w 120"/>
                <a:gd name="T43" fmla="*/ 2147483647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68"/>
                <a:gd name="T68" fmla="*/ 120 w 120"/>
                <a:gd name="T69" fmla="*/ 168 h 16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9" name="Freeform 733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2147483647 h 64"/>
                <a:gd name="T4" fmla="*/ 0 w 16"/>
                <a:gd name="T5" fmla="*/ 2147483647 h 64"/>
                <a:gd name="T6" fmla="*/ 0 w 16"/>
                <a:gd name="T7" fmla="*/ 2147483647 h 64"/>
                <a:gd name="T8" fmla="*/ 2147483647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0" name="Freeform 734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735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736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0 h 208"/>
                <a:gd name="T24" fmla="*/ 2147483647 w 128"/>
                <a:gd name="T25" fmla="*/ 2147483647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0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2147483647 w 128"/>
                <a:gd name="T41" fmla="*/ 2147483647 h 208"/>
                <a:gd name="T42" fmla="*/ 2147483647 w 128"/>
                <a:gd name="T43" fmla="*/ 2147483647 h 208"/>
                <a:gd name="T44" fmla="*/ 2147483647 w 128"/>
                <a:gd name="T45" fmla="*/ 2147483647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208"/>
                <a:gd name="T71" fmla="*/ 128 w 128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  <a:lnTo>
                    <a:pt x="24" y="20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3" name="Freeform 737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738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739"/>
            <p:cNvSpPr>
              <a:spLocks/>
            </p:cNvSpPr>
            <p:nvPr/>
          </p:nvSpPr>
          <p:spPr bwMode="auto">
            <a:xfrm>
              <a:off x="4752394" y="3958850"/>
              <a:ext cx="267574" cy="246738"/>
            </a:xfrm>
            <a:custGeom>
              <a:avLst/>
              <a:gdLst>
                <a:gd name="T0" fmla="*/ 2147483647 w 200"/>
                <a:gd name="T1" fmla="*/ 2147483647 h 184"/>
                <a:gd name="T2" fmla="*/ 2147483647 w 200"/>
                <a:gd name="T3" fmla="*/ 2147483647 h 184"/>
                <a:gd name="T4" fmla="*/ 2147483647 w 200"/>
                <a:gd name="T5" fmla="*/ 0 h 184"/>
                <a:gd name="T6" fmla="*/ 2147483647 w 200"/>
                <a:gd name="T7" fmla="*/ 2147483647 h 184"/>
                <a:gd name="T8" fmla="*/ 2147483647 w 200"/>
                <a:gd name="T9" fmla="*/ 2147483647 h 184"/>
                <a:gd name="T10" fmla="*/ 2147483647 w 200"/>
                <a:gd name="T11" fmla="*/ 2147483647 h 184"/>
                <a:gd name="T12" fmla="*/ 2147483647 w 200"/>
                <a:gd name="T13" fmla="*/ 2147483647 h 184"/>
                <a:gd name="T14" fmla="*/ 2147483647 w 200"/>
                <a:gd name="T15" fmla="*/ 2147483647 h 184"/>
                <a:gd name="T16" fmla="*/ 2147483647 w 200"/>
                <a:gd name="T17" fmla="*/ 2147483647 h 184"/>
                <a:gd name="T18" fmla="*/ 2147483647 w 200"/>
                <a:gd name="T19" fmla="*/ 2147483647 h 184"/>
                <a:gd name="T20" fmla="*/ 2147483647 w 200"/>
                <a:gd name="T21" fmla="*/ 2147483647 h 184"/>
                <a:gd name="T22" fmla="*/ 2147483647 w 200"/>
                <a:gd name="T23" fmla="*/ 2147483647 h 184"/>
                <a:gd name="T24" fmla="*/ 2147483647 w 200"/>
                <a:gd name="T25" fmla="*/ 2147483647 h 184"/>
                <a:gd name="T26" fmla="*/ 2147483647 w 200"/>
                <a:gd name="T27" fmla="*/ 2147483647 h 184"/>
                <a:gd name="T28" fmla="*/ 0 w 200"/>
                <a:gd name="T29" fmla="*/ 2147483647 h 184"/>
                <a:gd name="T30" fmla="*/ 0 w 200"/>
                <a:gd name="T31" fmla="*/ 2147483647 h 184"/>
                <a:gd name="T32" fmla="*/ 2147483647 w 200"/>
                <a:gd name="T33" fmla="*/ 2147483647 h 184"/>
                <a:gd name="T34" fmla="*/ 2147483647 w 200"/>
                <a:gd name="T35" fmla="*/ 2147483647 h 184"/>
                <a:gd name="T36" fmla="*/ 2147483647 w 200"/>
                <a:gd name="T37" fmla="*/ 2147483647 h 184"/>
                <a:gd name="T38" fmla="*/ 2147483647 w 200"/>
                <a:gd name="T39" fmla="*/ 2147483647 h 184"/>
                <a:gd name="T40" fmla="*/ 2147483647 w 200"/>
                <a:gd name="T41" fmla="*/ 2147483647 h 184"/>
                <a:gd name="T42" fmla="*/ 2147483647 w 200"/>
                <a:gd name="T43" fmla="*/ 2147483647 h 184"/>
                <a:gd name="T44" fmla="*/ 2147483647 w 200"/>
                <a:gd name="T45" fmla="*/ 2147483647 h 184"/>
                <a:gd name="T46" fmla="*/ 2147483647 w 200"/>
                <a:gd name="T47" fmla="*/ 2147483647 h 184"/>
                <a:gd name="T48" fmla="*/ 2147483647 w 200"/>
                <a:gd name="T49" fmla="*/ 2147483647 h 184"/>
                <a:gd name="T50" fmla="*/ 2147483647 w 200"/>
                <a:gd name="T51" fmla="*/ 2147483647 h 184"/>
                <a:gd name="T52" fmla="*/ 2147483647 w 200"/>
                <a:gd name="T53" fmla="*/ 2147483647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0"/>
                <a:gd name="T82" fmla="*/ 0 h 184"/>
                <a:gd name="T83" fmla="*/ 200 w 200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0" h="184">
                  <a:moveTo>
                    <a:pt x="192" y="8"/>
                  </a:moveTo>
                  <a:lnTo>
                    <a:pt x="184" y="8"/>
                  </a:lnTo>
                  <a:lnTo>
                    <a:pt x="160" y="0"/>
                  </a:lnTo>
                  <a:lnTo>
                    <a:pt x="136" y="24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64" y="64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32" y="96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44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64" y="176"/>
                  </a:lnTo>
                  <a:lnTo>
                    <a:pt x="96" y="168"/>
                  </a:lnTo>
                  <a:lnTo>
                    <a:pt x="128" y="168"/>
                  </a:lnTo>
                  <a:lnTo>
                    <a:pt x="184" y="104"/>
                  </a:lnTo>
                  <a:lnTo>
                    <a:pt x="200" y="64"/>
                  </a:lnTo>
                  <a:lnTo>
                    <a:pt x="192" y="64"/>
                  </a:lnTo>
                  <a:lnTo>
                    <a:pt x="192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740"/>
            <p:cNvSpPr>
              <a:spLocks/>
            </p:cNvSpPr>
            <p:nvPr/>
          </p:nvSpPr>
          <p:spPr bwMode="auto">
            <a:xfrm>
              <a:off x="4806128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741"/>
            <p:cNvSpPr>
              <a:spLocks/>
            </p:cNvSpPr>
            <p:nvPr/>
          </p:nvSpPr>
          <p:spPr bwMode="auto">
            <a:xfrm>
              <a:off x="4977200" y="3754880"/>
              <a:ext cx="183135" cy="289507"/>
            </a:xfrm>
            <a:custGeom>
              <a:avLst/>
              <a:gdLst>
                <a:gd name="T0" fmla="*/ 2147483647 w 136"/>
                <a:gd name="T1" fmla="*/ 2147483647 h 216"/>
                <a:gd name="T2" fmla="*/ 2147483647 w 136"/>
                <a:gd name="T3" fmla="*/ 2147483647 h 216"/>
                <a:gd name="T4" fmla="*/ 2147483647 w 136"/>
                <a:gd name="T5" fmla="*/ 2147483647 h 216"/>
                <a:gd name="T6" fmla="*/ 2147483647 w 136"/>
                <a:gd name="T7" fmla="*/ 2147483647 h 216"/>
                <a:gd name="T8" fmla="*/ 2147483647 w 136"/>
                <a:gd name="T9" fmla="*/ 2147483647 h 216"/>
                <a:gd name="T10" fmla="*/ 2147483647 w 136"/>
                <a:gd name="T11" fmla="*/ 2147483647 h 216"/>
                <a:gd name="T12" fmla="*/ 2147483647 w 136"/>
                <a:gd name="T13" fmla="*/ 2147483647 h 216"/>
                <a:gd name="T14" fmla="*/ 2147483647 w 136"/>
                <a:gd name="T15" fmla="*/ 2147483647 h 216"/>
                <a:gd name="T16" fmla="*/ 2147483647 w 136"/>
                <a:gd name="T17" fmla="*/ 2147483647 h 216"/>
                <a:gd name="T18" fmla="*/ 0 w 136"/>
                <a:gd name="T19" fmla="*/ 2147483647 h 216"/>
                <a:gd name="T20" fmla="*/ 2147483647 w 136"/>
                <a:gd name="T21" fmla="*/ 2147483647 h 216"/>
                <a:gd name="T22" fmla="*/ 0 w 136"/>
                <a:gd name="T23" fmla="*/ 2147483647 h 216"/>
                <a:gd name="T24" fmla="*/ 2147483647 w 136"/>
                <a:gd name="T25" fmla="*/ 2147483647 h 216"/>
                <a:gd name="T26" fmla="*/ 2147483647 w 136"/>
                <a:gd name="T27" fmla="*/ 2147483647 h 216"/>
                <a:gd name="T28" fmla="*/ 2147483647 w 136"/>
                <a:gd name="T29" fmla="*/ 2147483647 h 216"/>
                <a:gd name="T30" fmla="*/ 2147483647 w 136"/>
                <a:gd name="T31" fmla="*/ 2147483647 h 216"/>
                <a:gd name="T32" fmla="*/ 2147483647 w 136"/>
                <a:gd name="T33" fmla="*/ 2147483647 h 216"/>
                <a:gd name="T34" fmla="*/ 2147483647 w 136"/>
                <a:gd name="T35" fmla="*/ 2147483647 h 216"/>
                <a:gd name="T36" fmla="*/ 2147483647 w 136"/>
                <a:gd name="T37" fmla="*/ 2147483647 h 216"/>
                <a:gd name="T38" fmla="*/ 2147483647 w 136"/>
                <a:gd name="T39" fmla="*/ 2147483647 h 216"/>
                <a:gd name="T40" fmla="*/ 2147483647 w 136"/>
                <a:gd name="T41" fmla="*/ 2147483647 h 216"/>
                <a:gd name="T42" fmla="*/ 2147483647 w 136"/>
                <a:gd name="T43" fmla="*/ 2147483647 h 216"/>
                <a:gd name="T44" fmla="*/ 2147483647 w 136"/>
                <a:gd name="T45" fmla="*/ 2147483647 h 216"/>
                <a:gd name="T46" fmla="*/ 2147483647 w 136"/>
                <a:gd name="T47" fmla="*/ 2147483647 h 216"/>
                <a:gd name="T48" fmla="*/ 2147483647 w 136"/>
                <a:gd name="T49" fmla="*/ 2147483647 h 216"/>
                <a:gd name="T50" fmla="*/ 2147483647 w 136"/>
                <a:gd name="T51" fmla="*/ 2147483647 h 216"/>
                <a:gd name="T52" fmla="*/ 2147483647 w 136"/>
                <a:gd name="T53" fmla="*/ 2147483647 h 216"/>
                <a:gd name="T54" fmla="*/ 2147483647 w 136"/>
                <a:gd name="T55" fmla="*/ 2147483647 h 216"/>
                <a:gd name="T56" fmla="*/ 2147483647 w 136"/>
                <a:gd name="T57" fmla="*/ 2147483647 h 216"/>
                <a:gd name="T58" fmla="*/ 2147483647 w 136"/>
                <a:gd name="T59" fmla="*/ 0 h 216"/>
                <a:gd name="T60" fmla="*/ 2147483647 w 136"/>
                <a:gd name="T61" fmla="*/ 2147483647 h 216"/>
                <a:gd name="T62" fmla="*/ 2147483647 w 136"/>
                <a:gd name="T63" fmla="*/ 2147483647 h 2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6"/>
                <a:gd name="T97" fmla="*/ 0 h 216"/>
                <a:gd name="T98" fmla="*/ 136 w 136"/>
                <a:gd name="T99" fmla="*/ 216 h 2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6" h="216">
                  <a:moveTo>
                    <a:pt x="88" y="8"/>
                  </a:moveTo>
                  <a:lnTo>
                    <a:pt x="64" y="16"/>
                  </a:lnTo>
                  <a:lnTo>
                    <a:pt x="64" y="32"/>
                  </a:lnTo>
                  <a:lnTo>
                    <a:pt x="72" y="56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32" y="48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32" y="80"/>
                  </a:lnTo>
                  <a:lnTo>
                    <a:pt x="32" y="96"/>
                  </a:lnTo>
                  <a:lnTo>
                    <a:pt x="32" y="112"/>
                  </a:lnTo>
                  <a:lnTo>
                    <a:pt x="24" y="144"/>
                  </a:lnTo>
                  <a:lnTo>
                    <a:pt x="16" y="160"/>
                  </a:lnTo>
                  <a:lnTo>
                    <a:pt x="24" y="160"/>
                  </a:lnTo>
                  <a:lnTo>
                    <a:pt x="24" y="216"/>
                  </a:lnTo>
                  <a:lnTo>
                    <a:pt x="32" y="216"/>
                  </a:lnTo>
                  <a:lnTo>
                    <a:pt x="32" y="208"/>
                  </a:lnTo>
                  <a:lnTo>
                    <a:pt x="64" y="184"/>
                  </a:lnTo>
                  <a:lnTo>
                    <a:pt x="72" y="160"/>
                  </a:lnTo>
                  <a:lnTo>
                    <a:pt x="64" y="128"/>
                  </a:lnTo>
                  <a:lnTo>
                    <a:pt x="80" y="104"/>
                  </a:lnTo>
                  <a:lnTo>
                    <a:pt x="120" y="80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28" y="16"/>
                  </a:lnTo>
                  <a:lnTo>
                    <a:pt x="128" y="0"/>
                  </a:lnTo>
                  <a:lnTo>
                    <a:pt x="120" y="8"/>
                  </a:lnTo>
                  <a:lnTo>
                    <a:pt x="8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742"/>
            <p:cNvSpPr>
              <a:spLocks/>
            </p:cNvSpPr>
            <p:nvPr/>
          </p:nvSpPr>
          <p:spPr bwMode="auto">
            <a:xfrm>
              <a:off x="4977200" y="3593677"/>
              <a:ext cx="172169" cy="182038"/>
            </a:xfrm>
            <a:custGeom>
              <a:avLst/>
              <a:gdLst>
                <a:gd name="T0" fmla="*/ 2147483647 w 128"/>
                <a:gd name="T1" fmla="*/ 2147483647 h 136"/>
                <a:gd name="T2" fmla="*/ 2147483647 w 128"/>
                <a:gd name="T3" fmla="*/ 0 h 136"/>
                <a:gd name="T4" fmla="*/ 2147483647 w 128"/>
                <a:gd name="T5" fmla="*/ 0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0 h 136"/>
                <a:gd name="T14" fmla="*/ 0 w 128"/>
                <a:gd name="T15" fmla="*/ 0 h 136"/>
                <a:gd name="T16" fmla="*/ 2147483647 w 128"/>
                <a:gd name="T17" fmla="*/ 2147483647 h 136"/>
                <a:gd name="T18" fmla="*/ 0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2147483647 w 128"/>
                <a:gd name="T33" fmla="*/ 2147483647 h 136"/>
                <a:gd name="T34" fmla="*/ 2147483647 w 128"/>
                <a:gd name="T35" fmla="*/ 2147483647 h 136"/>
                <a:gd name="T36" fmla="*/ 2147483647 w 128"/>
                <a:gd name="T37" fmla="*/ 2147483647 h 136"/>
                <a:gd name="T38" fmla="*/ 2147483647 w 128"/>
                <a:gd name="T39" fmla="*/ 2147483647 h 136"/>
                <a:gd name="T40" fmla="*/ 2147483647 w 128"/>
                <a:gd name="T41" fmla="*/ 2147483647 h 136"/>
                <a:gd name="T42" fmla="*/ 2147483647 w 128"/>
                <a:gd name="T43" fmla="*/ 2147483647 h 136"/>
                <a:gd name="T44" fmla="*/ 2147483647 w 128"/>
                <a:gd name="T45" fmla="*/ 2147483647 h 136"/>
                <a:gd name="T46" fmla="*/ 2147483647 w 128"/>
                <a:gd name="T47" fmla="*/ 2147483647 h 136"/>
                <a:gd name="T48" fmla="*/ 2147483647 w 128"/>
                <a:gd name="T49" fmla="*/ 214748364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136"/>
                <a:gd name="T77" fmla="*/ 128 w 128"/>
                <a:gd name="T78" fmla="*/ 136 h 1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136">
                  <a:moveTo>
                    <a:pt x="96" y="24"/>
                  </a:move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72"/>
                  </a:lnTo>
                  <a:lnTo>
                    <a:pt x="16" y="96"/>
                  </a:lnTo>
                  <a:lnTo>
                    <a:pt x="32" y="104"/>
                  </a:lnTo>
                  <a:lnTo>
                    <a:pt x="56" y="104"/>
                  </a:lnTo>
                  <a:lnTo>
                    <a:pt x="56" y="112"/>
                  </a:lnTo>
                  <a:lnTo>
                    <a:pt x="64" y="136"/>
                  </a:lnTo>
                  <a:lnTo>
                    <a:pt x="88" y="128"/>
                  </a:lnTo>
                  <a:lnTo>
                    <a:pt x="120" y="128"/>
                  </a:lnTo>
                  <a:lnTo>
                    <a:pt x="128" y="120"/>
                  </a:lnTo>
                  <a:lnTo>
                    <a:pt x="120" y="112"/>
                  </a:lnTo>
                  <a:lnTo>
                    <a:pt x="120" y="72"/>
                  </a:lnTo>
                  <a:lnTo>
                    <a:pt x="112" y="56"/>
                  </a:lnTo>
                  <a:lnTo>
                    <a:pt x="120" y="48"/>
                  </a:lnTo>
                  <a:lnTo>
                    <a:pt x="96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9" name="Freeform 743"/>
            <p:cNvSpPr>
              <a:spLocks/>
            </p:cNvSpPr>
            <p:nvPr/>
          </p:nvSpPr>
          <p:spPr bwMode="auto">
            <a:xfrm>
              <a:off x="4676727" y="3679213"/>
              <a:ext cx="203971" cy="203971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2147483647 w 152"/>
                <a:gd name="T9" fmla="*/ 2147483647 h 152"/>
                <a:gd name="T10" fmla="*/ 2147483647 w 152"/>
                <a:gd name="T11" fmla="*/ 2147483647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2147483647 w 152"/>
                <a:gd name="T33" fmla="*/ 0 h 152"/>
                <a:gd name="T34" fmla="*/ 2147483647 w 152"/>
                <a:gd name="T35" fmla="*/ 0 h 152"/>
                <a:gd name="T36" fmla="*/ 0 w 152"/>
                <a:gd name="T37" fmla="*/ 2147483647 h 152"/>
                <a:gd name="T38" fmla="*/ 2147483647 w 152"/>
                <a:gd name="T39" fmla="*/ 2147483647 h 152"/>
                <a:gd name="T40" fmla="*/ 2147483647 w 152"/>
                <a:gd name="T41" fmla="*/ 2147483647 h 152"/>
                <a:gd name="T42" fmla="*/ 0 w 152"/>
                <a:gd name="T43" fmla="*/ 2147483647 h 152"/>
                <a:gd name="T44" fmla="*/ 0 w 152"/>
                <a:gd name="T45" fmla="*/ 2147483647 h 152"/>
                <a:gd name="T46" fmla="*/ 2147483647 w 152"/>
                <a:gd name="T47" fmla="*/ 2147483647 h 152"/>
                <a:gd name="T48" fmla="*/ 2147483647 w 152"/>
                <a:gd name="T49" fmla="*/ 2147483647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"/>
                <a:gd name="T76" fmla="*/ 0 h 152"/>
                <a:gd name="T77" fmla="*/ 152 w 152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" h="152">
                  <a:moveTo>
                    <a:pt x="16" y="144"/>
                  </a:moveTo>
                  <a:lnTo>
                    <a:pt x="72" y="144"/>
                  </a:lnTo>
                  <a:lnTo>
                    <a:pt x="80" y="152"/>
                  </a:lnTo>
                  <a:lnTo>
                    <a:pt x="112" y="152"/>
                  </a:lnTo>
                  <a:lnTo>
                    <a:pt x="136" y="144"/>
                  </a:lnTo>
                  <a:lnTo>
                    <a:pt x="128" y="128"/>
                  </a:lnTo>
                  <a:lnTo>
                    <a:pt x="128" y="88"/>
                  </a:lnTo>
                  <a:lnTo>
                    <a:pt x="152" y="80"/>
                  </a:lnTo>
                  <a:lnTo>
                    <a:pt x="152" y="64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28" y="64"/>
                  </a:lnTo>
                  <a:lnTo>
                    <a:pt x="120" y="16"/>
                  </a:lnTo>
                  <a:lnTo>
                    <a:pt x="96" y="16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56"/>
                  </a:lnTo>
                  <a:lnTo>
                    <a:pt x="16" y="80"/>
                  </a:lnTo>
                  <a:lnTo>
                    <a:pt x="0" y="112"/>
                  </a:lnTo>
                  <a:lnTo>
                    <a:pt x="0" y="144"/>
                  </a:lnTo>
                  <a:lnTo>
                    <a:pt x="8" y="136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0" name="Freeform 744"/>
            <p:cNvSpPr>
              <a:spLocks/>
            </p:cNvSpPr>
            <p:nvPr/>
          </p:nvSpPr>
          <p:spPr bwMode="auto">
            <a:xfrm>
              <a:off x="4676727" y="3486208"/>
              <a:ext cx="311439" cy="311439"/>
            </a:xfrm>
            <a:custGeom>
              <a:avLst/>
              <a:gdLst>
                <a:gd name="T0" fmla="*/ 2147483647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2147483647 h 232"/>
                <a:gd name="T10" fmla="*/ 2147483647 w 232"/>
                <a:gd name="T11" fmla="*/ 2147483647 h 232"/>
                <a:gd name="T12" fmla="*/ 0 w 232"/>
                <a:gd name="T13" fmla="*/ 2147483647 h 232"/>
                <a:gd name="T14" fmla="*/ 0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2147483647 w 232"/>
                <a:gd name="T39" fmla="*/ 2147483647 h 232"/>
                <a:gd name="T40" fmla="*/ 2147483647 w 232"/>
                <a:gd name="T41" fmla="*/ 2147483647 h 232"/>
                <a:gd name="T42" fmla="*/ 2147483647 w 232"/>
                <a:gd name="T43" fmla="*/ 2147483647 h 232"/>
                <a:gd name="T44" fmla="*/ 2147483647 w 232"/>
                <a:gd name="T45" fmla="*/ 2147483647 h 232"/>
                <a:gd name="T46" fmla="*/ 2147483647 w 232"/>
                <a:gd name="T47" fmla="*/ 2147483647 h 232"/>
                <a:gd name="T48" fmla="*/ 2147483647 w 232"/>
                <a:gd name="T49" fmla="*/ 2147483647 h 232"/>
                <a:gd name="T50" fmla="*/ 2147483647 w 232"/>
                <a:gd name="T51" fmla="*/ 2147483647 h 232"/>
                <a:gd name="T52" fmla="*/ 2147483647 w 232"/>
                <a:gd name="T53" fmla="*/ 2147483647 h 232"/>
                <a:gd name="T54" fmla="*/ 2147483647 w 232"/>
                <a:gd name="T55" fmla="*/ 2147483647 h 232"/>
                <a:gd name="T56" fmla="*/ 2147483647 w 232"/>
                <a:gd name="T57" fmla="*/ 2147483647 h 232"/>
                <a:gd name="T58" fmla="*/ 2147483647 w 232"/>
                <a:gd name="T59" fmla="*/ 2147483647 h 232"/>
                <a:gd name="T60" fmla="*/ 2147483647 w 232"/>
                <a:gd name="T61" fmla="*/ 2147483647 h 232"/>
                <a:gd name="T62" fmla="*/ 2147483647 w 232"/>
                <a:gd name="T63" fmla="*/ 2147483647 h 232"/>
                <a:gd name="T64" fmla="*/ 2147483647 w 232"/>
                <a:gd name="T65" fmla="*/ 0 h 232"/>
                <a:gd name="T66" fmla="*/ 2147483647 w 232"/>
                <a:gd name="T67" fmla="*/ 0 h 232"/>
                <a:gd name="T68" fmla="*/ 2147483647 w 232"/>
                <a:gd name="T69" fmla="*/ 2147483647 h 232"/>
                <a:gd name="T70" fmla="*/ 2147483647 w 232"/>
                <a:gd name="T71" fmla="*/ 0 h 232"/>
                <a:gd name="T72" fmla="*/ 2147483647 w 232"/>
                <a:gd name="T73" fmla="*/ 2147483647 h 232"/>
                <a:gd name="T74" fmla="*/ 2147483647 w 232"/>
                <a:gd name="T75" fmla="*/ 2147483647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2"/>
                <a:gd name="T115" fmla="*/ 0 h 232"/>
                <a:gd name="T116" fmla="*/ 232 w 232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2" h="232">
                  <a:moveTo>
                    <a:pt x="80" y="24"/>
                  </a:moveTo>
                  <a:lnTo>
                    <a:pt x="72" y="72"/>
                  </a:lnTo>
                  <a:lnTo>
                    <a:pt x="56" y="80"/>
                  </a:lnTo>
                  <a:lnTo>
                    <a:pt x="40" y="112"/>
                  </a:lnTo>
                  <a:lnTo>
                    <a:pt x="24" y="128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16" y="144"/>
                  </a:lnTo>
                  <a:lnTo>
                    <a:pt x="48" y="144"/>
                  </a:lnTo>
                  <a:lnTo>
                    <a:pt x="72" y="168"/>
                  </a:lnTo>
                  <a:lnTo>
                    <a:pt x="80" y="168"/>
                  </a:lnTo>
                  <a:lnTo>
                    <a:pt x="96" y="160"/>
                  </a:lnTo>
                  <a:lnTo>
                    <a:pt x="120" y="160"/>
                  </a:lnTo>
                  <a:lnTo>
                    <a:pt x="128" y="208"/>
                  </a:lnTo>
                  <a:lnTo>
                    <a:pt x="152" y="208"/>
                  </a:lnTo>
                  <a:lnTo>
                    <a:pt x="168" y="208"/>
                  </a:lnTo>
                  <a:lnTo>
                    <a:pt x="192" y="224"/>
                  </a:lnTo>
                  <a:lnTo>
                    <a:pt x="216" y="232"/>
                  </a:lnTo>
                  <a:lnTo>
                    <a:pt x="216" y="224"/>
                  </a:lnTo>
                  <a:lnTo>
                    <a:pt x="208" y="208"/>
                  </a:lnTo>
                  <a:lnTo>
                    <a:pt x="208" y="200"/>
                  </a:lnTo>
                  <a:lnTo>
                    <a:pt x="216" y="176"/>
                  </a:lnTo>
                  <a:lnTo>
                    <a:pt x="224" y="168"/>
                  </a:lnTo>
                  <a:lnTo>
                    <a:pt x="216" y="144"/>
                  </a:lnTo>
                  <a:lnTo>
                    <a:pt x="216" y="120"/>
                  </a:lnTo>
                  <a:lnTo>
                    <a:pt x="208" y="96"/>
                  </a:lnTo>
                  <a:lnTo>
                    <a:pt x="216" y="72"/>
                  </a:lnTo>
                  <a:lnTo>
                    <a:pt x="232" y="40"/>
                  </a:lnTo>
                  <a:lnTo>
                    <a:pt x="232" y="16"/>
                  </a:lnTo>
                  <a:lnTo>
                    <a:pt x="224" y="8"/>
                  </a:lnTo>
                  <a:lnTo>
                    <a:pt x="200" y="8"/>
                  </a:lnTo>
                  <a:lnTo>
                    <a:pt x="192" y="0"/>
                  </a:lnTo>
                  <a:lnTo>
                    <a:pt x="160" y="0"/>
                  </a:lnTo>
                  <a:lnTo>
                    <a:pt x="128" y="8"/>
                  </a:lnTo>
                  <a:lnTo>
                    <a:pt x="104" y="0"/>
                  </a:lnTo>
                  <a:lnTo>
                    <a:pt x="80" y="8"/>
                  </a:lnTo>
                  <a:lnTo>
                    <a:pt x="8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745"/>
            <p:cNvSpPr>
              <a:spLocks/>
            </p:cNvSpPr>
            <p:nvPr/>
          </p:nvSpPr>
          <p:spPr bwMode="auto">
            <a:xfrm>
              <a:off x="5030934" y="3271271"/>
              <a:ext cx="246738" cy="236869"/>
            </a:xfrm>
            <a:custGeom>
              <a:avLst/>
              <a:gdLst>
                <a:gd name="T0" fmla="*/ 2147483647 w 184"/>
                <a:gd name="T1" fmla="*/ 2147483647 h 176"/>
                <a:gd name="T2" fmla="*/ 2147483647 w 184"/>
                <a:gd name="T3" fmla="*/ 2147483647 h 176"/>
                <a:gd name="T4" fmla="*/ 2147483647 w 184"/>
                <a:gd name="T5" fmla="*/ 2147483647 h 176"/>
                <a:gd name="T6" fmla="*/ 2147483647 w 184"/>
                <a:gd name="T7" fmla="*/ 2147483647 h 176"/>
                <a:gd name="T8" fmla="*/ 2147483647 w 184"/>
                <a:gd name="T9" fmla="*/ 2147483647 h 176"/>
                <a:gd name="T10" fmla="*/ 2147483647 w 184"/>
                <a:gd name="T11" fmla="*/ 2147483647 h 176"/>
                <a:gd name="T12" fmla="*/ 2147483647 w 184"/>
                <a:gd name="T13" fmla="*/ 2147483647 h 176"/>
                <a:gd name="T14" fmla="*/ 2147483647 w 184"/>
                <a:gd name="T15" fmla="*/ 2147483647 h 176"/>
                <a:gd name="T16" fmla="*/ 2147483647 w 184"/>
                <a:gd name="T17" fmla="*/ 2147483647 h 176"/>
                <a:gd name="T18" fmla="*/ 2147483647 w 184"/>
                <a:gd name="T19" fmla="*/ 2147483647 h 176"/>
                <a:gd name="T20" fmla="*/ 2147483647 w 184"/>
                <a:gd name="T21" fmla="*/ 2147483647 h 176"/>
                <a:gd name="T22" fmla="*/ 2147483647 w 184"/>
                <a:gd name="T23" fmla="*/ 2147483647 h 176"/>
                <a:gd name="T24" fmla="*/ 2147483647 w 184"/>
                <a:gd name="T25" fmla="*/ 2147483647 h 176"/>
                <a:gd name="T26" fmla="*/ 2147483647 w 184"/>
                <a:gd name="T27" fmla="*/ 2147483647 h 176"/>
                <a:gd name="T28" fmla="*/ 2147483647 w 184"/>
                <a:gd name="T29" fmla="*/ 0 h 176"/>
                <a:gd name="T30" fmla="*/ 2147483647 w 184"/>
                <a:gd name="T31" fmla="*/ 0 h 176"/>
                <a:gd name="T32" fmla="*/ 2147483647 w 184"/>
                <a:gd name="T33" fmla="*/ 2147483647 h 176"/>
                <a:gd name="T34" fmla="*/ 2147483647 w 184"/>
                <a:gd name="T35" fmla="*/ 2147483647 h 176"/>
                <a:gd name="T36" fmla="*/ 2147483647 w 184"/>
                <a:gd name="T37" fmla="*/ 2147483647 h 176"/>
                <a:gd name="T38" fmla="*/ 2147483647 w 184"/>
                <a:gd name="T39" fmla="*/ 2147483647 h 176"/>
                <a:gd name="T40" fmla="*/ 2147483647 w 184"/>
                <a:gd name="T41" fmla="*/ 2147483647 h 176"/>
                <a:gd name="T42" fmla="*/ 0 w 184"/>
                <a:gd name="T43" fmla="*/ 2147483647 h 176"/>
                <a:gd name="T44" fmla="*/ 0 w 184"/>
                <a:gd name="T45" fmla="*/ 2147483647 h 176"/>
                <a:gd name="T46" fmla="*/ 2147483647 w 184"/>
                <a:gd name="T47" fmla="*/ 2147483647 h 176"/>
                <a:gd name="T48" fmla="*/ 2147483647 w 184"/>
                <a:gd name="T49" fmla="*/ 2147483647 h 176"/>
                <a:gd name="T50" fmla="*/ 2147483647 w 184"/>
                <a:gd name="T51" fmla="*/ 2147483647 h 176"/>
                <a:gd name="T52" fmla="*/ 2147483647 w 184"/>
                <a:gd name="T53" fmla="*/ 2147483647 h 176"/>
                <a:gd name="T54" fmla="*/ 2147483647 w 184"/>
                <a:gd name="T55" fmla="*/ 2147483647 h 176"/>
                <a:gd name="T56" fmla="*/ 2147483647 w 184"/>
                <a:gd name="T57" fmla="*/ 214748364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4"/>
                <a:gd name="T88" fmla="*/ 0 h 176"/>
                <a:gd name="T89" fmla="*/ 184 w 184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4" h="176">
                  <a:moveTo>
                    <a:pt x="88" y="176"/>
                  </a:moveTo>
                  <a:lnTo>
                    <a:pt x="96" y="176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28" y="168"/>
                  </a:lnTo>
                  <a:lnTo>
                    <a:pt x="152" y="160"/>
                  </a:lnTo>
                  <a:lnTo>
                    <a:pt x="184" y="128"/>
                  </a:lnTo>
                  <a:lnTo>
                    <a:pt x="160" y="120"/>
                  </a:lnTo>
                  <a:lnTo>
                    <a:pt x="128" y="104"/>
                  </a:lnTo>
                  <a:lnTo>
                    <a:pt x="120" y="96"/>
                  </a:lnTo>
                  <a:lnTo>
                    <a:pt x="136" y="88"/>
                  </a:lnTo>
                  <a:lnTo>
                    <a:pt x="128" y="80"/>
                  </a:lnTo>
                  <a:lnTo>
                    <a:pt x="96" y="32"/>
                  </a:lnTo>
                  <a:lnTo>
                    <a:pt x="80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8"/>
                  </a:lnTo>
                  <a:lnTo>
                    <a:pt x="40" y="56"/>
                  </a:lnTo>
                  <a:lnTo>
                    <a:pt x="32" y="80"/>
                  </a:lnTo>
                  <a:lnTo>
                    <a:pt x="16" y="96"/>
                  </a:lnTo>
                  <a:lnTo>
                    <a:pt x="8" y="120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8" y="168"/>
                  </a:lnTo>
                  <a:lnTo>
                    <a:pt x="88" y="17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Freeform 746"/>
            <p:cNvSpPr>
              <a:spLocks/>
            </p:cNvSpPr>
            <p:nvPr/>
          </p:nvSpPr>
          <p:spPr bwMode="auto">
            <a:xfrm>
              <a:off x="5041900" y="3497174"/>
              <a:ext cx="139270" cy="161203"/>
            </a:xfrm>
            <a:custGeom>
              <a:avLst/>
              <a:gdLst>
                <a:gd name="T0" fmla="*/ 2147483647 w 104"/>
                <a:gd name="T1" fmla="*/ 2147483647 h 120"/>
                <a:gd name="T2" fmla="*/ 2147483647 w 104"/>
                <a:gd name="T3" fmla="*/ 2147483647 h 120"/>
                <a:gd name="T4" fmla="*/ 2147483647 w 104"/>
                <a:gd name="T5" fmla="*/ 2147483647 h 120"/>
                <a:gd name="T6" fmla="*/ 2147483647 w 104"/>
                <a:gd name="T7" fmla="*/ 2147483647 h 120"/>
                <a:gd name="T8" fmla="*/ 2147483647 w 104"/>
                <a:gd name="T9" fmla="*/ 2147483647 h 120"/>
                <a:gd name="T10" fmla="*/ 2147483647 w 104"/>
                <a:gd name="T11" fmla="*/ 2147483647 h 120"/>
                <a:gd name="T12" fmla="*/ 2147483647 w 104"/>
                <a:gd name="T13" fmla="*/ 0 h 120"/>
                <a:gd name="T14" fmla="*/ 2147483647 w 104"/>
                <a:gd name="T15" fmla="*/ 0 h 120"/>
                <a:gd name="T16" fmla="*/ 2147483647 w 104"/>
                <a:gd name="T17" fmla="*/ 0 h 120"/>
                <a:gd name="T18" fmla="*/ 0 w 104"/>
                <a:gd name="T19" fmla="*/ 2147483647 h 120"/>
                <a:gd name="T20" fmla="*/ 2147483647 w 104"/>
                <a:gd name="T21" fmla="*/ 2147483647 h 120"/>
                <a:gd name="T22" fmla="*/ 2147483647 w 104"/>
                <a:gd name="T23" fmla="*/ 2147483647 h 120"/>
                <a:gd name="T24" fmla="*/ 0 w 104"/>
                <a:gd name="T25" fmla="*/ 2147483647 h 120"/>
                <a:gd name="T26" fmla="*/ 2147483647 w 104"/>
                <a:gd name="T27" fmla="*/ 2147483647 h 120"/>
                <a:gd name="T28" fmla="*/ 2147483647 w 104"/>
                <a:gd name="T29" fmla="*/ 2147483647 h 120"/>
                <a:gd name="T30" fmla="*/ 2147483647 w 104"/>
                <a:gd name="T31" fmla="*/ 2147483647 h 120"/>
                <a:gd name="T32" fmla="*/ 2147483647 w 104"/>
                <a:gd name="T33" fmla="*/ 2147483647 h 120"/>
                <a:gd name="T34" fmla="*/ 2147483647 w 104"/>
                <a:gd name="T35" fmla="*/ 2147483647 h 120"/>
                <a:gd name="T36" fmla="*/ 2147483647 w 104"/>
                <a:gd name="T37" fmla="*/ 2147483647 h 120"/>
                <a:gd name="T38" fmla="*/ 2147483647 w 104"/>
                <a:gd name="T39" fmla="*/ 2147483647 h 120"/>
                <a:gd name="T40" fmla="*/ 2147483647 w 104"/>
                <a:gd name="T41" fmla="*/ 2147483647 h 120"/>
                <a:gd name="T42" fmla="*/ 2147483647 w 104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4"/>
                <a:gd name="T67" fmla="*/ 0 h 120"/>
                <a:gd name="T68" fmla="*/ 104 w 104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4" h="120">
                  <a:moveTo>
                    <a:pt x="96" y="24"/>
                  </a:moveTo>
                  <a:lnTo>
                    <a:pt x="104" y="16"/>
                  </a:lnTo>
                  <a:lnTo>
                    <a:pt x="104" y="8"/>
                  </a:lnTo>
                  <a:lnTo>
                    <a:pt x="96" y="8"/>
                  </a:lnTo>
                  <a:lnTo>
                    <a:pt x="88" y="8"/>
                  </a:lnTo>
                  <a:lnTo>
                    <a:pt x="80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8" y="96"/>
                  </a:lnTo>
                  <a:lnTo>
                    <a:pt x="48" y="104"/>
                  </a:lnTo>
                  <a:lnTo>
                    <a:pt x="72" y="120"/>
                  </a:lnTo>
                  <a:lnTo>
                    <a:pt x="72" y="112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96" y="64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3" name="Freeform 747"/>
            <p:cNvSpPr>
              <a:spLocks/>
            </p:cNvSpPr>
            <p:nvPr/>
          </p:nvSpPr>
          <p:spPr bwMode="auto">
            <a:xfrm>
              <a:off x="4891664" y="3840416"/>
              <a:ext cx="128304" cy="129401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0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"/>
                <a:gd name="T55" fmla="*/ 0 h 96"/>
                <a:gd name="T56" fmla="*/ 96 w 96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" h="96">
                  <a:moveTo>
                    <a:pt x="40" y="24"/>
                  </a:moveTo>
                  <a:lnTo>
                    <a:pt x="24" y="32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48"/>
                  </a:lnTo>
                  <a:lnTo>
                    <a:pt x="24" y="64"/>
                  </a:lnTo>
                  <a:lnTo>
                    <a:pt x="32" y="64"/>
                  </a:lnTo>
                  <a:lnTo>
                    <a:pt x="40" y="80"/>
                  </a:lnTo>
                  <a:lnTo>
                    <a:pt x="56" y="88"/>
                  </a:lnTo>
                  <a:lnTo>
                    <a:pt x="80" y="96"/>
                  </a:lnTo>
                  <a:lnTo>
                    <a:pt x="88" y="80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96" y="16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4" name="Freeform 748"/>
            <p:cNvSpPr>
              <a:spLocks/>
            </p:cNvSpPr>
            <p:nvPr/>
          </p:nvSpPr>
          <p:spPr bwMode="auto">
            <a:xfrm>
              <a:off x="4848896" y="3508141"/>
              <a:ext cx="224806" cy="375043"/>
            </a:xfrm>
            <a:custGeom>
              <a:avLst/>
              <a:gdLst>
                <a:gd name="T0" fmla="*/ 2147483647 w 168"/>
                <a:gd name="T1" fmla="*/ 2147483647 h 280"/>
                <a:gd name="T2" fmla="*/ 2147483647 w 168"/>
                <a:gd name="T3" fmla="*/ 2147483647 h 280"/>
                <a:gd name="T4" fmla="*/ 2147483647 w 168"/>
                <a:gd name="T5" fmla="*/ 2147483647 h 280"/>
                <a:gd name="T6" fmla="*/ 2147483647 w 168"/>
                <a:gd name="T7" fmla="*/ 2147483647 h 280"/>
                <a:gd name="T8" fmla="*/ 2147483647 w 168"/>
                <a:gd name="T9" fmla="*/ 2147483647 h 280"/>
                <a:gd name="T10" fmla="*/ 2147483647 w 168"/>
                <a:gd name="T11" fmla="*/ 2147483647 h 280"/>
                <a:gd name="T12" fmla="*/ 2147483647 w 168"/>
                <a:gd name="T13" fmla="*/ 2147483647 h 280"/>
                <a:gd name="T14" fmla="*/ 2147483647 w 168"/>
                <a:gd name="T15" fmla="*/ 2147483647 h 280"/>
                <a:gd name="T16" fmla="*/ 2147483647 w 168"/>
                <a:gd name="T17" fmla="*/ 2147483647 h 280"/>
                <a:gd name="T18" fmla="*/ 2147483647 w 168"/>
                <a:gd name="T19" fmla="*/ 2147483647 h 280"/>
                <a:gd name="T20" fmla="*/ 2147483647 w 168"/>
                <a:gd name="T21" fmla="*/ 2147483647 h 280"/>
                <a:gd name="T22" fmla="*/ 2147483647 w 168"/>
                <a:gd name="T23" fmla="*/ 2147483647 h 280"/>
                <a:gd name="T24" fmla="*/ 2147483647 w 168"/>
                <a:gd name="T25" fmla="*/ 2147483647 h 280"/>
                <a:gd name="T26" fmla="*/ 2147483647 w 168"/>
                <a:gd name="T27" fmla="*/ 2147483647 h 280"/>
                <a:gd name="T28" fmla="*/ 2147483647 w 168"/>
                <a:gd name="T29" fmla="*/ 2147483647 h 280"/>
                <a:gd name="T30" fmla="*/ 0 w 168"/>
                <a:gd name="T31" fmla="*/ 2147483647 h 280"/>
                <a:gd name="T32" fmla="*/ 0 w 168"/>
                <a:gd name="T33" fmla="*/ 2147483647 h 280"/>
                <a:gd name="T34" fmla="*/ 2147483647 w 168"/>
                <a:gd name="T35" fmla="*/ 2147483647 h 280"/>
                <a:gd name="T36" fmla="*/ 2147483647 w 168"/>
                <a:gd name="T37" fmla="*/ 2147483647 h 280"/>
                <a:gd name="T38" fmla="*/ 2147483647 w 168"/>
                <a:gd name="T39" fmla="*/ 2147483647 h 280"/>
                <a:gd name="T40" fmla="*/ 2147483647 w 168"/>
                <a:gd name="T41" fmla="*/ 2147483647 h 280"/>
                <a:gd name="T42" fmla="*/ 2147483647 w 168"/>
                <a:gd name="T43" fmla="*/ 2147483647 h 280"/>
                <a:gd name="T44" fmla="*/ 2147483647 w 168"/>
                <a:gd name="T45" fmla="*/ 2147483647 h 280"/>
                <a:gd name="T46" fmla="*/ 2147483647 w 168"/>
                <a:gd name="T47" fmla="*/ 2147483647 h 280"/>
                <a:gd name="T48" fmla="*/ 2147483647 w 168"/>
                <a:gd name="T49" fmla="*/ 2147483647 h 280"/>
                <a:gd name="T50" fmla="*/ 2147483647 w 168"/>
                <a:gd name="T51" fmla="*/ 2147483647 h 280"/>
                <a:gd name="T52" fmla="*/ 2147483647 w 168"/>
                <a:gd name="T53" fmla="*/ 2147483647 h 280"/>
                <a:gd name="T54" fmla="*/ 2147483647 w 168"/>
                <a:gd name="T55" fmla="*/ 2147483647 h 280"/>
                <a:gd name="T56" fmla="*/ 2147483647 w 168"/>
                <a:gd name="T57" fmla="*/ 2147483647 h 280"/>
                <a:gd name="T58" fmla="*/ 2147483647 w 168"/>
                <a:gd name="T59" fmla="*/ 2147483647 h 280"/>
                <a:gd name="T60" fmla="*/ 2147483647 w 168"/>
                <a:gd name="T61" fmla="*/ 2147483647 h 280"/>
                <a:gd name="T62" fmla="*/ 2147483647 w 168"/>
                <a:gd name="T63" fmla="*/ 2147483647 h 280"/>
                <a:gd name="T64" fmla="*/ 2147483647 w 168"/>
                <a:gd name="T65" fmla="*/ 2147483647 h 280"/>
                <a:gd name="T66" fmla="*/ 2147483647 w 168"/>
                <a:gd name="T67" fmla="*/ 2147483647 h 280"/>
                <a:gd name="T68" fmla="*/ 2147483647 w 168"/>
                <a:gd name="T69" fmla="*/ 2147483647 h 280"/>
                <a:gd name="T70" fmla="*/ 2147483647 w 168"/>
                <a:gd name="T71" fmla="*/ 2147483647 h 280"/>
                <a:gd name="T72" fmla="*/ 2147483647 w 168"/>
                <a:gd name="T73" fmla="*/ 2147483647 h 280"/>
                <a:gd name="T74" fmla="*/ 2147483647 w 168"/>
                <a:gd name="T75" fmla="*/ 2147483647 h 280"/>
                <a:gd name="T76" fmla="*/ 2147483647 w 168"/>
                <a:gd name="T77" fmla="*/ 2147483647 h 280"/>
                <a:gd name="T78" fmla="*/ 2147483647 w 168"/>
                <a:gd name="T79" fmla="*/ 2147483647 h 280"/>
                <a:gd name="T80" fmla="*/ 2147483647 w 168"/>
                <a:gd name="T81" fmla="*/ 2147483647 h 280"/>
                <a:gd name="T82" fmla="*/ 2147483647 w 168"/>
                <a:gd name="T83" fmla="*/ 2147483647 h 280"/>
                <a:gd name="T84" fmla="*/ 2147483647 w 168"/>
                <a:gd name="T85" fmla="*/ 2147483647 h 280"/>
                <a:gd name="T86" fmla="*/ 2147483647 w 168"/>
                <a:gd name="T87" fmla="*/ 2147483647 h 280"/>
                <a:gd name="T88" fmla="*/ 2147483647 w 168"/>
                <a:gd name="T89" fmla="*/ 2147483647 h 280"/>
                <a:gd name="T90" fmla="*/ 2147483647 w 168"/>
                <a:gd name="T91" fmla="*/ 2147483647 h 280"/>
                <a:gd name="T92" fmla="*/ 2147483647 w 168"/>
                <a:gd name="T93" fmla="*/ 2147483647 h 280"/>
                <a:gd name="T94" fmla="*/ 2147483647 w 168"/>
                <a:gd name="T95" fmla="*/ 2147483647 h 280"/>
                <a:gd name="T96" fmla="*/ 2147483647 w 168"/>
                <a:gd name="T97" fmla="*/ 2147483647 h 280"/>
                <a:gd name="T98" fmla="*/ 2147483647 w 168"/>
                <a:gd name="T99" fmla="*/ 2147483647 h 280"/>
                <a:gd name="T100" fmla="*/ 2147483647 w 168"/>
                <a:gd name="T101" fmla="*/ 2147483647 h 280"/>
                <a:gd name="T102" fmla="*/ 2147483647 w 168"/>
                <a:gd name="T103" fmla="*/ 2147483647 h 280"/>
                <a:gd name="T104" fmla="*/ 2147483647 w 168"/>
                <a:gd name="T105" fmla="*/ 0 h 280"/>
                <a:gd name="T106" fmla="*/ 2147483647 w 168"/>
                <a:gd name="T107" fmla="*/ 0 h 280"/>
                <a:gd name="T108" fmla="*/ 2147483647 w 168"/>
                <a:gd name="T109" fmla="*/ 2147483647 h 280"/>
                <a:gd name="T110" fmla="*/ 2147483647 w 168"/>
                <a:gd name="T111" fmla="*/ 0 h 280"/>
                <a:gd name="T112" fmla="*/ 2147483647 w 168"/>
                <a:gd name="T113" fmla="*/ 2147483647 h 2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8"/>
                <a:gd name="T172" fmla="*/ 0 h 280"/>
                <a:gd name="T173" fmla="*/ 168 w 168"/>
                <a:gd name="T174" fmla="*/ 280 h 2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8" h="280">
                  <a:moveTo>
                    <a:pt x="104" y="24"/>
                  </a:moveTo>
                  <a:lnTo>
                    <a:pt x="88" y="56"/>
                  </a:lnTo>
                  <a:lnTo>
                    <a:pt x="80" y="80"/>
                  </a:lnTo>
                  <a:lnTo>
                    <a:pt x="88" y="104"/>
                  </a:lnTo>
                  <a:lnTo>
                    <a:pt x="88" y="128"/>
                  </a:lnTo>
                  <a:lnTo>
                    <a:pt x="96" y="152"/>
                  </a:lnTo>
                  <a:lnTo>
                    <a:pt x="88" y="160"/>
                  </a:lnTo>
                  <a:lnTo>
                    <a:pt x="80" y="184"/>
                  </a:lnTo>
                  <a:lnTo>
                    <a:pt x="80" y="192"/>
                  </a:lnTo>
                  <a:lnTo>
                    <a:pt x="88" y="208"/>
                  </a:lnTo>
                  <a:lnTo>
                    <a:pt x="88" y="216"/>
                  </a:lnTo>
                  <a:lnTo>
                    <a:pt x="64" y="208"/>
                  </a:lnTo>
                  <a:lnTo>
                    <a:pt x="40" y="192"/>
                  </a:lnTo>
                  <a:lnTo>
                    <a:pt x="24" y="192"/>
                  </a:lnTo>
                  <a:lnTo>
                    <a:pt x="24" y="208"/>
                  </a:lnTo>
                  <a:lnTo>
                    <a:pt x="0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24" y="272"/>
                  </a:lnTo>
                  <a:lnTo>
                    <a:pt x="32" y="280"/>
                  </a:lnTo>
                  <a:lnTo>
                    <a:pt x="24" y="280"/>
                  </a:lnTo>
                  <a:lnTo>
                    <a:pt x="32" y="280"/>
                  </a:lnTo>
                  <a:lnTo>
                    <a:pt x="40" y="280"/>
                  </a:lnTo>
                  <a:lnTo>
                    <a:pt x="56" y="280"/>
                  </a:lnTo>
                  <a:lnTo>
                    <a:pt x="72" y="272"/>
                  </a:lnTo>
                  <a:lnTo>
                    <a:pt x="88" y="256"/>
                  </a:lnTo>
                  <a:lnTo>
                    <a:pt x="96" y="248"/>
                  </a:lnTo>
                  <a:lnTo>
                    <a:pt x="128" y="232"/>
                  </a:lnTo>
                  <a:lnTo>
                    <a:pt x="144" y="240"/>
                  </a:lnTo>
                  <a:lnTo>
                    <a:pt x="152" y="248"/>
                  </a:lnTo>
                  <a:lnTo>
                    <a:pt x="160" y="256"/>
                  </a:lnTo>
                  <a:lnTo>
                    <a:pt x="168" y="248"/>
                  </a:lnTo>
                  <a:lnTo>
                    <a:pt x="168" y="240"/>
                  </a:lnTo>
                  <a:lnTo>
                    <a:pt x="160" y="216"/>
                  </a:lnTo>
                  <a:lnTo>
                    <a:pt x="160" y="200"/>
                  </a:lnTo>
                  <a:lnTo>
                    <a:pt x="152" y="176"/>
                  </a:lnTo>
                  <a:lnTo>
                    <a:pt x="152" y="168"/>
                  </a:lnTo>
                  <a:lnTo>
                    <a:pt x="128" y="168"/>
                  </a:lnTo>
                  <a:lnTo>
                    <a:pt x="112" y="160"/>
                  </a:lnTo>
                  <a:lnTo>
                    <a:pt x="104" y="136"/>
                  </a:lnTo>
                  <a:lnTo>
                    <a:pt x="96" y="104"/>
                  </a:lnTo>
                  <a:lnTo>
                    <a:pt x="104" y="96"/>
                  </a:lnTo>
                  <a:lnTo>
                    <a:pt x="96" y="64"/>
                  </a:lnTo>
                  <a:lnTo>
                    <a:pt x="120" y="64"/>
                  </a:lnTo>
                  <a:lnTo>
                    <a:pt x="128" y="80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44" y="40"/>
                  </a:lnTo>
                  <a:lnTo>
                    <a:pt x="152" y="24"/>
                  </a:lnTo>
                  <a:lnTo>
                    <a:pt x="152" y="8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104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5" name="Freeform 749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750"/>
            <p:cNvSpPr>
              <a:spLocks/>
            </p:cNvSpPr>
            <p:nvPr/>
          </p:nvSpPr>
          <p:spPr bwMode="auto">
            <a:xfrm>
              <a:off x="4797355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751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752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753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0" name="Freeform 754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1" name="Freeform 755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2" name="Freeform 756"/>
            <p:cNvSpPr>
              <a:spLocks/>
            </p:cNvSpPr>
            <p:nvPr/>
          </p:nvSpPr>
          <p:spPr bwMode="auto">
            <a:xfrm>
              <a:off x="4417925" y="3389706"/>
              <a:ext cx="64701" cy="96502"/>
            </a:xfrm>
            <a:custGeom>
              <a:avLst/>
              <a:gdLst>
                <a:gd name="T0" fmla="*/ 2147483647 w 48"/>
                <a:gd name="T1" fmla="*/ 2147483647 h 72"/>
                <a:gd name="T2" fmla="*/ 2147483647 w 48"/>
                <a:gd name="T3" fmla="*/ 0 h 72"/>
                <a:gd name="T4" fmla="*/ 2147483647 w 48"/>
                <a:gd name="T5" fmla="*/ 0 h 72"/>
                <a:gd name="T6" fmla="*/ 0 w 48"/>
                <a:gd name="T7" fmla="*/ 0 h 72"/>
                <a:gd name="T8" fmla="*/ 0 w 48"/>
                <a:gd name="T9" fmla="*/ 2147483647 h 72"/>
                <a:gd name="T10" fmla="*/ 2147483647 w 48"/>
                <a:gd name="T11" fmla="*/ 2147483647 h 72"/>
                <a:gd name="T12" fmla="*/ 0 w 48"/>
                <a:gd name="T13" fmla="*/ 2147483647 h 72"/>
                <a:gd name="T14" fmla="*/ 0 w 48"/>
                <a:gd name="T15" fmla="*/ 2147483647 h 72"/>
                <a:gd name="T16" fmla="*/ 0 w 48"/>
                <a:gd name="T17" fmla="*/ 2147483647 h 72"/>
                <a:gd name="T18" fmla="*/ 2147483647 w 48"/>
                <a:gd name="T19" fmla="*/ 2147483647 h 72"/>
                <a:gd name="T20" fmla="*/ 2147483647 w 48"/>
                <a:gd name="T21" fmla="*/ 2147483647 h 72"/>
                <a:gd name="T22" fmla="*/ 2147483647 w 48"/>
                <a:gd name="T23" fmla="*/ 2147483647 h 72"/>
                <a:gd name="T24" fmla="*/ 2147483647 w 48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72"/>
                <a:gd name="T41" fmla="*/ 48 w 4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72">
                  <a:moveTo>
                    <a:pt x="40" y="8"/>
                  </a:move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48" y="64"/>
                  </a:lnTo>
                  <a:lnTo>
                    <a:pt x="40" y="24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757"/>
            <p:cNvSpPr>
              <a:spLocks/>
            </p:cNvSpPr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2147483647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0 w 153"/>
                <a:gd name="T37" fmla="*/ 2147483647 h 136"/>
                <a:gd name="T38" fmla="*/ 0 w 153"/>
                <a:gd name="T39" fmla="*/ 2147483647 h 136"/>
                <a:gd name="T40" fmla="*/ 2147483647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136"/>
                <a:gd name="T80" fmla="*/ 153 w 153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758"/>
            <p:cNvSpPr>
              <a:spLocks/>
            </p:cNvSpPr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0 h 96"/>
                <a:gd name="T38" fmla="*/ 2147483647 w 160"/>
                <a:gd name="T39" fmla="*/ 2147483647 h 96"/>
                <a:gd name="T40" fmla="*/ 2147483647 w 160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96"/>
                <a:gd name="T65" fmla="*/ 160 w 160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5" name="Freeform 759"/>
            <p:cNvSpPr>
              <a:spLocks/>
            </p:cNvSpPr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0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2147483647 w 153"/>
                <a:gd name="T37" fmla="*/ 2147483647 h 136"/>
                <a:gd name="T38" fmla="*/ 0 w 153"/>
                <a:gd name="T39" fmla="*/ 2147483647 h 136"/>
                <a:gd name="T40" fmla="*/ 0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2147483647 w 153"/>
                <a:gd name="T53" fmla="*/ 2147483647 h 1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3"/>
                <a:gd name="T82" fmla="*/ 0 h 136"/>
                <a:gd name="T83" fmla="*/ 153 w 153"/>
                <a:gd name="T84" fmla="*/ 136 h 1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6" name="Freeform 760"/>
            <p:cNvSpPr>
              <a:spLocks/>
            </p:cNvSpPr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2147483647 h 96"/>
                <a:gd name="T38" fmla="*/ 2147483647 w 160"/>
                <a:gd name="T39" fmla="*/ 0 h 96"/>
                <a:gd name="T40" fmla="*/ 2147483647 w 160"/>
                <a:gd name="T41" fmla="*/ 2147483647 h 96"/>
                <a:gd name="T42" fmla="*/ 2147483647 w 160"/>
                <a:gd name="T43" fmla="*/ 2147483647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0"/>
                <a:gd name="T67" fmla="*/ 0 h 96"/>
                <a:gd name="T68" fmla="*/ 160 w 160"/>
                <a:gd name="T69" fmla="*/ 96 h 9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7" name="Freeform 761"/>
            <p:cNvSpPr>
              <a:spLocks/>
            </p:cNvSpPr>
            <p:nvPr/>
          </p:nvSpPr>
          <p:spPr bwMode="auto">
            <a:xfrm>
              <a:off x="4654795" y="3508141"/>
              <a:ext cx="129401" cy="161203"/>
            </a:xfrm>
            <a:custGeom>
              <a:avLst/>
              <a:gdLst>
                <a:gd name="T0" fmla="*/ 2147483647 w 96"/>
                <a:gd name="T1" fmla="*/ 2147483647 h 120"/>
                <a:gd name="T2" fmla="*/ 2147483647 w 96"/>
                <a:gd name="T3" fmla="*/ 2147483647 h 120"/>
                <a:gd name="T4" fmla="*/ 2147483647 w 96"/>
                <a:gd name="T5" fmla="*/ 2147483647 h 120"/>
                <a:gd name="T6" fmla="*/ 2147483647 w 96"/>
                <a:gd name="T7" fmla="*/ 2147483647 h 120"/>
                <a:gd name="T8" fmla="*/ 2147483647 w 96"/>
                <a:gd name="T9" fmla="*/ 2147483647 h 120"/>
                <a:gd name="T10" fmla="*/ 2147483647 w 96"/>
                <a:gd name="T11" fmla="*/ 0 h 120"/>
                <a:gd name="T12" fmla="*/ 2147483647 w 96"/>
                <a:gd name="T13" fmla="*/ 0 h 120"/>
                <a:gd name="T14" fmla="*/ 2147483647 w 96"/>
                <a:gd name="T15" fmla="*/ 2147483647 h 120"/>
                <a:gd name="T16" fmla="*/ 2147483647 w 96"/>
                <a:gd name="T17" fmla="*/ 2147483647 h 120"/>
                <a:gd name="T18" fmla="*/ 2147483647 w 96"/>
                <a:gd name="T19" fmla="*/ 2147483647 h 120"/>
                <a:gd name="T20" fmla="*/ 2147483647 w 96"/>
                <a:gd name="T21" fmla="*/ 2147483647 h 120"/>
                <a:gd name="T22" fmla="*/ 2147483647 w 96"/>
                <a:gd name="T23" fmla="*/ 2147483647 h 120"/>
                <a:gd name="T24" fmla="*/ 2147483647 w 96"/>
                <a:gd name="T25" fmla="*/ 2147483647 h 120"/>
                <a:gd name="T26" fmla="*/ 2147483647 w 96"/>
                <a:gd name="T27" fmla="*/ 2147483647 h 120"/>
                <a:gd name="T28" fmla="*/ 2147483647 w 96"/>
                <a:gd name="T29" fmla="*/ 2147483647 h 120"/>
                <a:gd name="T30" fmla="*/ 2147483647 w 96"/>
                <a:gd name="T31" fmla="*/ 2147483647 h 120"/>
                <a:gd name="T32" fmla="*/ 2147483647 w 96"/>
                <a:gd name="T33" fmla="*/ 2147483647 h 120"/>
                <a:gd name="T34" fmla="*/ 0 w 96"/>
                <a:gd name="T35" fmla="*/ 2147483647 h 120"/>
                <a:gd name="T36" fmla="*/ 2147483647 w 96"/>
                <a:gd name="T37" fmla="*/ 2147483647 h 120"/>
                <a:gd name="T38" fmla="*/ 2147483647 w 96"/>
                <a:gd name="T39" fmla="*/ 2147483647 h 120"/>
                <a:gd name="T40" fmla="*/ 2147483647 w 96"/>
                <a:gd name="T41" fmla="*/ 2147483647 h 120"/>
                <a:gd name="T42" fmla="*/ 2147483647 w 96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120"/>
                <a:gd name="T68" fmla="*/ 96 w 96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120">
                  <a:moveTo>
                    <a:pt x="40" y="112"/>
                  </a:moveTo>
                  <a:lnTo>
                    <a:pt x="56" y="96"/>
                  </a:lnTo>
                  <a:lnTo>
                    <a:pt x="72" y="64"/>
                  </a:lnTo>
                  <a:lnTo>
                    <a:pt x="88" y="56"/>
                  </a:lnTo>
                  <a:lnTo>
                    <a:pt x="96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16" y="80"/>
                  </a:lnTo>
                  <a:lnTo>
                    <a:pt x="8" y="88"/>
                  </a:lnTo>
                  <a:lnTo>
                    <a:pt x="0" y="96"/>
                  </a:lnTo>
                  <a:lnTo>
                    <a:pt x="8" y="104"/>
                  </a:lnTo>
                  <a:lnTo>
                    <a:pt x="16" y="120"/>
                  </a:lnTo>
                  <a:lnTo>
                    <a:pt x="24" y="112"/>
                  </a:lnTo>
                  <a:lnTo>
                    <a:pt x="40" y="1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8" name="Freeform 762"/>
            <p:cNvSpPr>
              <a:spLocks/>
            </p:cNvSpPr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763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2147483647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0 w 96"/>
                <a:gd name="T31" fmla="*/ 2147483647 h 128"/>
                <a:gd name="T32" fmla="*/ 2147483647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  <a:lnTo>
                    <a:pt x="96" y="1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0" name="Freeform 764"/>
            <p:cNvSpPr>
              <a:spLocks/>
            </p:cNvSpPr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1" name="Freeform 765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2" name="Freeform 766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3" name="Freeform 767"/>
            <p:cNvSpPr>
              <a:spLocks/>
            </p:cNvSpPr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0 h 80"/>
                <a:gd name="T8" fmla="*/ 2147483647 w 32"/>
                <a:gd name="T9" fmla="*/ 2147483647 h 80"/>
                <a:gd name="T10" fmla="*/ 2147483647 w 32"/>
                <a:gd name="T11" fmla="*/ 2147483647 h 80"/>
                <a:gd name="T12" fmla="*/ 0 w 32"/>
                <a:gd name="T13" fmla="*/ 2147483647 h 80"/>
                <a:gd name="T14" fmla="*/ 0 w 32"/>
                <a:gd name="T15" fmla="*/ 2147483647 h 80"/>
                <a:gd name="T16" fmla="*/ 2147483647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4" name="Freeform 768"/>
            <p:cNvSpPr>
              <a:spLocks/>
            </p:cNvSpPr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2147483647 h 64"/>
                <a:gd name="T8" fmla="*/ 0 w 24"/>
                <a:gd name="T9" fmla="*/ 2147483647 h 64"/>
                <a:gd name="T10" fmla="*/ 2147483647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64"/>
                <a:gd name="T29" fmla="*/ 24 w 2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5" name="Freeform 769"/>
            <p:cNvSpPr>
              <a:spLocks/>
            </p:cNvSpPr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2147483647 h 80"/>
                <a:gd name="T8" fmla="*/ 2147483647 w 32"/>
                <a:gd name="T9" fmla="*/ 0 h 80"/>
                <a:gd name="T10" fmla="*/ 2147483647 w 32"/>
                <a:gd name="T11" fmla="*/ 2147483647 h 80"/>
                <a:gd name="T12" fmla="*/ 2147483647 w 32"/>
                <a:gd name="T13" fmla="*/ 2147483647 h 80"/>
                <a:gd name="T14" fmla="*/ 0 w 32"/>
                <a:gd name="T15" fmla="*/ 2147483647 h 80"/>
                <a:gd name="T16" fmla="*/ 0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2147483647 w 32"/>
                <a:gd name="T27" fmla="*/ 2147483647 h 80"/>
                <a:gd name="T28" fmla="*/ 2147483647 w 32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80"/>
                <a:gd name="T47" fmla="*/ 32 w 32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6" name="Freeform 770"/>
            <p:cNvSpPr>
              <a:spLocks/>
            </p:cNvSpPr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0 h 64"/>
                <a:gd name="T8" fmla="*/ 0 w 24"/>
                <a:gd name="T9" fmla="*/ 2147483647 h 64"/>
                <a:gd name="T10" fmla="*/ 0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2147483647 w 24"/>
                <a:gd name="T19" fmla="*/ 2147483647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64"/>
                <a:gd name="T32" fmla="*/ 24 w 24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7" name="Freeform 771"/>
            <p:cNvSpPr>
              <a:spLocks/>
            </p:cNvSpPr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0 h 168"/>
                <a:gd name="T36" fmla="*/ 2147483647 w 168"/>
                <a:gd name="T37" fmla="*/ 2147483647 h 168"/>
                <a:gd name="T38" fmla="*/ 0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8"/>
                <a:gd name="T79" fmla="*/ 0 h 168"/>
                <a:gd name="T80" fmla="*/ 168 w 168"/>
                <a:gd name="T81" fmla="*/ 168 h 1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8" name="Freeform 772"/>
            <p:cNvSpPr>
              <a:spLocks/>
            </p:cNvSpPr>
            <p:nvPr/>
          </p:nvSpPr>
          <p:spPr bwMode="auto">
            <a:xfrm>
              <a:off x="4482626" y="3250436"/>
              <a:ext cx="53734" cy="64700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0 w 40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8"/>
                <a:gd name="T20" fmla="*/ 40 w 40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8">
                  <a:moveTo>
                    <a:pt x="0" y="48"/>
                  </a:moveTo>
                  <a:lnTo>
                    <a:pt x="16" y="48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9" name="Freeform 774"/>
            <p:cNvSpPr>
              <a:spLocks/>
            </p:cNvSpPr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2147483647 h 168"/>
                <a:gd name="T36" fmla="*/ 2147483647 w 168"/>
                <a:gd name="T37" fmla="*/ 2147483647 h 168"/>
                <a:gd name="T38" fmla="*/ 2147483647 w 168"/>
                <a:gd name="T39" fmla="*/ 0 h 168"/>
                <a:gd name="T40" fmla="*/ 2147483647 w 168"/>
                <a:gd name="T41" fmla="*/ 2147483647 h 168"/>
                <a:gd name="T42" fmla="*/ 0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2147483647 w 168"/>
                <a:gd name="T53" fmla="*/ 2147483647 h 168"/>
                <a:gd name="T54" fmla="*/ 2147483647 w 168"/>
                <a:gd name="T55" fmla="*/ 2147483647 h 1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68"/>
                <a:gd name="T86" fmla="*/ 168 w 168"/>
                <a:gd name="T87" fmla="*/ 168 h 1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0" name="Freeform 775"/>
            <p:cNvSpPr>
              <a:spLocks/>
            </p:cNvSpPr>
            <p:nvPr/>
          </p:nvSpPr>
          <p:spPr bwMode="auto">
            <a:xfrm>
              <a:off x="1611683" y="1831415"/>
              <a:ext cx="461675" cy="632747"/>
            </a:xfrm>
            <a:custGeom>
              <a:avLst/>
              <a:gdLst>
                <a:gd name="T0" fmla="*/ 2147483647 w 344"/>
                <a:gd name="T1" fmla="*/ 2147483647 h 472"/>
                <a:gd name="T2" fmla="*/ 2147483647 w 344"/>
                <a:gd name="T3" fmla="*/ 2147483647 h 472"/>
                <a:gd name="T4" fmla="*/ 2147483647 w 344"/>
                <a:gd name="T5" fmla="*/ 2147483647 h 472"/>
                <a:gd name="T6" fmla="*/ 2147483647 w 344"/>
                <a:gd name="T7" fmla="*/ 2147483647 h 472"/>
                <a:gd name="T8" fmla="*/ 2147483647 w 344"/>
                <a:gd name="T9" fmla="*/ 2147483647 h 472"/>
                <a:gd name="T10" fmla="*/ 2147483647 w 344"/>
                <a:gd name="T11" fmla="*/ 2147483647 h 472"/>
                <a:gd name="T12" fmla="*/ 2147483647 w 344"/>
                <a:gd name="T13" fmla="*/ 2147483647 h 472"/>
                <a:gd name="T14" fmla="*/ 2147483647 w 344"/>
                <a:gd name="T15" fmla="*/ 0 h 472"/>
                <a:gd name="T16" fmla="*/ 2147483647 w 344"/>
                <a:gd name="T17" fmla="*/ 2147483647 h 472"/>
                <a:gd name="T18" fmla="*/ 2147483647 w 344"/>
                <a:gd name="T19" fmla="*/ 2147483647 h 472"/>
                <a:gd name="T20" fmla="*/ 2147483647 w 344"/>
                <a:gd name="T21" fmla="*/ 2147483647 h 472"/>
                <a:gd name="T22" fmla="*/ 2147483647 w 344"/>
                <a:gd name="T23" fmla="*/ 2147483647 h 472"/>
                <a:gd name="T24" fmla="*/ 2147483647 w 344"/>
                <a:gd name="T25" fmla="*/ 2147483647 h 472"/>
                <a:gd name="T26" fmla="*/ 2147483647 w 344"/>
                <a:gd name="T27" fmla="*/ 2147483647 h 472"/>
                <a:gd name="T28" fmla="*/ 2147483647 w 344"/>
                <a:gd name="T29" fmla="*/ 2147483647 h 472"/>
                <a:gd name="T30" fmla="*/ 2147483647 w 344"/>
                <a:gd name="T31" fmla="*/ 2147483647 h 472"/>
                <a:gd name="T32" fmla="*/ 2147483647 w 344"/>
                <a:gd name="T33" fmla="*/ 2147483647 h 472"/>
                <a:gd name="T34" fmla="*/ 2147483647 w 344"/>
                <a:gd name="T35" fmla="*/ 2147483647 h 472"/>
                <a:gd name="T36" fmla="*/ 2147483647 w 344"/>
                <a:gd name="T37" fmla="*/ 2147483647 h 472"/>
                <a:gd name="T38" fmla="*/ 0 w 344"/>
                <a:gd name="T39" fmla="*/ 2147483647 h 472"/>
                <a:gd name="T40" fmla="*/ 2147483647 w 344"/>
                <a:gd name="T41" fmla="*/ 2147483647 h 472"/>
                <a:gd name="T42" fmla="*/ 2147483647 w 344"/>
                <a:gd name="T43" fmla="*/ 2147483647 h 472"/>
                <a:gd name="T44" fmla="*/ 2147483647 w 344"/>
                <a:gd name="T45" fmla="*/ 2147483647 h 472"/>
                <a:gd name="T46" fmla="*/ 2147483647 w 344"/>
                <a:gd name="T47" fmla="*/ 2147483647 h 472"/>
                <a:gd name="T48" fmla="*/ 2147483647 w 344"/>
                <a:gd name="T49" fmla="*/ 2147483647 h 472"/>
                <a:gd name="T50" fmla="*/ 2147483647 w 344"/>
                <a:gd name="T51" fmla="*/ 2147483647 h 472"/>
                <a:gd name="T52" fmla="*/ 2147483647 w 344"/>
                <a:gd name="T53" fmla="*/ 2147483647 h 472"/>
                <a:gd name="T54" fmla="*/ 2147483647 w 344"/>
                <a:gd name="T55" fmla="*/ 2147483647 h 472"/>
                <a:gd name="T56" fmla="*/ 2147483647 w 344"/>
                <a:gd name="T57" fmla="*/ 2147483647 h 472"/>
                <a:gd name="T58" fmla="*/ 2147483647 w 344"/>
                <a:gd name="T59" fmla="*/ 2147483647 h 472"/>
                <a:gd name="T60" fmla="*/ 2147483647 w 344"/>
                <a:gd name="T61" fmla="*/ 2147483647 h 472"/>
                <a:gd name="T62" fmla="*/ 2147483647 w 344"/>
                <a:gd name="T63" fmla="*/ 2147483647 h 472"/>
                <a:gd name="T64" fmla="*/ 2147483647 w 344"/>
                <a:gd name="T65" fmla="*/ 2147483647 h 472"/>
                <a:gd name="T66" fmla="*/ 2147483647 w 344"/>
                <a:gd name="T67" fmla="*/ 2147483647 h 472"/>
                <a:gd name="T68" fmla="*/ 2147483647 w 344"/>
                <a:gd name="T69" fmla="*/ 2147483647 h 472"/>
                <a:gd name="T70" fmla="*/ 2147483647 w 344"/>
                <a:gd name="T71" fmla="*/ 2147483647 h 472"/>
                <a:gd name="T72" fmla="*/ 2147483647 w 344"/>
                <a:gd name="T73" fmla="*/ 2147483647 h 472"/>
                <a:gd name="T74" fmla="*/ 2147483647 w 344"/>
                <a:gd name="T75" fmla="*/ 2147483647 h 472"/>
                <a:gd name="T76" fmla="*/ 2147483647 w 344"/>
                <a:gd name="T77" fmla="*/ 2147483647 h 472"/>
                <a:gd name="T78" fmla="*/ 2147483647 w 344"/>
                <a:gd name="T79" fmla="*/ 2147483647 h 472"/>
                <a:gd name="T80" fmla="*/ 2147483647 w 344"/>
                <a:gd name="T81" fmla="*/ 2147483647 h 472"/>
                <a:gd name="T82" fmla="*/ 2147483647 w 344"/>
                <a:gd name="T83" fmla="*/ 2147483647 h 472"/>
                <a:gd name="T84" fmla="*/ 2147483647 w 344"/>
                <a:gd name="T85" fmla="*/ 2147483647 h 472"/>
                <a:gd name="T86" fmla="*/ 2147483647 w 344"/>
                <a:gd name="T87" fmla="*/ 2147483647 h 472"/>
                <a:gd name="T88" fmla="*/ 2147483647 w 344"/>
                <a:gd name="T89" fmla="*/ 2147483647 h 472"/>
                <a:gd name="T90" fmla="*/ 2147483647 w 344"/>
                <a:gd name="T91" fmla="*/ 2147483647 h 472"/>
                <a:gd name="T92" fmla="*/ 2147483647 w 344"/>
                <a:gd name="T93" fmla="*/ 2147483647 h 472"/>
                <a:gd name="T94" fmla="*/ 2147483647 w 344"/>
                <a:gd name="T95" fmla="*/ 2147483647 h 47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4"/>
                <a:gd name="T145" fmla="*/ 0 h 472"/>
                <a:gd name="T146" fmla="*/ 344 w 344"/>
                <a:gd name="T147" fmla="*/ 472 h 47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4" h="472">
                  <a:moveTo>
                    <a:pt x="336" y="64"/>
                  </a:moveTo>
                  <a:lnTo>
                    <a:pt x="328" y="48"/>
                  </a:lnTo>
                  <a:lnTo>
                    <a:pt x="288" y="56"/>
                  </a:lnTo>
                  <a:lnTo>
                    <a:pt x="240" y="32"/>
                  </a:lnTo>
                  <a:lnTo>
                    <a:pt x="216" y="32"/>
                  </a:lnTo>
                  <a:lnTo>
                    <a:pt x="192" y="24"/>
                  </a:lnTo>
                  <a:lnTo>
                    <a:pt x="192" y="8"/>
                  </a:lnTo>
                  <a:lnTo>
                    <a:pt x="152" y="0"/>
                  </a:lnTo>
                  <a:lnTo>
                    <a:pt x="136" y="16"/>
                  </a:lnTo>
                  <a:lnTo>
                    <a:pt x="104" y="24"/>
                  </a:lnTo>
                  <a:lnTo>
                    <a:pt x="80" y="40"/>
                  </a:lnTo>
                  <a:lnTo>
                    <a:pt x="64" y="80"/>
                  </a:lnTo>
                  <a:lnTo>
                    <a:pt x="32" y="88"/>
                  </a:lnTo>
                  <a:lnTo>
                    <a:pt x="32" y="112"/>
                  </a:lnTo>
                  <a:lnTo>
                    <a:pt x="56" y="144"/>
                  </a:lnTo>
                  <a:lnTo>
                    <a:pt x="80" y="160"/>
                  </a:lnTo>
                  <a:lnTo>
                    <a:pt x="80" y="176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0" y="200"/>
                  </a:lnTo>
                  <a:lnTo>
                    <a:pt x="16" y="216"/>
                  </a:lnTo>
                  <a:lnTo>
                    <a:pt x="32" y="232"/>
                  </a:lnTo>
                  <a:lnTo>
                    <a:pt x="64" y="232"/>
                  </a:lnTo>
                  <a:lnTo>
                    <a:pt x="96" y="232"/>
                  </a:lnTo>
                  <a:lnTo>
                    <a:pt x="80" y="264"/>
                  </a:lnTo>
                  <a:lnTo>
                    <a:pt x="48" y="272"/>
                  </a:lnTo>
                  <a:lnTo>
                    <a:pt x="24" y="288"/>
                  </a:lnTo>
                  <a:lnTo>
                    <a:pt x="24" y="312"/>
                  </a:lnTo>
                  <a:lnTo>
                    <a:pt x="48" y="328"/>
                  </a:lnTo>
                  <a:lnTo>
                    <a:pt x="56" y="352"/>
                  </a:lnTo>
                  <a:lnTo>
                    <a:pt x="72" y="360"/>
                  </a:lnTo>
                  <a:lnTo>
                    <a:pt x="80" y="384"/>
                  </a:lnTo>
                  <a:lnTo>
                    <a:pt x="104" y="384"/>
                  </a:lnTo>
                  <a:lnTo>
                    <a:pt x="144" y="384"/>
                  </a:lnTo>
                  <a:lnTo>
                    <a:pt x="120" y="416"/>
                  </a:lnTo>
                  <a:lnTo>
                    <a:pt x="64" y="472"/>
                  </a:lnTo>
                  <a:lnTo>
                    <a:pt x="128" y="432"/>
                  </a:lnTo>
                  <a:lnTo>
                    <a:pt x="184" y="376"/>
                  </a:lnTo>
                  <a:lnTo>
                    <a:pt x="176" y="368"/>
                  </a:lnTo>
                  <a:lnTo>
                    <a:pt x="208" y="328"/>
                  </a:lnTo>
                  <a:lnTo>
                    <a:pt x="216" y="344"/>
                  </a:lnTo>
                  <a:lnTo>
                    <a:pt x="224" y="360"/>
                  </a:lnTo>
                  <a:lnTo>
                    <a:pt x="248" y="344"/>
                  </a:lnTo>
                  <a:lnTo>
                    <a:pt x="272" y="328"/>
                  </a:lnTo>
                  <a:lnTo>
                    <a:pt x="288" y="336"/>
                  </a:lnTo>
                  <a:lnTo>
                    <a:pt x="344" y="344"/>
                  </a:lnTo>
                  <a:lnTo>
                    <a:pt x="344" y="64"/>
                  </a:lnTo>
                  <a:lnTo>
                    <a:pt x="336" y="64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777"/>
            <p:cNvSpPr>
              <a:spLocks/>
            </p:cNvSpPr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0 h 376"/>
                <a:gd name="T50" fmla="*/ 2147483647 w 728"/>
                <a:gd name="T51" fmla="*/ 2147483647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0 w 728"/>
                <a:gd name="T57" fmla="*/ 2147483647 h 376"/>
                <a:gd name="T58" fmla="*/ 2147483647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8"/>
                <a:gd name="T100" fmla="*/ 0 h 376"/>
                <a:gd name="T101" fmla="*/ 728 w 728"/>
                <a:gd name="T102" fmla="*/ 376 h 3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779"/>
            <p:cNvSpPr>
              <a:spLocks/>
            </p:cNvSpPr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2147483647 h 376"/>
                <a:gd name="T50" fmla="*/ 2147483647 w 728"/>
                <a:gd name="T51" fmla="*/ 0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2147483647 w 728"/>
                <a:gd name="T57" fmla="*/ 2147483647 h 376"/>
                <a:gd name="T58" fmla="*/ 0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2147483647 w 728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8"/>
                <a:gd name="T103" fmla="*/ 0 h 376"/>
                <a:gd name="T104" fmla="*/ 728 w 728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solidFill>
              <a:srgbClr val="DB7051"/>
            </a:solidFill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33" name="Freeform 780"/>
            <p:cNvSpPr>
              <a:spLocks/>
            </p:cNvSpPr>
            <p:nvPr/>
          </p:nvSpPr>
          <p:spPr bwMode="auto">
            <a:xfrm>
              <a:off x="2968199" y="3315136"/>
              <a:ext cx="75667" cy="74570"/>
            </a:xfrm>
            <a:custGeom>
              <a:avLst/>
              <a:gdLst>
                <a:gd name="T0" fmla="*/ 2147483647 w 56"/>
                <a:gd name="T1" fmla="*/ 2147483647 h 56"/>
                <a:gd name="T2" fmla="*/ 2147483647 w 56"/>
                <a:gd name="T3" fmla="*/ 2147483647 h 56"/>
                <a:gd name="T4" fmla="*/ 2147483647 w 56"/>
                <a:gd name="T5" fmla="*/ 0 h 56"/>
                <a:gd name="T6" fmla="*/ 2147483647 w 56"/>
                <a:gd name="T7" fmla="*/ 2147483647 h 56"/>
                <a:gd name="T8" fmla="*/ 0 w 56"/>
                <a:gd name="T9" fmla="*/ 2147483647 h 56"/>
                <a:gd name="T10" fmla="*/ 2147483647 w 56"/>
                <a:gd name="T11" fmla="*/ 2147483647 h 56"/>
                <a:gd name="T12" fmla="*/ 2147483647 w 56"/>
                <a:gd name="T13" fmla="*/ 2147483647 h 56"/>
                <a:gd name="T14" fmla="*/ 2147483647 w 56"/>
                <a:gd name="T15" fmla="*/ 2147483647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6"/>
                <a:gd name="T26" fmla="*/ 56 w 5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6">
                  <a:moveTo>
                    <a:pt x="56" y="56"/>
                  </a:moveTo>
                  <a:lnTo>
                    <a:pt x="56" y="48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0" y="56"/>
                  </a:lnTo>
                  <a:lnTo>
                    <a:pt x="56" y="5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4" name="Freeform 781"/>
            <p:cNvSpPr>
              <a:spLocks/>
            </p:cNvSpPr>
            <p:nvPr/>
          </p:nvSpPr>
          <p:spPr bwMode="auto">
            <a:xfrm>
              <a:off x="3001097" y="3389706"/>
              <a:ext cx="63604" cy="42768"/>
            </a:xfrm>
            <a:custGeom>
              <a:avLst/>
              <a:gdLst>
                <a:gd name="T0" fmla="*/ 2147483647 w 48"/>
                <a:gd name="T1" fmla="*/ 0 h 32"/>
                <a:gd name="T2" fmla="*/ 2147483647 w 48"/>
                <a:gd name="T3" fmla="*/ 0 h 32"/>
                <a:gd name="T4" fmla="*/ 0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2147483647 w 48"/>
                <a:gd name="T11" fmla="*/ 2147483647 h 32"/>
                <a:gd name="T12" fmla="*/ 2147483647 w 48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32"/>
                <a:gd name="T23" fmla="*/ 48 w 4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32">
                  <a:moveTo>
                    <a:pt x="32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40" y="32"/>
                  </a:lnTo>
                  <a:lnTo>
                    <a:pt x="48" y="16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5" name="Freeform 782"/>
            <p:cNvSpPr>
              <a:spLocks/>
            </p:cNvSpPr>
            <p:nvPr/>
          </p:nvSpPr>
          <p:spPr bwMode="auto">
            <a:xfrm>
              <a:off x="3054832" y="3411638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32"/>
                <a:gd name="T41" fmla="*/ 72 w 72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32">
                  <a:moveTo>
                    <a:pt x="56" y="8"/>
                  </a:moveTo>
                  <a:lnTo>
                    <a:pt x="4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16"/>
                  </a:lnTo>
                  <a:lnTo>
                    <a:pt x="64" y="32"/>
                  </a:lnTo>
                  <a:lnTo>
                    <a:pt x="72" y="16"/>
                  </a:lnTo>
                  <a:lnTo>
                    <a:pt x="56" y="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6" name="Freeform 783"/>
            <p:cNvSpPr>
              <a:spLocks/>
            </p:cNvSpPr>
            <p:nvPr/>
          </p:nvSpPr>
          <p:spPr bwMode="auto">
            <a:xfrm>
              <a:off x="3118435" y="3367774"/>
              <a:ext cx="203971" cy="214937"/>
            </a:xfrm>
            <a:custGeom>
              <a:avLst/>
              <a:gdLst>
                <a:gd name="T0" fmla="*/ 2147483647 w 152"/>
                <a:gd name="T1" fmla="*/ 2147483647 h 160"/>
                <a:gd name="T2" fmla="*/ 2147483647 w 152"/>
                <a:gd name="T3" fmla="*/ 2147483647 h 160"/>
                <a:gd name="T4" fmla="*/ 2147483647 w 152"/>
                <a:gd name="T5" fmla="*/ 2147483647 h 160"/>
                <a:gd name="T6" fmla="*/ 2147483647 w 152"/>
                <a:gd name="T7" fmla="*/ 2147483647 h 160"/>
                <a:gd name="T8" fmla="*/ 2147483647 w 152"/>
                <a:gd name="T9" fmla="*/ 2147483647 h 160"/>
                <a:gd name="T10" fmla="*/ 2147483647 w 152"/>
                <a:gd name="T11" fmla="*/ 2147483647 h 160"/>
                <a:gd name="T12" fmla="*/ 2147483647 w 152"/>
                <a:gd name="T13" fmla="*/ 2147483647 h 160"/>
                <a:gd name="T14" fmla="*/ 2147483647 w 152"/>
                <a:gd name="T15" fmla="*/ 2147483647 h 160"/>
                <a:gd name="T16" fmla="*/ 2147483647 w 152"/>
                <a:gd name="T17" fmla="*/ 0 h 160"/>
                <a:gd name="T18" fmla="*/ 2147483647 w 152"/>
                <a:gd name="T19" fmla="*/ 2147483647 h 160"/>
                <a:gd name="T20" fmla="*/ 2147483647 w 152"/>
                <a:gd name="T21" fmla="*/ 2147483647 h 160"/>
                <a:gd name="T22" fmla="*/ 2147483647 w 152"/>
                <a:gd name="T23" fmla="*/ 2147483647 h 160"/>
                <a:gd name="T24" fmla="*/ 2147483647 w 152"/>
                <a:gd name="T25" fmla="*/ 2147483647 h 160"/>
                <a:gd name="T26" fmla="*/ 2147483647 w 152"/>
                <a:gd name="T27" fmla="*/ 2147483647 h 160"/>
                <a:gd name="T28" fmla="*/ 2147483647 w 152"/>
                <a:gd name="T29" fmla="*/ 2147483647 h 160"/>
                <a:gd name="T30" fmla="*/ 2147483647 w 152"/>
                <a:gd name="T31" fmla="*/ 2147483647 h 160"/>
                <a:gd name="T32" fmla="*/ 2147483647 w 152"/>
                <a:gd name="T33" fmla="*/ 2147483647 h 160"/>
                <a:gd name="T34" fmla="*/ 2147483647 w 152"/>
                <a:gd name="T35" fmla="*/ 2147483647 h 160"/>
                <a:gd name="T36" fmla="*/ 2147483647 w 152"/>
                <a:gd name="T37" fmla="*/ 2147483647 h 160"/>
                <a:gd name="T38" fmla="*/ 2147483647 w 152"/>
                <a:gd name="T39" fmla="*/ 2147483647 h 160"/>
                <a:gd name="T40" fmla="*/ 0 w 152"/>
                <a:gd name="T41" fmla="*/ 2147483647 h 160"/>
                <a:gd name="T42" fmla="*/ 2147483647 w 152"/>
                <a:gd name="T43" fmla="*/ 2147483647 h 160"/>
                <a:gd name="T44" fmla="*/ 2147483647 w 152"/>
                <a:gd name="T45" fmla="*/ 2147483647 h 160"/>
                <a:gd name="T46" fmla="*/ 2147483647 w 152"/>
                <a:gd name="T47" fmla="*/ 2147483647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2"/>
                <a:gd name="T73" fmla="*/ 0 h 160"/>
                <a:gd name="T74" fmla="*/ 152 w 152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2" h="160">
                  <a:moveTo>
                    <a:pt x="152" y="136"/>
                  </a:moveTo>
                  <a:lnTo>
                    <a:pt x="152" y="104"/>
                  </a:lnTo>
                  <a:lnTo>
                    <a:pt x="144" y="88"/>
                  </a:lnTo>
                  <a:lnTo>
                    <a:pt x="144" y="80"/>
                  </a:lnTo>
                  <a:lnTo>
                    <a:pt x="128" y="80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8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24" y="88"/>
                  </a:lnTo>
                  <a:lnTo>
                    <a:pt x="24" y="104"/>
                  </a:lnTo>
                  <a:lnTo>
                    <a:pt x="24" y="120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32" y="152"/>
                  </a:lnTo>
                  <a:lnTo>
                    <a:pt x="48" y="160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7" name="Freeform 784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2147483647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0 h 72"/>
                <a:gd name="T22" fmla="*/ 0 w 104"/>
                <a:gd name="T23" fmla="*/ 2147483647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8" name="Freeform 785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9" name="Freeform 786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0" name="Freeform 787"/>
            <p:cNvSpPr>
              <a:spLocks/>
            </p:cNvSpPr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88"/>
                <a:gd name="T53" fmla="*/ 64 w 64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1" name="Freeform 788"/>
            <p:cNvSpPr>
              <a:spLocks/>
            </p:cNvSpPr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2147483647 w 40"/>
                <a:gd name="T11" fmla="*/ 0 h 48"/>
                <a:gd name="T12" fmla="*/ 0 w 40"/>
                <a:gd name="T13" fmla="*/ 2147483647 h 48"/>
                <a:gd name="T14" fmla="*/ 2147483647 w 40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8"/>
                <a:gd name="T26" fmla="*/ 40 w 40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2" name="Freeform 789"/>
            <p:cNvSpPr>
              <a:spLocks/>
            </p:cNvSpPr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0 h 88"/>
                <a:gd name="T50" fmla="*/ 2147483647 w 64"/>
                <a:gd name="T51" fmla="*/ 2147483647 h 88"/>
                <a:gd name="T52" fmla="*/ 0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88"/>
                <a:gd name="T107" fmla="*/ 64 w 64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3" name="Freeform 790"/>
            <p:cNvSpPr>
              <a:spLocks/>
            </p:cNvSpPr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2147483647 h 48"/>
                <a:gd name="T10" fmla="*/ 2147483647 w 40"/>
                <a:gd name="T11" fmla="*/ 0 h 48"/>
                <a:gd name="T12" fmla="*/ 2147483647 w 40"/>
                <a:gd name="T13" fmla="*/ 0 h 48"/>
                <a:gd name="T14" fmla="*/ 0 w 40"/>
                <a:gd name="T15" fmla="*/ 2147483647 h 48"/>
                <a:gd name="T16" fmla="*/ 2147483647 w 40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48"/>
                <a:gd name="T29" fmla="*/ 40 w 40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792"/>
            <p:cNvSpPr>
              <a:spLocks/>
            </p:cNvSpPr>
            <p:nvPr/>
          </p:nvSpPr>
          <p:spPr bwMode="auto">
            <a:xfrm>
              <a:off x="3398072" y="3916082"/>
              <a:ext cx="150237" cy="139271"/>
            </a:xfrm>
            <a:custGeom>
              <a:avLst/>
              <a:gdLst>
                <a:gd name="T0" fmla="*/ 2147483647 w 112"/>
                <a:gd name="T1" fmla="*/ 0 h 104"/>
                <a:gd name="T2" fmla="*/ 0 w 112"/>
                <a:gd name="T3" fmla="*/ 2147483647 h 104"/>
                <a:gd name="T4" fmla="*/ 0 w 112"/>
                <a:gd name="T5" fmla="*/ 2147483647 h 104"/>
                <a:gd name="T6" fmla="*/ 2147483647 w 112"/>
                <a:gd name="T7" fmla="*/ 2147483647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2147483647 w 112"/>
                <a:gd name="T25" fmla="*/ 2147483647 h 104"/>
                <a:gd name="T26" fmla="*/ 2147483647 w 112"/>
                <a:gd name="T27" fmla="*/ 2147483647 h 104"/>
                <a:gd name="T28" fmla="*/ 2147483647 w 112"/>
                <a:gd name="T29" fmla="*/ 2147483647 h 104"/>
                <a:gd name="T30" fmla="*/ 2147483647 w 112"/>
                <a:gd name="T31" fmla="*/ 2147483647 h 104"/>
                <a:gd name="T32" fmla="*/ 2147483647 w 112"/>
                <a:gd name="T33" fmla="*/ 2147483647 h 104"/>
                <a:gd name="T34" fmla="*/ 2147483647 w 112"/>
                <a:gd name="T35" fmla="*/ 0 h 104"/>
                <a:gd name="T36" fmla="*/ 2147483647 w 112"/>
                <a:gd name="T37" fmla="*/ 0 h 104"/>
                <a:gd name="T38" fmla="*/ 2147483647 w 112"/>
                <a:gd name="T39" fmla="*/ 0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2"/>
                <a:gd name="T61" fmla="*/ 0 h 104"/>
                <a:gd name="T62" fmla="*/ 112 w 112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2" h="104">
                  <a:moveTo>
                    <a:pt x="32" y="0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48" y="64"/>
                  </a:lnTo>
                  <a:lnTo>
                    <a:pt x="56" y="72"/>
                  </a:lnTo>
                  <a:lnTo>
                    <a:pt x="56" y="96"/>
                  </a:lnTo>
                  <a:lnTo>
                    <a:pt x="72" y="104"/>
                  </a:lnTo>
                  <a:lnTo>
                    <a:pt x="96" y="88"/>
                  </a:lnTo>
                  <a:lnTo>
                    <a:pt x="112" y="80"/>
                  </a:lnTo>
                  <a:lnTo>
                    <a:pt x="104" y="72"/>
                  </a:lnTo>
                  <a:lnTo>
                    <a:pt x="104" y="56"/>
                  </a:lnTo>
                  <a:lnTo>
                    <a:pt x="96" y="56"/>
                  </a:lnTo>
                  <a:lnTo>
                    <a:pt x="80" y="32"/>
                  </a:lnTo>
                  <a:lnTo>
                    <a:pt x="72" y="24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5" name="Freeform 793"/>
            <p:cNvSpPr>
              <a:spLocks/>
            </p:cNvSpPr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6" name="Freeform 794"/>
            <p:cNvSpPr>
              <a:spLocks/>
            </p:cNvSpPr>
            <p:nvPr/>
          </p:nvSpPr>
          <p:spPr bwMode="auto">
            <a:xfrm>
              <a:off x="3279638" y="3743913"/>
              <a:ext cx="193004" cy="225903"/>
            </a:xfrm>
            <a:custGeom>
              <a:avLst/>
              <a:gdLst>
                <a:gd name="T0" fmla="*/ 2147483647 w 144"/>
                <a:gd name="T1" fmla="*/ 2147483647 h 168"/>
                <a:gd name="T2" fmla="*/ 2147483647 w 144"/>
                <a:gd name="T3" fmla="*/ 2147483647 h 168"/>
                <a:gd name="T4" fmla="*/ 2147483647 w 144"/>
                <a:gd name="T5" fmla="*/ 2147483647 h 168"/>
                <a:gd name="T6" fmla="*/ 2147483647 w 144"/>
                <a:gd name="T7" fmla="*/ 2147483647 h 168"/>
                <a:gd name="T8" fmla="*/ 2147483647 w 144"/>
                <a:gd name="T9" fmla="*/ 2147483647 h 168"/>
                <a:gd name="T10" fmla="*/ 2147483647 w 144"/>
                <a:gd name="T11" fmla="*/ 2147483647 h 168"/>
                <a:gd name="T12" fmla="*/ 2147483647 w 144"/>
                <a:gd name="T13" fmla="*/ 2147483647 h 168"/>
                <a:gd name="T14" fmla="*/ 2147483647 w 144"/>
                <a:gd name="T15" fmla="*/ 2147483647 h 168"/>
                <a:gd name="T16" fmla="*/ 2147483647 w 144"/>
                <a:gd name="T17" fmla="*/ 2147483647 h 168"/>
                <a:gd name="T18" fmla="*/ 2147483647 w 144"/>
                <a:gd name="T19" fmla="*/ 2147483647 h 168"/>
                <a:gd name="T20" fmla="*/ 2147483647 w 144"/>
                <a:gd name="T21" fmla="*/ 2147483647 h 168"/>
                <a:gd name="T22" fmla="*/ 2147483647 w 144"/>
                <a:gd name="T23" fmla="*/ 2147483647 h 168"/>
                <a:gd name="T24" fmla="*/ 2147483647 w 144"/>
                <a:gd name="T25" fmla="*/ 2147483647 h 168"/>
                <a:gd name="T26" fmla="*/ 2147483647 w 144"/>
                <a:gd name="T27" fmla="*/ 0 h 168"/>
                <a:gd name="T28" fmla="*/ 2147483647 w 144"/>
                <a:gd name="T29" fmla="*/ 2147483647 h 168"/>
                <a:gd name="T30" fmla="*/ 0 w 144"/>
                <a:gd name="T31" fmla="*/ 2147483647 h 168"/>
                <a:gd name="T32" fmla="*/ 2147483647 w 144"/>
                <a:gd name="T33" fmla="*/ 2147483647 h 168"/>
                <a:gd name="T34" fmla="*/ 2147483647 w 144"/>
                <a:gd name="T35" fmla="*/ 2147483647 h 168"/>
                <a:gd name="T36" fmla="*/ 0 w 144"/>
                <a:gd name="T37" fmla="*/ 2147483647 h 168"/>
                <a:gd name="T38" fmla="*/ 0 w 144"/>
                <a:gd name="T39" fmla="*/ 2147483647 h 168"/>
                <a:gd name="T40" fmla="*/ 2147483647 w 144"/>
                <a:gd name="T41" fmla="*/ 2147483647 h 168"/>
                <a:gd name="T42" fmla="*/ 2147483647 w 144"/>
                <a:gd name="T43" fmla="*/ 2147483647 h 168"/>
                <a:gd name="T44" fmla="*/ 2147483647 w 144"/>
                <a:gd name="T45" fmla="*/ 2147483647 h 168"/>
                <a:gd name="T46" fmla="*/ 2147483647 w 144"/>
                <a:gd name="T47" fmla="*/ 2147483647 h 168"/>
                <a:gd name="T48" fmla="*/ 2147483647 w 144"/>
                <a:gd name="T49" fmla="*/ 2147483647 h 168"/>
                <a:gd name="T50" fmla="*/ 2147483647 w 144"/>
                <a:gd name="T51" fmla="*/ 2147483647 h 168"/>
                <a:gd name="T52" fmla="*/ 2147483647 w 144"/>
                <a:gd name="T53" fmla="*/ 2147483647 h 168"/>
                <a:gd name="T54" fmla="*/ 2147483647 w 144"/>
                <a:gd name="T55" fmla="*/ 2147483647 h 168"/>
                <a:gd name="T56" fmla="*/ 2147483647 w 144"/>
                <a:gd name="T57" fmla="*/ 2147483647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68"/>
                <a:gd name="T89" fmla="*/ 144 w 144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68">
                  <a:moveTo>
                    <a:pt x="88" y="160"/>
                  </a:moveTo>
                  <a:lnTo>
                    <a:pt x="88" y="152"/>
                  </a:lnTo>
                  <a:lnTo>
                    <a:pt x="120" y="128"/>
                  </a:lnTo>
                  <a:lnTo>
                    <a:pt x="136" y="128"/>
                  </a:lnTo>
                  <a:lnTo>
                    <a:pt x="144" y="128"/>
                  </a:lnTo>
                  <a:lnTo>
                    <a:pt x="144" y="104"/>
                  </a:lnTo>
                  <a:lnTo>
                    <a:pt x="144" y="88"/>
                  </a:lnTo>
                  <a:lnTo>
                    <a:pt x="120" y="80"/>
                  </a:lnTo>
                  <a:lnTo>
                    <a:pt x="112" y="72"/>
                  </a:lnTo>
                  <a:lnTo>
                    <a:pt x="112" y="56"/>
                  </a:lnTo>
                  <a:lnTo>
                    <a:pt x="88" y="40"/>
                  </a:lnTo>
                  <a:lnTo>
                    <a:pt x="64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8" y="6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12"/>
                  </a:lnTo>
                  <a:lnTo>
                    <a:pt x="8" y="12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8" y="160"/>
                  </a:lnTo>
                  <a:lnTo>
                    <a:pt x="64" y="168"/>
                  </a:lnTo>
                  <a:lnTo>
                    <a:pt x="72" y="160"/>
                  </a:lnTo>
                  <a:lnTo>
                    <a:pt x="88" y="16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7" name="Freeform 795"/>
            <p:cNvSpPr>
              <a:spLocks/>
            </p:cNvSpPr>
            <p:nvPr/>
          </p:nvSpPr>
          <p:spPr bwMode="auto">
            <a:xfrm>
              <a:off x="3216034" y="3486208"/>
              <a:ext cx="654680" cy="697448"/>
            </a:xfrm>
            <a:custGeom>
              <a:avLst/>
              <a:gdLst>
                <a:gd name="T0" fmla="*/ 2147483647 w 488"/>
                <a:gd name="T1" fmla="*/ 2147483647 h 520"/>
                <a:gd name="T2" fmla="*/ 2147483647 w 488"/>
                <a:gd name="T3" fmla="*/ 2147483647 h 520"/>
                <a:gd name="T4" fmla="*/ 2147483647 w 488"/>
                <a:gd name="T5" fmla="*/ 2147483647 h 520"/>
                <a:gd name="T6" fmla="*/ 2147483647 w 488"/>
                <a:gd name="T7" fmla="*/ 2147483647 h 520"/>
                <a:gd name="T8" fmla="*/ 2147483647 w 488"/>
                <a:gd name="T9" fmla="*/ 2147483647 h 520"/>
                <a:gd name="T10" fmla="*/ 2147483647 w 488"/>
                <a:gd name="T11" fmla="*/ 2147483647 h 520"/>
                <a:gd name="T12" fmla="*/ 2147483647 w 488"/>
                <a:gd name="T13" fmla="*/ 2147483647 h 520"/>
                <a:gd name="T14" fmla="*/ 2147483647 w 488"/>
                <a:gd name="T15" fmla="*/ 2147483647 h 520"/>
                <a:gd name="T16" fmla="*/ 2147483647 w 488"/>
                <a:gd name="T17" fmla="*/ 2147483647 h 520"/>
                <a:gd name="T18" fmla="*/ 2147483647 w 488"/>
                <a:gd name="T19" fmla="*/ 2147483647 h 520"/>
                <a:gd name="T20" fmla="*/ 2147483647 w 488"/>
                <a:gd name="T21" fmla="*/ 2147483647 h 520"/>
                <a:gd name="T22" fmla="*/ 2147483647 w 488"/>
                <a:gd name="T23" fmla="*/ 2147483647 h 520"/>
                <a:gd name="T24" fmla="*/ 2147483647 w 488"/>
                <a:gd name="T25" fmla="*/ 2147483647 h 520"/>
                <a:gd name="T26" fmla="*/ 2147483647 w 488"/>
                <a:gd name="T27" fmla="*/ 2147483647 h 520"/>
                <a:gd name="T28" fmla="*/ 2147483647 w 488"/>
                <a:gd name="T29" fmla="*/ 2147483647 h 520"/>
                <a:gd name="T30" fmla="*/ 2147483647 w 488"/>
                <a:gd name="T31" fmla="*/ 2147483647 h 520"/>
                <a:gd name="T32" fmla="*/ 2147483647 w 488"/>
                <a:gd name="T33" fmla="*/ 2147483647 h 520"/>
                <a:gd name="T34" fmla="*/ 2147483647 w 488"/>
                <a:gd name="T35" fmla="*/ 2147483647 h 520"/>
                <a:gd name="T36" fmla="*/ 2147483647 w 488"/>
                <a:gd name="T37" fmla="*/ 2147483647 h 520"/>
                <a:gd name="T38" fmla="*/ 2147483647 w 488"/>
                <a:gd name="T39" fmla="*/ 2147483647 h 520"/>
                <a:gd name="T40" fmla="*/ 2147483647 w 488"/>
                <a:gd name="T41" fmla="*/ 2147483647 h 520"/>
                <a:gd name="T42" fmla="*/ 2147483647 w 488"/>
                <a:gd name="T43" fmla="*/ 2147483647 h 520"/>
                <a:gd name="T44" fmla="*/ 2147483647 w 488"/>
                <a:gd name="T45" fmla="*/ 2147483647 h 520"/>
                <a:gd name="T46" fmla="*/ 2147483647 w 488"/>
                <a:gd name="T47" fmla="*/ 0 h 520"/>
                <a:gd name="T48" fmla="*/ 2147483647 w 488"/>
                <a:gd name="T49" fmla="*/ 2147483647 h 520"/>
                <a:gd name="T50" fmla="*/ 2147483647 w 488"/>
                <a:gd name="T51" fmla="*/ 2147483647 h 520"/>
                <a:gd name="T52" fmla="*/ 2147483647 w 488"/>
                <a:gd name="T53" fmla="*/ 2147483647 h 520"/>
                <a:gd name="T54" fmla="*/ 2147483647 w 488"/>
                <a:gd name="T55" fmla="*/ 2147483647 h 520"/>
                <a:gd name="T56" fmla="*/ 2147483647 w 488"/>
                <a:gd name="T57" fmla="*/ 2147483647 h 520"/>
                <a:gd name="T58" fmla="*/ 2147483647 w 488"/>
                <a:gd name="T59" fmla="*/ 2147483647 h 520"/>
                <a:gd name="T60" fmla="*/ 0 w 488"/>
                <a:gd name="T61" fmla="*/ 2147483647 h 520"/>
                <a:gd name="T62" fmla="*/ 2147483647 w 488"/>
                <a:gd name="T63" fmla="*/ 2147483647 h 520"/>
                <a:gd name="T64" fmla="*/ 2147483647 w 488"/>
                <a:gd name="T65" fmla="*/ 2147483647 h 520"/>
                <a:gd name="T66" fmla="*/ 2147483647 w 488"/>
                <a:gd name="T67" fmla="*/ 2147483647 h 520"/>
                <a:gd name="T68" fmla="*/ 2147483647 w 488"/>
                <a:gd name="T69" fmla="*/ 2147483647 h 520"/>
                <a:gd name="T70" fmla="*/ 2147483647 w 488"/>
                <a:gd name="T71" fmla="*/ 2147483647 h 520"/>
                <a:gd name="T72" fmla="*/ 2147483647 w 488"/>
                <a:gd name="T73" fmla="*/ 2147483647 h 520"/>
                <a:gd name="T74" fmla="*/ 2147483647 w 488"/>
                <a:gd name="T75" fmla="*/ 2147483647 h 520"/>
                <a:gd name="T76" fmla="*/ 2147483647 w 488"/>
                <a:gd name="T77" fmla="*/ 2147483647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8"/>
                <a:gd name="T118" fmla="*/ 0 h 520"/>
                <a:gd name="T119" fmla="*/ 488 w 488"/>
                <a:gd name="T120" fmla="*/ 520 h 5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8" h="520">
                  <a:moveTo>
                    <a:pt x="248" y="400"/>
                  </a:moveTo>
                  <a:lnTo>
                    <a:pt x="248" y="408"/>
                  </a:lnTo>
                  <a:lnTo>
                    <a:pt x="240" y="432"/>
                  </a:lnTo>
                  <a:lnTo>
                    <a:pt x="232" y="440"/>
                  </a:lnTo>
                  <a:lnTo>
                    <a:pt x="200" y="464"/>
                  </a:lnTo>
                  <a:lnTo>
                    <a:pt x="208" y="464"/>
                  </a:lnTo>
                  <a:lnTo>
                    <a:pt x="200" y="464"/>
                  </a:lnTo>
                  <a:lnTo>
                    <a:pt x="216" y="472"/>
                  </a:lnTo>
                  <a:lnTo>
                    <a:pt x="232" y="480"/>
                  </a:lnTo>
                  <a:lnTo>
                    <a:pt x="248" y="496"/>
                  </a:lnTo>
                  <a:lnTo>
                    <a:pt x="256" y="520"/>
                  </a:lnTo>
                  <a:lnTo>
                    <a:pt x="264" y="504"/>
                  </a:lnTo>
                  <a:lnTo>
                    <a:pt x="280" y="488"/>
                  </a:lnTo>
                  <a:lnTo>
                    <a:pt x="296" y="472"/>
                  </a:lnTo>
                  <a:lnTo>
                    <a:pt x="312" y="416"/>
                  </a:lnTo>
                  <a:lnTo>
                    <a:pt x="328" y="392"/>
                  </a:lnTo>
                  <a:lnTo>
                    <a:pt x="368" y="368"/>
                  </a:lnTo>
                  <a:lnTo>
                    <a:pt x="400" y="360"/>
                  </a:lnTo>
                  <a:lnTo>
                    <a:pt x="408" y="360"/>
                  </a:lnTo>
                  <a:lnTo>
                    <a:pt x="416" y="344"/>
                  </a:lnTo>
                  <a:lnTo>
                    <a:pt x="416" y="328"/>
                  </a:lnTo>
                  <a:lnTo>
                    <a:pt x="432" y="304"/>
                  </a:lnTo>
                  <a:lnTo>
                    <a:pt x="432" y="296"/>
                  </a:lnTo>
                  <a:lnTo>
                    <a:pt x="440" y="232"/>
                  </a:lnTo>
                  <a:lnTo>
                    <a:pt x="448" y="224"/>
                  </a:lnTo>
                  <a:lnTo>
                    <a:pt x="488" y="176"/>
                  </a:lnTo>
                  <a:lnTo>
                    <a:pt x="488" y="160"/>
                  </a:lnTo>
                  <a:lnTo>
                    <a:pt x="480" y="136"/>
                  </a:lnTo>
                  <a:lnTo>
                    <a:pt x="456" y="128"/>
                  </a:lnTo>
                  <a:lnTo>
                    <a:pt x="424" y="104"/>
                  </a:lnTo>
                  <a:lnTo>
                    <a:pt x="384" y="104"/>
                  </a:lnTo>
                  <a:lnTo>
                    <a:pt x="368" y="96"/>
                  </a:lnTo>
                  <a:lnTo>
                    <a:pt x="360" y="88"/>
                  </a:lnTo>
                  <a:lnTo>
                    <a:pt x="328" y="72"/>
                  </a:lnTo>
                  <a:lnTo>
                    <a:pt x="304" y="56"/>
                  </a:lnTo>
                  <a:lnTo>
                    <a:pt x="296" y="40"/>
                  </a:lnTo>
                  <a:lnTo>
                    <a:pt x="288" y="8"/>
                  </a:lnTo>
                  <a:lnTo>
                    <a:pt x="280" y="8"/>
                  </a:lnTo>
                  <a:lnTo>
                    <a:pt x="264" y="32"/>
                  </a:lnTo>
                  <a:lnTo>
                    <a:pt x="248" y="40"/>
                  </a:lnTo>
                  <a:lnTo>
                    <a:pt x="224" y="40"/>
                  </a:lnTo>
                  <a:lnTo>
                    <a:pt x="216" y="40"/>
                  </a:lnTo>
                  <a:lnTo>
                    <a:pt x="192" y="48"/>
                  </a:lnTo>
                  <a:lnTo>
                    <a:pt x="184" y="48"/>
                  </a:lnTo>
                  <a:lnTo>
                    <a:pt x="168" y="40"/>
                  </a:lnTo>
                  <a:lnTo>
                    <a:pt x="176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0" y="8"/>
                  </a:lnTo>
                  <a:lnTo>
                    <a:pt x="144" y="16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28" y="48"/>
                  </a:lnTo>
                  <a:lnTo>
                    <a:pt x="88" y="56"/>
                  </a:lnTo>
                  <a:lnTo>
                    <a:pt x="80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120"/>
                  </a:lnTo>
                  <a:lnTo>
                    <a:pt x="32" y="112"/>
                  </a:lnTo>
                  <a:lnTo>
                    <a:pt x="32" y="120"/>
                  </a:lnTo>
                  <a:lnTo>
                    <a:pt x="16" y="128"/>
                  </a:lnTo>
                  <a:lnTo>
                    <a:pt x="0" y="152"/>
                  </a:lnTo>
                  <a:lnTo>
                    <a:pt x="0" y="176"/>
                  </a:lnTo>
                  <a:lnTo>
                    <a:pt x="16" y="192"/>
                  </a:lnTo>
                  <a:lnTo>
                    <a:pt x="40" y="184"/>
                  </a:lnTo>
                  <a:lnTo>
                    <a:pt x="40" y="208"/>
                  </a:lnTo>
                  <a:lnTo>
                    <a:pt x="48" y="208"/>
                  </a:lnTo>
                  <a:lnTo>
                    <a:pt x="64" y="208"/>
                  </a:lnTo>
                  <a:lnTo>
                    <a:pt x="80" y="192"/>
                  </a:lnTo>
                  <a:lnTo>
                    <a:pt x="104" y="200"/>
                  </a:lnTo>
                  <a:lnTo>
                    <a:pt x="112" y="224"/>
                  </a:lnTo>
                  <a:lnTo>
                    <a:pt x="136" y="232"/>
                  </a:lnTo>
                  <a:lnTo>
                    <a:pt x="160" y="248"/>
                  </a:lnTo>
                  <a:lnTo>
                    <a:pt x="160" y="264"/>
                  </a:lnTo>
                  <a:lnTo>
                    <a:pt x="168" y="272"/>
                  </a:lnTo>
                  <a:lnTo>
                    <a:pt x="192" y="280"/>
                  </a:lnTo>
                  <a:lnTo>
                    <a:pt x="192" y="296"/>
                  </a:lnTo>
                  <a:lnTo>
                    <a:pt x="192" y="320"/>
                  </a:lnTo>
                  <a:lnTo>
                    <a:pt x="248" y="400"/>
                  </a:lnTo>
                  <a:close/>
                </a:path>
              </a:pathLst>
            </a:custGeom>
            <a:solidFill>
              <a:srgbClr val="DB7051"/>
            </a:solidFill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48" name="Freeform 796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w 5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80"/>
                <a:gd name="T29" fmla="*/ 56 w 5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9" name="Freeform 797"/>
            <p:cNvSpPr>
              <a:spLocks/>
            </p:cNvSpPr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0" name="Freeform 798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1" name="Freeform 799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2" name="Freeform 800"/>
            <p:cNvSpPr>
              <a:spLocks/>
            </p:cNvSpPr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8"/>
                <a:gd name="T37" fmla="*/ 0 h 56"/>
                <a:gd name="T38" fmla="*/ 48 w 4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3" name="Freeform 801"/>
            <p:cNvSpPr>
              <a:spLocks/>
            </p:cNvSpPr>
            <p:nvPr/>
          </p:nvSpPr>
          <p:spPr bwMode="auto">
            <a:xfrm>
              <a:off x="3225904" y="3367774"/>
              <a:ext cx="225903" cy="194101"/>
            </a:xfrm>
            <a:custGeom>
              <a:avLst/>
              <a:gdLst>
                <a:gd name="T0" fmla="*/ 2147483647 w 168"/>
                <a:gd name="T1" fmla="*/ 2147483647 h 144"/>
                <a:gd name="T2" fmla="*/ 2147483647 w 168"/>
                <a:gd name="T3" fmla="*/ 2147483647 h 144"/>
                <a:gd name="T4" fmla="*/ 2147483647 w 168"/>
                <a:gd name="T5" fmla="*/ 2147483647 h 144"/>
                <a:gd name="T6" fmla="*/ 2147483647 w 168"/>
                <a:gd name="T7" fmla="*/ 2147483647 h 144"/>
                <a:gd name="T8" fmla="*/ 2147483647 w 168"/>
                <a:gd name="T9" fmla="*/ 2147483647 h 144"/>
                <a:gd name="T10" fmla="*/ 2147483647 w 168"/>
                <a:gd name="T11" fmla="*/ 2147483647 h 144"/>
                <a:gd name="T12" fmla="*/ 2147483647 w 168"/>
                <a:gd name="T13" fmla="*/ 2147483647 h 144"/>
                <a:gd name="T14" fmla="*/ 2147483647 w 168"/>
                <a:gd name="T15" fmla="*/ 2147483647 h 144"/>
                <a:gd name="T16" fmla="*/ 2147483647 w 168"/>
                <a:gd name="T17" fmla="*/ 2147483647 h 144"/>
                <a:gd name="T18" fmla="*/ 2147483647 w 168"/>
                <a:gd name="T19" fmla="*/ 2147483647 h 144"/>
                <a:gd name="T20" fmla="*/ 2147483647 w 168"/>
                <a:gd name="T21" fmla="*/ 2147483647 h 144"/>
                <a:gd name="T22" fmla="*/ 2147483647 w 168"/>
                <a:gd name="T23" fmla="*/ 2147483647 h 144"/>
                <a:gd name="T24" fmla="*/ 2147483647 w 168"/>
                <a:gd name="T25" fmla="*/ 0 h 144"/>
                <a:gd name="T26" fmla="*/ 0 w 168"/>
                <a:gd name="T27" fmla="*/ 2147483647 h 144"/>
                <a:gd name="T28" fmla="*/ 0 w 168"/>
                <a:gd name="T29" fmla="*/ 2147483647 h 144"/>
                <a:gd name="T30" fmla="*/ 2147483647 w 168"/>
                <a:gd name="T31" fmla="*/ 2147483647 h 144"/>
                <a:gd name="T32" fmla="*/ 2147483647 w 168"/>
                <a:gd name="T33" fmla="*/ 2147483647 h 144"/>
                <a:gd name="T34" fmla="*/ 2147483647 w 168"/>
                <a:gd name="T35" fmla="*/ 2147483647 h 144"/>
                <a:gd name="T36" fmla="*/ 2147483647 w 168"/>
                <a:gd name="T37" fmla="*/ 2147483647 h 144"/>
                <a:gd name="T38" fmla="*/ 2147483647 w 168"/>
                <a:gd name="T39" fmla="*/ 2147483647 h 144"/>
                <a:gd name="T40" fmla="*/ 2147483647 w 168"/>
                <a:gd name="T41" fmla="*/ 2147483647 h 144"/>
                <a:gd name="T42" fmla="*/ 2147483647 w 168"/>
                <a:gd name="T43" fmla="*/ 2147483647 h 144"/>
                <a:gd name="T44" fmla="*/ 2147483647 w 168"/>
                <a:gd name="T45" fmla="*/ 2147483647 h 144"/>
                <a:gd name="T46" fmla="*/ 2147483647 w 168"/>
                <a:gd name="T47" fmla="*/ 2147483647 h 144"/>
                <a:gd name="T48" fmla="*/ 2147483647 w 168"/>
                <a:gd name="T49" fmla="*/ 2147483647 h 144"/>
                <a:gd name="T50" fmla="*/ 2147483647 w 168"/>
                <a:gd name="T51" fmla="*/ 2147483647 h 144"/>
                <a:gd name="T52" fmla="*/ 2147483647 w 168"/>
                <a:gd name="T53" fmla="*/ 2147483647 h 144"/>
                <a:gd name="T54" fmla="*/ 2147483647 w 168"/>
                <a:gd name="T55" fmla="*/ 2147483647 h 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44"/>
                <a:gd name="T86" fmla="*/ 168 w 168"/>
                <a:gd name="T87" fmla="*/ 144 h 1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44">
                  <a:moveTo>
                    <a:pt x="152" y="88"/>
                  </a:moveTo>
                  <a:lnTo>
                    <a:pt x="144" y="72"/>
                  </a:lnTo>
                  <a:lnTo>
                    <a:pt x="152" y="64"/>
                  </a:lnTo>
                  <a:lnTo>
                    <a:pt x="168" y="48"/>
                  </a:lnTo>
                  <a:lnTo>
                    <a:pt x="152" y="40"/>
                  </a:lnTo>
                  <a:lnTo>
                    <a:pt x="152" y="32"/>
                  </a:lnTo>
                  <a:lnTo>
                    <a:pt x="128" y="24"/>
                  </a:lnTo>
                  <a:lnTo>
                    <a:pt x="88" y="24"/>
                  </a:lnTo>
                  <a:lnTo>
                    <a:pt x="64" y="24"/>
                  </a:lnTo>
                  <a:lnTo>
                    <a:pt x="64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48" y="80"/>
                  </a:lnTo>
                  <a:lnTo>
                    <a:pt x="64" y="80"/>
                  </a:lnTo>
                  <a:lnTo>
                    <a:pt x="64" y="88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80" y="144"/>
                  </a:lnTo>
                  <a:lnTo>
                    <a:pt x="120" y="136"/>
                  </a:lnTo>
                  <a:lnTo>
                    <a:pt x="112" y="120"/>
                  </a:lnTo>
                  <a:lnTo>
                    <a:pt x="104" y="104"/>
                  </a:lnTo>
                  <a:lnTo>
                    <a:pt x="136" y="104"/>
                  </a:lnTo>
                  <a:lnTo>
                    <a:pt x="152" y="96"/>
                  </a:lnTo>
                  <a:lnTo>
                    <a:pt x="152" y="8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4" name="Freeform 802"/>
            <p:cNvSpPr>
              <a:spLocks/>
            </p:cNvSpPr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0 h 224"/>
                <a:gd name="T26" fmla="*/ 2147483647 w 160"/>
                <a:gd name="T27" fmla="*/ 2147483647 h 224"/>
                <a:gd name="T28" fmla="*/ 2147483647 w 160"/>
                <a:gd name="T29" fmla="*/ 2147483647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0 w 160"/>
                <a:gd name="T39" fmla="*/ 2147483647 h 224"/>
                <a:gd name="T40" fmla="*/ 2147483647 w 160"/>
                <a:gd name="T41" fmla="*/ 2147483647 h 224"/>
                <a:gd name="T42" fmla="*/ 2147483647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0"/>
                <a:gd name="T91" fmla="*/ 0 h 224"/>
                <a:gd name="T92" fmla="*/ 160 w 160"/>
                <a:gd name="T93" fmla="*/ 224 h 2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0" h="224">
                  <a:moveTo>
                    <a:pt x="152" y="136"/>
                  </a:move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5" name="Freeform 803"/>
            <p:cNvSpPr>
              <a:spLocks/>
            </p:cNvSpPr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2147483647 w 48"/>
                <a:gd name="T25" fmla="*/ 2147483647 h 56"/>
                <a:gd name="T26" fmla="*/ 2147483647 w 48"/>
                <a:gd name="T27" fmla="*/ 2147483647 h 56"/>
                <a:gd name="T28" fmla="*/ 2147483647 w 48"/>
                <a:gd name="T29" fmla="*/ 2147483647 h 56"/>
                <a:gd name="T30" fmla="*/ 2147483647 w 48"/>
                <a:gd name="T31" fmla="*/ 2147483647 h 56"/>
                <a:gd name="T32" fmla="*/ 2147483647 w 48"/>
                <a:gd name="T33" fmla="*/ 2147483647 h 56"/>
                <a:gd name="T34" fmla="*/ 2147483647 w 48"/>
                <a:gd name="T35" fmla="*/ 2147483647 h 56"/>
                <a:gd name="T36" fmla="*/ 2147483647 w 48"/>
                <a:gd name="T37" fmla="*/ 0 h 56"/>
                <a:gd name="T38" fmla="*/ 2147483647 w 48"/>
                <a:gd name="T39" fmla="*/ 2147483647 h 56"/>
                <a:gd name="T40" fmla="*/ 0 w 48"/>
                <a:gd name="T41" fmla="*/ 2147483647 h 56"/>
                <a:gd name="T42" fmla="*/ 2147483647 w 48"/>
                <a:gd name="T43" fmla="*/ 2147483647 h 56"/>
                <a:gd name="T44" fmla="*/ 2147483647 w 48"/>
                <a:gd name="T45" fmla="*/ 2147483647 h 56"/>
                <a:gd name="T46" fmla="*/ 2147483647 w 48"/>
                <a:gd name="T47" fmla="*/ 2147483647 h 56"/>
                <a:gd name="T48" fmla="*/ 2147483647 w 48"/>
                <a:gd name="T49" fmla="*/ 2147483647 h 56"/>
                <a:gd name="T50" fmla="*/ 2147483647 w 48"/>
                <a:gd name="T51" fmla="*/ 2147483647 h 56"/>
                <a:gd name="T52" fmla="*/ 2147483647 w 48"/>
                <a:gd name="T53" fmla="*/ 2147483647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56"/>
                <a:gd name="T83" fmla="*/ 48 w 48"/>
                <a:gd name="T84" fmla="*/ 56 h 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6" name="Freeform 804"/>
            <p:cNvSpPr>
              <a:spLocks/>
            </p:cNvSpPr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2147483647 h 224"/>
                <a:gd name="T26" fmla="*/ 2147483647 w 160"/>
                <a:gd name="T27" fmla="*/ 0 h 224"/>
                <a:gd name="T28" fmla="*/ 2147483647 w 160"/>
                <a:gd name="T29" fmla="*/ 0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2147483647 w 160"/>
                <a:gd name="T39" fmla="*/ 2147483647 h 224"/>
                <a:gd name="T40" fmla="*/ 2147483647 w 160"/>
                <a:gd name="T41" fmla="*/ 2147483647 h 224"/>
                <a:gd name="T42" fmla="*/ 0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2147483647 w 160"/>
                <a:gd name="T61" fmla="*/ 2147483647 h 224"/>
                <a:gd name="T62" fmla="*/ 2147483647 w 160"/>
                <a:gd name="T63" fmla="*/ 2147483647 h 224"/>
                <a:gd name="T64" fmla="*/ 2147483647 w 160"/>
                <a:gd name="T65" fmla="*/ 2147483647 h 224"/>
                <a:gd name="T66" fmla="*/ 2147483647 w 160"/>
                <a:gd name="T67" fmla="*/ 2147483647 h 224"/>
                <a:gd name="T68" fmla="*/ 2147483647 w 160"/>
                <a:gd name="T69" fmla="*/ 2147483647 h 224"/>
                <a:gd name="T70" fmla="*/ 2147483647 w 160"/>
                <a:gd name="T71" fmla="*/ 2147483647 h 224"/>
                <a:gd name="T72" fmla="*/ 2147483647 w 160"/>
                <a:gd name="T73" fmla="*/ 2147483647 h 224"/>
                <a:gd name="T74" fmla="*/ 2147483647 w 160"/>
                <a:gd name="T75" fmla="*/ 2147483647 h 224"/>
                <a:gd name="T76" fmla="*/ 2147483647 w 160"/>
                <a:gd name="T77" fmla="*/ 2147483647 h 224"/>
                <a:gd name="T78" fmla="*/ 2147483647 w 160"/>
                <a:gd name="T79" fmla="*/ 2147483647 h 224"/>
                <a:gd name="T80" fmla="*/ 2147483647 w 160"/>
                <a:gd name="T81" fmla="*/ 2147483647 h 224"/>
                <a:gd name="T82" fmla="*/ 2147483647 w 160"/>
                <a:gd name="T83" fmla="*/ 2147483647 h 224"/>
                <a:gd name="T84" fmla="*/ 2147483647 w 160"/>
                <a:gd name="T85" fmla="*/ 2147483647 h 224"/>
                <a:gd name="T86" fmla="*/ 2147483647 w 160"/>
                <a:gd name="T87" fmla="*/ 2147483647 h 224"/>
                <a:gd name="T88" fmla="*/ 2147483647 w 160"/>
                <a:gd name="T89" fmla="*/ 0 h 224"/>
                <a:gd name="T90" fmla="*/ 2147483647 w 160"/>
                <a:gd name="T91" fmla="*/ 0 h 224"/>
                <a:gd name="T92" fmla="*/ 2147483647 w 160"/>
                <a:gd name="T93" fmla="*/ 2147483647 h 224"/>
                <a:gd name="T94" fmla="*/ 2147483647 w 160"/>
                <a:gd name="T95" fmla="*/ 2147483647 h 224"/>
                <a:gd name="T96" fmla="*/ 2147483647 w 160"/>
                <a:gd name="T97" fmla="*/ 2147483647 h 224"/>
                <a:gd name="T98" fmla="*/ 2147483647 w 160"/>
                <a:gd name="T99" fmla="*/ 2147483647 h 224"/>
                <a:gd name="T100" fmla="*/ 2147483647 w 160"/>
                <a:gd name="T101" fmla="*/ 2147483647 h 224"/>
                <a:gd name="T102" fmla="*/ 2147483647 w 160"/>
                <a:gd name="T103" fmla="*/ 2147483647 h 224"/>
                <a:gd name="T104" fmla="*/ 0 w 160"/>
                <a:gd name="T105" fmla="*/ 2147483647 h 224"/>
                <a:gd name="T106" fmla="*/ 2147483647 w 160"/>
                <a:gd name="T107" fmla="*/ 2147483647 h 224"/>
                <a:gd name="T108" fmla="*/ 2147483647 w 160"/>
                <a:gd name="T109" fmla="*/ 2147483647 h 224"/>
                <a:gd name="T110" fmla="*/ 2147483647 w 160"/>
                <a:gd name="T111" fmla="*/ 2147483647 h 224"/>
                <a:gd name="T112" fmla="*/ 2147483647 w 160"/>
                <a:gd name="T113" fmla="*/ 2147483647 h 224"/>
                <a:gd name="T114" fmla="*/ 2147483647 w 160"/>
                <a:gd name="T115" fmla="*/ 2147483647 h 224"/>
                <a:gd name="T116" fmla="*/ 2147483647 w 160"/>
                <a:gd name="T117" fmla="*/ 2147483647 h 224"/>
                <a:gd name="T118" fmla="*/ 2147483647 w 160"/>
                <a:gd name="T119" fmla="*/ 2147483647 h 224"/>
                <a:gd name="T120" fmla="*/ 2147483647 w 160"/>
                <a:gd name="T121" fmla="*/ 2147483647 h 224"/>
                <a:gd name="T122" fmla="*/ 2147483647 w 160"/>
                <a:gd name="T123" fmla="*/ 2147483647 h 224"/>
                <a:gd name="T124" fmla="*/ 2147483647 w 160"/>
                <a:gd name="T125" fmla="*/ 2147483647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"/>
                <a:gd name="T190" fmla="*/ 0 h 224"/>
                <a:gd name="T191" fmla="*/ 160 w 160"/>
                <a:gd name="T192" fmla="*/ 224 h 2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" h="224">
                  <a:moveTo>
                    <a:pt x="152" y="136"/>
                  </a:move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7" name="Freeform 805"/>
            <p:cNvSpPr>
              <a:spLocks/>
            </p:cNvSpPr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8" name="Freeform 806"/>
            <p:cNvSpPr>
              <a:spLocks/>
            </p:cNvSpPr>
            <p:nvPr/>
          </p:nvSpPr>
          <p:spPr bwMode="auto">
            <a:xfrm>
              <a:off x="2947363" y="3304170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0 w 72"/>
                <a:gd name="T7" fmla="*/ 2147483647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2"/>
                <a:gd name="T26" fmla="*/ 72 w 72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2">
                  <a:moveTo>
                    <a:pt x="72" y="8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16" y="32"/>
                  </a:lnTo>
                  <a:lnTo>
                    <a:pt x="48" y="24"/>
                  </a:lnTo>
                  <a:lnTo>
                    <a:pt x="72" y="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9" name="Freeform 807"/>
            <p:cNvSpPr>
              <a:spLocks/>
            </p:cNvSpPr>
            <p:nvPr/>
          </p:nvSpPr>
          <p:spPr bwMode="auto">
            <a:xfrm>
              <a:off x="2893629" y="3271271"/>
              <a:ext cx="74570" cy="64701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0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56" y="24"/>
                  </a:moveTo>
                  <a:lnTo>
                    <a:pt x="40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24" y="24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32"/>
                  </a:lnTo>
                  <a:lnTo>
                    <a:pt x="56" y="24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0" name="Freeform 808"/>
            <p:cNvSpPr>
              <a:spLocks/>
            </p:cNvSpPr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0 h 248"/>
                <a:gd name="T48" fmla="*/ 0 w 384"/>
                <a:gd name="T49" fmla="*/ 0 h 248"/>
                <a:gd name="T50" fmla="*/ 2147483647 w 384"/>
                <a:gd name="T51" fmla="*/ 2147483647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248"/>
                <a:gd name="T167" fmla="*/ 384 w 384"/>
                <a:gd name="T168" fmla="*/ 248 h 24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1" name="Freeform 809"/>
            <p:cNvSpPr>
              <a:spLocks/>
            </p:cNvSpPr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2" name="Freeform 810"/>
            <p:cNvSpPr>
              <a:spLocks/>
            </p:cNvSpPr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2147483647 h 248"/>
                <a:gd name="T48" fmla="*/ 2147483647 w 384"/>
                <a:gd name="T49" fmla="*/ 0 h 248"/>
                <a:gd name="T50" fmla="*/ 0 w 384"/>
                <a:gd name="T51" fmla="*/ 0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2147483647 w 384"/>
                <a:gd name="T111" fmla="*/ 2147483647 h 2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4"/>
                <a:gd name="T169" fmla="*/ 0 h 248"/>
                <a:gd name="T170" fmla="*/ 384 w 384"/>
                <a:gd name="T171" fmla="*/ 248 h 2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3" name="Freeform 778"/>
            <p:cNvSpPr>
              <a:spLocks/>
            </p:cNvSpPr>
            <p:nvPr/>
          </p:nvSpPr>
          <p:spPr bwMode="auto">
            <a:xfrm>
              <a:off x="2071166" y="1789743"/>
              <a:ext cx="1449727" cy="999017"/>
            </a:xfrm>
            <a:custGeom>
              <a:avLst/>
              <a:gdLst>
                <a:gd name="T0" fmla="*/ 2147483647 w 1080"/>
                <a:gd name="T1" fmla="*/ 2147483647 h 744"/>
                <a:gd name="T2" fmla="*/ 2147483647 w 1080"/>
                <a:gd name="T3" fmla="*/ 2147483647 h 744"/>
                <a:gd name="T4" fmla="*/ 2147483647 w 1080"/>
                <a:gd name="T5" fmla="*/ 2147483647 h 744"/>
                <a:gd name="T6" fmla="*/ 2147483647 w 1080"/>
                <a:gd name="T7" fmla="*/ 2147483647 h 744"/>
                <a:gd name="T8" fmla="*/ 2147483647 w 1080"/>
                <a:gd name="T9" fmla="*/ 2147483647 h 744"/>
                <a:gd name="T10" fmla="*/ 2147483647 w 1080"/>
                <a:gd name="T11" fmla="*/ 2147483647 h 744"/>
                <a:gd name="T12" fmla="*/ 2147483647 w 1080"/>
                <a:gd name="T13" fmla="*/ 2147483647 h 744"/>
                <a:gd name="T14" fmla="*/ 2147483647 w 1080"/>
                <a:gd name="T15" fmla="*/ 2147483647 h 744"/>
                <a:gd name="T16" fmla="*/ 2147483647 w 1080"/>
                <a:gd name="T17" fmla="*/ 2147483647 h 744"/>
                <a:gd name="T18" fmla="*/ 2147483647 w 1080"/>
                <a:gd name="T19" fmla="*/ 2147483647 h 744"/>
                <a:gd name="T20" fmla="*/ 2147483647 w 1080"/>
                <a:gd name="T21" fmla="*/ 2147483647 h 744"/>
                <a:gd name="T22" fmla="*/ 2147483647 w 1080"/>
                <a:gd name="T23" fmla="*/ 2147483647 h 744"/>
                <a:gd name="T24" fmla="*/ 2147483647 w 1080"/>
                <a:gd name="T25" fmla="*/ 2147483647 h 744"/>
                <a:gd name="T26" fmla="*/ 2147483647 w 1080"/>
                <a:gd name="T27" fmla="*/ 2147483647 h 744"/>
                <a:gd name="T28" fmla="*/ 2147483647 w 1080"/>
                <a:gd name="T29" fmla="*/ 2147483647 h 744"/>
                <a:gd name="T30" fmla="*/ 2147483647 w 1080"/>
                <a:gd name="T31" fmla="*/ 2147483647 h 744"/>
                <a:gd name="T32" fmla="*/ 2147483647 w 1080"/>
                <a:gd name="T33" fmla="*/ 2147483647 h 744"/>
                <a:gd name="T34" fmla="*/ 2147483647 w 1080"/>
                <a:gd name="T35" fmla="*/ 2147483647 h 744"/>
                <a:gd name="T36" fmla="*/ 2147483647 w 1080"/>
                <a:gd name="T37" fmla="*/ 2147483647 h 744"/>
                <a:gd name="T38" fmla="*/ 2147483647 w 1080"/>
                <a:gd name="T39" fmla="*/ 2147483647 h 744"/>
                <a:gd name="T40" fmla="*/ 2147483647 w 1080"/>
                <a:gd name="T41" fmla="*/ 2147483647 h 744"/>
                <a:gd name="T42" fmla="*/ 2147483647 w 1080"/>
                <a:gd name="T43" fmla="*/ 2147483647 h 744"/>
                <a:gd name="T44" fmla="*/ 2147483647 w 1080"/>
                <a:gd name="T45" fmla="*/ 2147483647 h 744"/>
                <a:gd name="T46" fmla="*/ 2147483647 w 1080"/>
                <a:gd name="T47" fmla="*/ 2147483647 h 744"/>
                <a:gd name="T48" fmla="*/ 2147483647 w 1080"/>
                <a:gd name="T49" fmla="*/ 2147483647 h 744"/>
                <a:gd name="T50" fmla="*/ 2147483647 w 1080"/>
                <a:gd name="T51" fmla="*/ 2147483647 h 744"/>
                <a:gd name="T52" fmla="*/ 2147483647 w 1080"/>
                <a:gd name="T53" fmla="*/ 2147483647 h 744"/>
                <a:gd name="T54" fmla="*/ 2147483647 w 1080"/>
                <a:gd name="T55" fmla="*/ 2147483647 h 744"/>
                <a:gd name="T56" fmla="*/ 2147483647 w 1080"/>
                <a:gd name="T57" fmla="*/ 2147483647 h 744"/>
                <a:gd name="T58" fmla="*/ 2147483647 w 1080"/>
                <a:gd name="T59" fmla="*/ 2147483647 h 744"/>
                <a:gd name="T60" fmla="*/ 2147483647 w 1080"/>
                <a:gd name="T61" fmla="*/ 2147483647 h 744"/>
                <a:gd name="T62" fmla="*/ 2147483647 w 1080"/>
                <a:gd name="T63" fmla="*/ 2147483647 h 744"/>
                <a:gd name="T64" fmla="*/ 2147483647 w 1080"/>
                <a:gd name="T65" fmla="*/ 2147483647 h 744"/>
                <a:gd name="T66" fmla="*/ 2147483647 w 1080"/>
                <a:gd name="T67" fmla="*/ 2147483647 h 744"/>
                <a:gd name="T68" fmla="*/ 2147483647 w 1080"/>
                <a:gd name="T69" fmla="*/ 2147483647 h 744"/>
                <a:gd name="T70" fmla="*/ 2147483647 w 1080"/>
                <a:gd name="T71" fmla="*/ 2147483647 h 744"/>
                <a:gd name="T72" fmla="*/ 2147483647 w 1080"/>
                <a:gd name="T73" fmla="*/ 2147483647 h 744"/>
                <a:gd name="T74" fmla="*/ 2147483647 w 1080"/>
                <a:gd name="T75" fmla="*/ 2147483647 h 744"/>
                <a:gd name="T76" fmla="*/ 2147483647 w 1080"/>
                <a:gd name="T77" fmla="*/ 2147483647 h 744"/>
                <a:gd name="T78" fmla="*/ 2147483647 w 1080"/>
                <a:gd name="T79" fmla="*/ 2147483647 h 744"/>
                <a:gd name="T80" fmla="*/ 2147483647 w 1080"/>
                <a:gd name="T81" fmla="*/ 0 h 744"/>
                <a:gd name="T82" fmla="*/ 2147483647 w 1080"/>
                <a:gd name="T83" fmla="*/ 2147483647 h 744"/>
                <a:gd name="T84" fmla="*/ 2147483647 w 1080"/>
                <a:gd name="T85" fmla="*/ 2147483647 h 744"/>
                <a:gd name="T86" fmla="*/ 2147483647 w 1080"/>
                <a:gd name="T87" fmla="*/ 2147483647 h 744"/>
                <a:gd name="T88" fmla="*/ 2147483647 w 1080"/>
                <a:gd name="T89" fmla="*/ 2147483647 h 744"/>
                <a:gd name="T90" fmla="*/ 2147483647 w 1080"/>
                <a:gd name="T91" fmla="*/ 2147483647 h 744"/>
                <a:gd name="T92" fmla="*/ 2147483647 w 1080"/>
                <a:gd name="T93" fmla="*/ 2147483647 h 744"/>
                <a:gd name="T94" fmla="*/ 2147483647 w 1080"/>
                <a:gd name="T95" fmla="*/ 2147483647 h 744"/>
                <a:gd name="T96" fmla="*/ 2147483647 w 1080"/>
                <a:gd name="T97" fmla="*/ 2147483647 h 744"/>
                <a:gd name="T98" fmla="*/ 2147483647 w 1080"/>
                <a:gd name="T99" fmla="*/ 2147483647 h 744"/>
                <a:gd name="T100" fmla="*/ 2147483647 w 1080"/>
                <a:gd name="T101" fmla="*/ 2147483647 h 744"/>
                <a:gd name="T102" fmla="*/ 2147483647 w 1080"/>
                <a:gd name="T103" fmla="*/ 2147483647 h 744"/>
                <a:gd name="T104" fmla="*/ 2147483647 w 1080"/>
                <a:gd name="T105" fmla="*/ 2147483647 h 744"/>
                <a:gd name="T106" fmla="*/ 2147483647 w 1080"/>
                <a:gd name="T107" fmla="*/ 2147483647 h 744"/>
                <a:gd name="T108" fmla="*/ 2147483647 w 1080"/>
                <a:gd name="T109" fmla="*/ 2147483647 h 744"/>
                <a:gd name="T110" fmla="*/ 0 w 1080"/>
                <a:gd name="T111" fmla="*/ 2147483647 h 744"/>
                <a:gd name="T112" fmla="*/ 2147483647 w 1080"/>
                <a:gd name="T113" fmla="*/ 2147483647 h 744"/>
                <a:gd name="T114" fmla="*/ 2147483647 w 1080"/>
                <a:gd name="T115" fmla="*/ 2147483647 h 744"/>
                <a:gd name="T116" fmla="*/ 2147483647 w 1080"/>
                <a:gd name="T117" fmla="*/ 2147483647 h 744"/>
                <a:gd name="T118" fmla="*/ 2147483647 w 1080"/>
                <a:gd name="T119" fmla="*/ 2147483647 h 744"/>
                <a:gd name="T120" fmla="*/ 2147483647 w 1080"/>
                <a:gd name="T121" fmla="*/ 2147483647 h 744"/>
                <a:gd name="T122" fmla="*/ 2147483647 w 1080"/>
                <a:gd name="T123" fmla="*/ 2147483647 h 7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80"/>
                <a:gd name="T187" fmla="*/ 0 h 744"/>
                <a:gd name="T188" fmla="*/ 1080 w 1080"/>
                <a:gd name="T189" fmla="*/ 744 h 7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80" h="744">
                  <a:moveTo>
                    <a:pt x="624" y="632"/>
                  </a:moveTo>
                  <a:lnTo>
                    <a:pt x="648" y="640"/>
                  </a:lnTo>
                  <a:lnTo>
                    <a:pt x="720" y="672"/>
                  </a:lnTo>
                  <a:lnTo>
                    <a:pt x="744" y="720"/>
                  </a:lnTo>
                  <a:lnTo>
                    <a:pt x="744" y="744"/>
                  </a:lnTo>
                  <a:lnTo>
                    <a:pt x="792" y="728"/>
                  </a:lnTo>
                  <a:lnTo>
                    <a:pt x="824" y="704"/>
                  </a:lnTo>
                  <a:lnTo>
                    <a:pt x="840" y="704"/>
                  </a:lnTo>
                  <a:lnTo>
                    <a:pt x="880" y="696"/>
                  </a:lnTo>
                  <a:lnTo>
                    <a:pt x="912" y="656"/>
                  </a:lnTo>
                  <a:lnTo>
                    <a:pt x="928" y="656"/>
                  </a:lnTo>
                  <a:lnTo>
                    <a:pt x="936" y="696"/>
                  </a:lnTo>
                  <a:lnTo>
                    <a:pt x="952" y="688"/>
                  </a:lnTo>
                  <a:lnTo>
                    <a:pt x="968" y="688"/>
                  </a:lnTo>
                  <a:lnTo>
                    <a:pt x="960" y="704"/>
                  </a:lnTo>
                  <a:lnTo>
                    <a:pt x="968" y="720"/>
                  </a:lnTo>
                  <a:lnTo>
                    <a:pt x="1000" y="688"/>
                  </a:lnTo>
                  <a:lnTo>
                    <a:pt x="1016" y="672"/>
                  </a:lnTo>
                  <a:lnTo>
                    <a:pt x="976" y="672"/>
                  </a:lnTo>
                  <a:lnTo>
                    <a:pt x="960" y="648"/>
                  </a:lnTo>
                  <a:lnTo>
                    <a:pt x="976" y="632"/>
                  </a:lnTo>
                  <a:lnTo>
                    <a:pt x="976" y="616"/>
                  </a:lnTo>
                  <a:lnTo>
                    <a:pt x="920" y="632"/>
                  </a:lnTo>
                  <a:lnTo>
                    <a:pt x="896" y="656"/>
                  </a:lnTo>
                  <a:lnTo>
                    <a:pt x="904" y="624"/>
                  </a:lnTo>
                  <a:lnTo>
                    <a:pt x="936" y="608"/>
                  </a:lnTo>
                  <a:lnTo>
                    <a:pt x="952" y="592"/>
                  </a:lnTo>
                  <a:lnTo>
                    <a:pt x="1000" y="600"/>
                  </a:lnTo>
                  <a:lnTo>
                    <a:pt x="1032" y="592"/>
                  </a:lnTo>
                  <a:lnTo>
                    <a:pt x="1064" y="576"/>
                  </a:lnTo>
                  <a:lnTo>
                    <a:pt x="1080" y="560"/>
                  </a:lnTo>
                  <a:lnTo>
                    <a:pt x="1064" y="520"/>
                  </a:lnTo>
                  <a:lnTo>
                    <a:pt x="1064" y="496"/>
                  </a:lnTo>
                  <a:lnTo>
                    <a:pt x="1008" y="472"/>
                  </a:lnTo>
                  <a:lnTo>
                    <a:pt x="1008" y="456"/>
                  </a:lnTo>
                  <a:lnTo>
                    <a:pt x="968" y="368"/>
                  </a:lnTo>
                  <a:lnTo>
                    <a:pt x="952" y="408"/>
                  </a:lnTo>
                  <a:lnTo>
                    <a:pt x="928" y="416"/>
                  </a:lnTo>
                  <a:lnTo>
                    <a:pt x="920" y="408"/>
                  </a:lnTo>
                  <a:lnTo>
                    <a:pt x="904" y="408"/>
                  </a:lnTo>
                  <a:lnTo>
                    <a:pt x="904" y="352"/>
                  </a:lnTo>
                  <a:lnTo>
                    <a:pt x="880" y="344"/>
                  </a:lnTo>
                  <a:lnTo>
                    <a:pt x="864" y="320"/>
                  </a:lnTo>
                  <a:lnTo>
                    <a:pt x="840" y="320"/>
                  </a:lnTo>
                  <a:lnTo>
                    <a:pt x="816" y="312"/>
                  </a:lnTo>
                  <a:lnTo>
                    <a:pt x="800" y="320"/>
                  </a:lnTo>
                  <a:lnTo>
                    <a:pt x="800" y="336"/>
                  </a:lnTo>
                  <a:lnTo>
                    <a:pt x="800" y="360"/>
                  </a:lnTo>
                  <a:lnTo>
                    <a:pt x="800" y="400"/>
                  </a:lnTo>
                  <a:lnTo>
                    <a:pt x="792" y="416"/>
                  </a:lnTo>
                  <a:lnTo>
                    <a:pt x="816" y="464"/>
                  </a:lnTo>
                  <a:lnTo>
                    <a:pt x="776" y="504"/>
                  </a:lnTo>
                  <a:lnTo>
                    <a:pt x="784" y="560"/>
                  </a:lnTo>
                  <a:lnTo>
                    <a:pt x="768" y="576"/>
                  </a:lnTo>
                  <a:lnTo>
                    <a:pt x="752" y="568"/>
                  </a:lnTo>
                  <a:lnTo>
                    <a:pt x="744" y="496"/>
                  </a:lnTo>
                  <a:lnTo>
                    <a:pt x="704" y="488"/>
                  </a:lnTo>
                  <a:lnTo>
                    <a:pt x="632" y="448"/>
                  </a:lnTo>
                  <a:lnTo>
                    <a:pt x="616" y="448"/>
                  </a:lnTo>
                  <a:lnTo>
                    <a:pt x="600" y="408"/>
                  </a:lnTo>
                  <a:lnTo>
                    <a:pt x="592" y="400"/>
                  </a:lnTo>
                  <a:lnTo>
                    <a:pt x="624" y="304"/>
                  </a:lnTo>
                  <a:lnTo>
                    <a:pt x="640" y="280"/>
                  </a:lnTo>
                  <a:lnTo>
                    <a:pt x="664" y="272"/>
                  </a:lnTo>
                  <a:lnTo>
                    <a:pt x="672" y="272"/>
                  </a:lnTo>
                  <a:lnTo>
                    <a:pt x="688" y="232"/>
                  </a:lnTo>
                  <a:lnTo>
                    <a:pt x="696" y="200"/>
                  </a:lnTo>
                  <a:lnTo>
                    <a:pt x="736" y="192"/>
                  </a:lnTo>
                  <a:lnTo>
                    <a:pt x="752" y="176"/>
                  </a:lnTo>
                  <a:lnTo>
                    <a:pt x="744" y="136"/>
                  </a:lnTo>
                  <a:lnTo>
                    <a:pt x="752" y="112"/>
                  </a:lnTo>
                  <a:lnTo>
                    <a:pt x="736" y="96"/>
                  </a:lnTo>
                  <a:lnTo>
                    <a:pt x="712" y="88"/>
                  </a:lnTo>
                  <a:lnTo>
                    <a:pt x="704" y="128"/>
                  </a:lnTo>
                  <a:lnTo>
                    <a:pt x="680" y="168"/>
                  </a:lnTo>
                  <a:lnTo>
                    <a:pt x="672" y="120"/>
                  </a:lnTo>
                  <a:lnTo>
                    <a:pt x="656" y="104"/>
                  </a:lnTo>
                  <a:lnTo>
                    <a:pt x="640" y="128"/>
                  </a:lnTo>
                  <a:lnTo>
                    <a:pt x="632" y="104"/>
                  </a:lnTo>
                  <a:lnTo>
                    <a:pt x="616" y="80"/>
                  </a:lnTo>
                  <a:lnTo>
                    <a:pt x="608" y="40"/>
                  </a:lnTo>
                  <a:lnTo>
                    <a:pt x="584" y="0"/>
                  </a:lnTo>
                  <a:lnTo>
                    <a:pt x="568" y="56"/>
                  </a:lnTo>
                  <a:lnTo>
                    <a:pt x="568" y="80"/>
                  </a:lnTo>
                  <a:lnTo>
                    <a:pt x="592" y="104"/>
                  </a:lnTo>
                  <a:lnTo>
                    <a:pt x="600" y="128"/>
                  </a:lnTo>
                  <a:lnTo>
                    <a:pt x="576" y="144"/>
                  </a:lnTo>
                  <a:lnTo>
                    <a:pt x="568" y="136"/>
                  </a:lnTo>
                  <a:lnTo>
                    <a:pt x="552" y="136"/>
                  </a:lnTo>
                  <a:lnTo>
                    <a:pt x="544" y="160"/>
                  </a:lnTo>
                  <a:lnTo>
                    <a:pt x="512" y="152"/>
                  </a:lnTo>
                  <a:lnTo>
                    <a:pt x="472" y="152"/>
                  </a:lnTo>
                  <a:lnTo>
                    <a:pt x="448" y="136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24" y="176"/>
                  </a:lnTo>
                  <a:lnTo>
                    <a:pt x="408" y="176"/>
                  </a:lnTo>
                  <a:lnTo>
                    <a:pt x="392" y="152"/>
                  </a:lnTo>
                  <a:lnTo>
                    <a:pt x="344" y="160"/>
                  </a:lnTo>
                  <a:lnTo>
                    <a:pt x="328" y="144"/>
                  </a:lnTo>
                  <a:lnTo>
                    <a:pt x="336" y="128"/>
                  </a:lnTo>
                  <a:lnTo>
                    <a:pt x="304" y="120"/>
                  </a:lnTo>
                  <a:lnTo>
                    <a:pt x="272" y="104"/>
                  </a:lnTo>
                  <a:lnTo>
                    <a:pt x="232" y="88"/>
                  </a:lnTo>
                  <a:lnTo>
                    <a:pt x="200" y="96"/>
                  </a:lnTo>
                  <a:lnTo>
                    <a:pt x="176" y="64"/>
                  </a:lnTo>
                  <a:lnTo>
                    <a:pt x="96" y="104"/>
                  </a:lnTo>
                  <a:lnTo>
                    <a:pt x="80" y="120"/>
                  </a:lnTo>
                  <a:lnTo>
                    <a:pt x="48" y="112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368"/>
                  </a:lnTo>
                  <a:lnTo>
                    <a:pt x="40" y="392"/>
                  </a:lnTo>
                  <a:lnTo>
                    <a:pt x="72" y="376"/>
                  </a:lnTo>
                  <a:lnTo>
                    <a:pt x="120" y="456"/>
                  </a:lnTo>
                  <a:lnTo>
                    <a:pt x="144" y="472"/>
                  </a:lnTo>
                  <a:lnTo>
                    <a:pt x="144" y="504"/>
                  </a:lnTo>
                  <a:lnTo>
                    <a:pt x="152" y="528"/>
                  </a:lnTo>
                  <a:lnTo>
                    <a:pt x="184" y="576"/>
                  </a:lnTo>
                  <a:lnTo>
                    <a:pt x="232" y="600"/>
                  </a:lnTo>
                  <a:lnTo>
                    <a:pt x="232" y="624"/>
                  </a:lnTo>
                  <a:lnTo>
                    <a:pt x="584" y="624"/>
                  </a:lnTo>
                  <a:lnTo>
                    <a:pt x="624" y="6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264" name="直接连接符 263"/>
          <p:cNvCxnSpPr/>
          <p:nvPr/>
        </p:nvCxnSpPr>
        <p:spPr>
          <a:xfrm flipH="1">
            <a:off x="4734999" y="5053210"/>
            <a:ext cx="633" cy="811860"/>
          </a:xfrm>
          <a:prstGeom prst="line">
            <a:avLst/>
          </a:prstGeom>
          <a:ln w="19050">
            <a:solidFill>
              <a:srgbClr val="DB7051"/>
            </a:solidFill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组合 264"/>
          <p:cNvGrpSpPr/>
          <p:nvPr/>
        </p:nvGrpSpPr>
        <p:grpSpPr>
          <a:xfrm>
            <a:off x="4457725" y="4603015"/>
            <a:ext cx="555814" cy="555812"/>
            <a:chOff x="4056364" y="1384713"/>
            <a:chExt cx="4088570" cy="4088570"/>
          </a:xfrm>
        </p:grpSpPr>
        <p:sp>
          <p:nvSpPr>
            <p:cNvPr id="266" name="椭圆 265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F4925C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67" name="椭圆 266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同心圆 267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69" name="直接连接符 268"/>
          <p:cNvCxnSpPr/>
          <p:nvPr/>
        </p:nvCxnSpPr>
        <p:spPr>
          <a:xfrm flipH="1" flipV="1">
            <a:off x="3191704" y="1769125"/>
            <a:ext cx="1" cy="1800912"/>
          </a:xfrm>
          <a:prstGeom prst="line">
            <a:avLst/>
          </a:prstGeom>
          <a:ln w="19050">
            <a:solidFill>
              <a:srgbClr val="DB7051"/>
            </a:solidFill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组合 269"/>
          <p:cNvGrpSpPr/>
          <p:nvPr/>
        </p:nvGrpSpPr>
        <p:grpSpPr>
          <a:xfrm>
            <a:off x="2914429" y="3304919"/>
            <a:ext cx="555814" cy="555812"/>
            <a:chOff x="4056364" y="1384713"/>
            <a:chExt cx="4088570" cy="4088570"/>
          </a:xfrm>
        </p:grpSpPr>
        <p:sp>
          <p:nvSpPr>
            <p:cNvPr id="271" name="椭圆 270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F4925C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72" name="椭圆 271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同心圆 272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4" name="直接连接符 273"/>
          <p:cNvCxnSpPr/>
          <p:nvPr/>
        </p:nvCxnSpPr>
        <p:spPr>
          <a:xfrm flipH="1" flipV="1">
            <a:off x="8585685" y="5272842"/>
            <a:ext cx="709261" cy="9747"/>
          </a:xfrm>
          <a:prstGeom prst="line">
            <a:avLst/>
          </a:prstGeom>
          <a:ln w="19050">
            <a:solidFill>
              <a:srgbClr val="124C50"/>
            </a:solidFill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5" name="组合 274"/>
          <p:cNvGrpSpPr/>
          <p:nvPr/>
        </p:nvGrpSpPr>
        <p:grpSpPr>
          <a:xfrm>
            <a:off x="9047758" y="5000332"/>
            <a:ext cx="555814" cy="555812"/>
            <a:chOff x="4056364" y="1384713"/>
            <a:chExt cx="4088570" cy="4088570"/>
          </a:xfrm>
        </p:grpSpPr>
        <p:sp>
          <p:nvSpPr>
            <p:cNvPr id="276" name="椭圆 275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124C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77" name="椭圆 276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同心圆 277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9" name="直接连接符 278"/>
          <p:cNvCxnSpPr/>
          <p:nvPr/>
        </p:nvCxnSpPr>
        <p:spPr>
          <a:xfrm flipV="1">
            <a:off x="8806351" y="1155230"/>
            <a:ext cx="0" cy="1573967"/>
          </a:xfrm>
          <a:prstGeom prst="line">
            <a:avLst/>
          </a:prstGeom>
          <a:ln w="19050">
            <a:solidFill>
              <a:srgbClr val="124C50"/>
            </a:solidFill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组合 279"/>
          <p:cNvGrpSpPr/>
          <p:nvPr/>
        </p:nvGrpSpPr>
        <p:grpSpPr>
          <a:xfrm>
            <a:off x="8535677" y="2464711"/>
            <a:ext cx="555814" cy="555812"/>
            <a:chOff x="4056364" y="1384713"/>
            <a:chExt cx="4088570" cy="4088570"/>
          </a:xfrm>
        </p:grpSpPr>
        <p:sp>
          <p:nvSpPr>
            <p:cNvPr id="281" name="椭圆 280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124C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82" name="椭圆 281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同心圆 282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4" name="文本框 283"/>
          <p:cNvSpPr txBox="1"/>
          <p:nvPr/>
        </p:nvSpPr>
        <p:spPr>
          <a:xfrm>
            <a:off x="1833407" y="5571715"/>
            <a:ext cx="280155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b="1" dirty="0" smtClean="0">
                <a:solidFill>
                  <a:srgbClr val="DB7051"/>
                </a:solidFill>
                <a:cs typeface="Arial" panose="020B0604020202020204" pitchFamily="34" charset="0"/>
              </a:rPr>
              <a:t>Your </a:t>
            </a:r>
            <a:r>
              <a:rPr lang="en-US" altLang="zh-CN" b="1" dirty="0" smtClean="0">
                <a:solidFill>
                  <a:srgbClr val="DB7051"/>
                </a:solidFill>
              </a:rPr>
              <a:t>Text</a:t>
            </a:r>
          </a:p>
        </p:txBody>
      </p:sp>
      <p:sp>
        <p:nvSpPr>
          <p:cNvPr id="285" name="矩形 284"/>
          <p:cNvSpPr/>
          <p:nvPr/>
        </p:nvSpPr>
        <p:spPr>
          <a:xfrm>
            <a:off x="1656245" y="5982119"/>
            <a:ext cx="304171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defTabSz="457200">
              <a:lnSpc>
                <a:spcPct val="130000"/>
              </a:lnSpc>
            </a:pP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标题数字等都可以通过点击和重新输入进行更改，建议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正文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10-16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号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字，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1.3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倍字间距。</a:t>
            </a:r>
          </a:p>
        </p:txBody>
      </p:sp>
      <p:sp>
        <p:nvSpPr>
          <p:cNvPr id="286" name="文本框 285"/>
          <p:cNvSpPr txBox="1"/>
          <p:nvPr/>
        </p:nvSpPr>
        <p:spPr>
          <a:xfrm>
            <a:off x="3268689" y="1119517"/>
            <a:ext cx="280155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DB7051"/>
                </a:solidFill>
                <a:cs typeface="Arial" panose="020B0604020202020204" pitchFamily="34" charset="0"/>
              </a:rPr>
              <a:t>Your </a:t>
            </a:r>
            <a:r>
              <a:rPr lang="en-US" altLang="zh-CN" b="1" dirty="0" smtClean="0">
                <a:solidFill>
                  <a:srgbClr val="DB7051"/>
                </a:solidFill>
              </a:rPr>
              <a:t>Text</a:t>
            </a:r>
          </a:p>
        </p:txBody>
      </p:sp>
      <p:sp>
        <p:nvSpPr>
          <p:cNvPr id="287" name="矩形 286"/>
          <p:cNvSpPr/>
          <p:nvPr/>
        </p:nvSpPr>
        <p:spPr>
          <a:xfrm>
            <a:off x="3268689" y="1529921"/>
            <a:ext cx="3041711" cy="472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标题数字等都可以通过点击和重新输入进行更改，建议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正文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10-16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号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字，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1.3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倍字间距。</a:t>
            </a:r>
          </a:p>
        </p:txBody>
      </p:sp>
      <p:sp>
        <p:nvSpPr>
          <p:cNvPr id="288" name="矩形 287"/>
          <p:cNvSpPr/>
          <p:nvPr/>
        </p:nvSpPr>
        <p:spPr>
          <a:xfrm>
            <a:off x="8878483" y="1300508"/>
            <a:ext cx="266397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标题数字等都可以通过点击和重新输入进行更改，建议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正文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10-16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号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字，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1.3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倍字间距。</a:t>
            </a:r>
          </a:p>
        </p:txBody>
      </p:sp>
      <p:sp>
        <p:nvSpPr>
          <p:cNvPr id="289" name="文本框 288"/>
          <p:cNvSpPr txBox="1"/>
          <p:nvPr/>
        </p:nvSpPr>
        <p:spPr>
          <a:xfrm>
            <a:off x="5750541" y="5022011"/>
            <a:ext cx="28015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b="1" dirty="0" smtClean="0">
                <a:solidFill>
                  <a:srgbClr val="124C50"/>
                </a:solidFill>
                <a:cs typeface="Arial" panose="020B0604020202020204" pitchFamily="34" charset="0"/>
              </a:rPr>
              <a:t>Your </a:t>
            </a:r>
            <a:r>
              <a:rPr lang="en-US" altLang="zh-CN" b="1" dirty="0" smtClean="0">
                <a:solidFill>
                  <a:srgbClr val="124C50"/>
                </a:solidFill>
              </a:rPr>
              <a:t>Text</a:t>
            </a:r>
          </a:p>
        </p:txBody>
      </p:sp>
      <p:sp>
        <p:nvSpPr>
          <p:cNvPr id="290" name="矩形 289"/>
          <p:cNvSpPr/>
          <p:nvPr/>
        </p:nvSpPr>
        <p:spPr>
          <a:xfrm>
            <a:off x="6801755" y="5432415"/>
            <a:ext cx="175034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defTabSz="457200">
              <a:lnSpc>
                <a:spcPct val="130000"/>
              </a:lnSpc>
            </a:pP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标题数字等都可以通过点击和重新输入进行更改，建议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正文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10-16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号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字，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1.3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倍字间距。</a:t>
            </a:r>
          </a:p>
        </p:txBody>
      </p:sp>
      <p:sp>
        <p:nvSpPr>
          <p:cNvPr id="291" name="文本框 290"/>
          <p:cNvSpPr txBox="1"/>
          <p:nvPr/>
        </p:nvSpPr>
        <p:spPr>
          <a:xfrm>
            <a:off x="8865282" y="925298"/>
            <a:ext cx="28015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124C50"/>
                </a:solidFill>
                <a:cs typeface="Arial" panose="020B0604020202020204" pitchFamily="34" charset="0"/>
              </a:rPr>
              <a:t>Your </a:t>
            </a:r>
            <a:r>
              <a:rPr lang="en-US" altLang="zh-CN" b="1" dirty="0" smtClean="0">
                <a:solidFill>
                  <a:srgbClr val="124C50"/>
                </a:solidFill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97939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61427" y="294427"/>
            <a:ext cx="6269146" cy="6269146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 flipH="1">
            <a:off x="2684077" y="3195699"/>
            <a:ext cx="466601" cy="466601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flipH="1">
            <a:off x="7452009" y="442933"/>
            <a:ext cx="466601" cy="466601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flipH="1">
            <a:off x="7452009" y="5948466"/>
            <a:ext cx="466601" cy="466601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 rot="10800000">
            <a:off x="3848503" y="1181502"/>
            <a:ext cx="4494994" cy="4494994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096092" y="2752859"/>
            <a:ext cx="3999813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8000" b="1" dirty="0" smtClean="0">
                <a:solidFill>
                  <a:srgbClr val="DB7051"/>
                </a:solidFill>
              </a:rPr>
              <a:t>THANKS</a:t>
            </a:r>
            <a:endParaRPr lang="zh-CN" altLang="en-US" sz="8000" b="1" dirty="0">
              <a:solidFill>
                <a:srgbClr val="DB7051"/>
              </a:solidFill>
            </a:endParaRPr>
          </a:p>
        </p:txBody>
      </p: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651" y="635381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0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936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157285" y="295742"/>
            <a:ext cx="1877437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6600" b="1" dirty="0" smtClean="0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152400" dist="38100" sx="102000" sy="102000" algn="ctr" rotWithShape="0">
                    <a:prstClr val="black">
                      <a:alpha val="49000"/>
                    </a:prstClr>
                  </a:outerShdw>
                </a:effectLst>
                <a:latin typeface="微软雅黑"/>
              </a:rPr>
              <a:t>目录</a:t>
            </a:r>
            <a:endParaRPr lang="en-US" altLang="zh-CN" sz="6600" b="1" dirty="0" smtClean="0">
              <a:gradFill>
                <a:gsLst>
                  <a:gs pos="12000">
                    <a:prstClr val="white">
                      <a:lumMod val="7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2700000" scaled="1"/>
              </a:gradFill>
              <a:effectLst>
                <a:outerShdw blurRad="152400" dist="38100" sx="102000" sy="102000" algn="ctr" rotWithShape="0">
                  <a:prstClr val="black">
                    <a:alpha val="49000"/>
                  </a:prstClr>
                </a:outerShdw>
              </a:effectLst>
              <a:latin typeface="微软雅黑"/>
            </a:endParaRPr>
          </a:p>
          <a:p>
            <a:pPr lvl="0" algn="ctr"/>
            <a:r>
              <a:rPr lang="en-US" altLang="zh-CN" sz="3200" b="1" dirty="0" smtClean="0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152400" dist="38100" sx="102000" sy="102000" algn="ctr" rotWithShape="0">
                    <a:prstClr val="black">
                      <a:alpha val="49000"/>
                    </a:prstClr>
                  </a:outerShdw>
                </a:effectLst>
                <a:latin typeface="微软雅黑"/>
              </a:rPr>
              <a:t>Content</a:t>
            </a:r>
            <a:endParaRPr lang="en-US" altLang="zh-CN" sz="3200" b="1" dirty="0">
              <a:gradFill>
                <a:gsLst>
                  <a:gs pos="12000">
                    <a:prstClr val="white">
                      <a:lumMod val="7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2700000" scaled="1"/>
              </a:gradFill>
              <a:effectLst>
                <a:outerShdw blurRad="152400" dist="38100" sx="102000" sy="102000" algn="ctr" rotWithShape="0">
                  <a:prstClr val="black">
                    <a:alpha val="49000"/>
                  </a:prstClr>
                </a:outerShdw>
              </a:effectLst>
              <a:latin typeface="微软雅黑"/>
            </a:endParaRPr>
          </a:p>
        </p:txBody>
      </p:sp>
      <p:sp>
        <p:nvSpPr>
          <p:cNvPr id="15" name="椭圆 14"/>
          <p:cNvSpPr/>
          <p:nvPr/>
        </p:nvSpPr>
        <p:spPr>
          <a:xfrm rot="10800000">
            <a:off x="2871901" y="2355075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10800000">
            <a:off x="2871901" y="3423479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10800000">
            <a:off x="2871901" y="4491883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10800000">
            <a:off x="2871901" y="5560286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596675" y="2198776"/>
            <a:ext cx="634019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工作回顾</a:t>
            </a:r>
            <a:endParaRPr kumimoji="1" lang="en-US" altLang="zh-CN" sz="3200" b="1" dirty="0" smtClean="0">
              <a:solidFill>
                <a:schemeClr val="bg1">
                  <a:lumMod val="95000"/>
                </a:schemeClr>
              </a:solidFill>
              <a:latin typeface="+mj-lt"/>
            </a:endParaRPr>
          </a:p>
          <a:p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</a:rPr>
              <a:t>点击此处添加文本内容，如关键词、部分简单介绍等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。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96675" y="3267179"/>
            <a:ext cx="634019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心得体会</a:t>
            </a:r>
          </a:p>
          <a:p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点击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</a:rPr>
              <a:t>此处添加文本内容，如关键词、部分简单介绍等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。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96675" y="4335583"/>
            <a:ext cx="634019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经验教训</a:t>
            </a:r>
          </a:p>
          <a:p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点击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</a:rPr>
              <a:t>此处添加文本内容，如关键词、部分简单介绍等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。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96675" y="5403986"/>
            <a:ext cx="634019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新年计划</a:t>
            </a:r>
          </a:p>
          <a:p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点击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</a:rPr>
              <a:t>此处添加文本内容，如关键词、部分简单介绍等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。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00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63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78836" y="520859"/>
            <a:ext cx="3600666" cy="6740307"/>
          </a:xfrm>
          <a:prstGeom prst="rect">
            <a:avLst/>
          </a:prstGeom>
          <a:noFill/>
          <a:effectLst>
            <a:outerShdw blurRad="63500" dist="13716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43200" b="1" dirty="0" smtClean="0">
                <a:gradFill>
                  <a:gsLst>
                    <a:gs pos="12000">
                      <a:schemeClr val="bg1">
                        <a:lumMod val="7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</a:gradFill>
                <a:effectLst>
                  <a:outerShdw blurRad="152400" dist="38100" sx="102000" sy="102000" algn="ctr" rotWithShape="0">
                    <a:prstClr val="black">
                      <a:alpha val="49000"/>
                    </a:prstClr>
                  </a:outerShdw>
                </a:effectLst>
                <a:latin typeface="+mn-ea"/>
              </a:rPr>
              <a:t>1</a:t>
            </a:r>
          </a:p>
        </p:txBody>
      </p:sp>
      <p:sp useBgFill="1">
        <p:nvSpPr>
          <p:cNvPr id="6" name="矩形 5"/>
          <p:cNvSpPr/>
          <p:nvPr/>
        </p:nvSpPr>
        <p:spPr>
          <a:xfrm>
            <a:off x="0" y="3429000"/>
            <a:ext cx="12192000" cy="1638775"/>
          </a:xfrm>
          <a:prstGeom prst="rect">
            <a:avLst/>
          </a:prstGeom>
          <a:ln>
            <a:noFill/>
          </a:ln>
          <a:effectLst>
            <a:outerShdw blurRad="406400" dist="114300" sx="107000" sy="10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44528" y="299177"/>
            <a:ext cx="21029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7200" b="1" dirty="0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152400" dist="38100" sx="102000" sy="102000" algn="ctr" rotWithShape="0">
                    <a:prstClr val="black">
                      <a:alpha val="49000"/>
                    </a:prstClr>
                  </a:outerShdw>
                </a:effectLst>
                <a:latin typeface="微软雅黑"/>
              </a:rPr>
              <a:t>Part</a:t>
            </a:r>
          </a:p>
        </p:txBody>
      </p:sp>
      <p:sp>
        <p:nvSpPr>
          <p:cNvPr id="9" name="矩形 8"/>
          <p:cNvSpPr/>
          <p:nvPr/>
        </p:nvSpPr>
        <p:spPr>
          <a:xfrm>
            <a:off x="4772561" y="3576650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>
                    <a:lumMod val="95000"/>
                  </a:schemeClr>
                </a:solidFill>
              </a:rPr>
              <a:t>工作回顾</a:t>
            </a:r>
            <a:endParaRPr lang="zh-CN" altLang="en-US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3678" y="4346970"/>
            <a:ext cx="5724644" cy="4166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点击此处添加文本内容，如关键词、部分简单介绍等。</a:t>
            </a:r>
          </a:p>
        </p:txBody>
      </p:sp>
      <p:pic>
        <p:nvPicPr>
          <p:cNvPr id="11" name="图片 1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651" y="635381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98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5638" y="260350"/>
            <a:ext cx="919685" cy="919685"/>
            <a:chOff x="4056364" y="1384713"/>
            <a:chExt cx="4088570" cy="4088570"/>
          </a:xfrm>
        </p:grpSpPr>
        <p:sp>
          <p:nvSpPr>
            <p:cNvPr id="3" name="椭圆 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F4925C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" name="椭圆 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同心圆 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335123" y="451832"/>
            <a:ext cx="3549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 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  <p:pic>
        <p:nvPicPr>
          <p:cNvPr id="11" name="图片 1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651" y="6349902"/>
            <a:ext cx="1828800" cy="243840"/>
          </a:xfrm>
          <a:prstGeom prst="rect">
            <a:avLst/>
          </a:prstGeom>
        </p:spPr>
      </p:pic>
      <p:sp>
        <p:nvSpPr>
          <p:cNvPr id="17" name="矩形 55"/>
          <p:cNvSpPr/>
          <p:nvPr/>
        </p:nvSpPr>
        <p:spPr>
          <a:xfrm>
            <a:off x="5716090" y="4513347"/>
            <a:ext cx="4992934" cy="700560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>
                <a:solidFill>
                  <a:srgbClr val="404040"/>
                </a:solidFill>
                <a:latin typeface="+mj-ea"/>
                <a:ea typeface="+mj-ea"/>
              </a:rPr>
              <a:t>标题数字等都可以通过点击和重新输入进行更改，建议</a:t>
            </a:r>
            <a:r>
              <a:rPr lang="zh-CN" altLang="en-US" sz="1400" dirty="0" smtClean="0">
                <a:solidFill>
                  <a:srgbClr val="404040"/>
                </a:solidFill>
                <a:latin typeface="+mj-ea"/>
                <a:ea typeface="+mj-ea"/>
              </a:rPr>
              <a:t>正文</a:t>
            </a:r>
            <a:r>
              <a:rPr lang="en-US" altLang="zh-CN" sz="1400" dirty="0">
                <a:solidFill>
                  <a:srgbClr val="404040"/>
                </a:solidFill>
                <a:latin typeface="+mj-ea"/>
                <a:ea typeface="+mj-ea"/>
              </a:rPr>
              <a:t>10-16</a:t>
            </a:r>
            <a:r>
              <a:rPr lang="zh-CN" altLang="en-US" sz="1400" dirty="0" smtClean="0">
                <a:solidFill>
                  <a:srgbClr val="404040"/>
                </a:solidFill>
                <a:latin typeface="+mj-ea"/>
                <a:ea typeface="+mj-ea"/>
              </a:rPr>
              <a:t>号</a:t>
            </a:r>
            <a:r>
              <a:rPr lang="zh-CN" altLang="en-US" sz="1400" dirty="0">
                <a:solidFill>
                  <a:srgbClr val="404040"/>
                </a:solidFill>
                <a:latin typeface="+mj-ea"/>
                <a:ea typeface="+mj-ea"/>
              </a:rPr>
              <a:t>字，</a:t>
            </a:r>
            <a:r>
              <a:rPr lang="en-US" altLang="zh-CN" sz="1400" dirty="0">
                <a:solidFill>
                  <a:srgbClr val="404040"/>
                </a:solidFill>
                <a:latin typeface="+mj-ea"/>
                <a:ea typeface="+mj-ea"/>
              </a:rPr>
              <a:t>1.3</a:t>
            </a:r>
            <a:r>
              <a:rPr lang="zh-CN" altLang="en-US" sz="1400" dirty="0">
                <a:solidFill>
                  <a:srgbClr val="404040"/>
                </a:solidFill>
                <a:latin typeface="+mj-ea"/>
                <a:ea typeface="+mj-ea"/>
              </a:rPr>
              <a:t>倍字间距。</a:t>
            </a:r>
          </a:p>
        </p:txBody>
      </p:sp>
      <p:sp>
        <p:nvSpPr>
          <p:cNvPr id="18" name="矩形 39"/>
          <p:cNvSpPr/>
          <p:nvPr/>
        </p:nvSpPr>
        <p:spPr>
          <a:xfrm>
            <a:off x="5811057" y="3192992"/>
            <a:ext cx="2483340" cy="584759"/>
          </a:xfrm>
          <a:prstGeom prst="rect">
            <a:avLst/>
          </a:prstGeom>
          <a:solidFill>
            <a:srgbClr val="F4925C"/>
          </a:solidFill>
          <a:effectLst>
            <a:innerShdw blurRad="114300">
              <a:prstClr val="black"/>
            </a:innerShdw>
          </a:effectLst>
        </p:spPr>
        <p:txBody>
          <a:bodyPr wrap="none" lIns="91424" tIns="45712" rIns="91424" bIns="45712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CLICK</a:t>
            </a:r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HERE</a:t>
            </a:r>
            <a:endParaRPr lang="zh-CN" altLang="zh-CN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96366" y="3869513"/>
            <a:ext cx="4189769" cy="584759"/>
          </a:xfrm>
          <a:prstGeom prst="rect">
            <a:avLst/>
          </a:prstGeom>
          <a:solidFill>
            <a:srgbClr val="124C50"/>
          </a:solidFill>
          <a:effectLst>
            <a:innerShdw blurRad="114300">
              <a:prstClr val="black"/>
            </a:innerShdw>
          </a:effectLst>
        </p:spPr>
        <p:txBody>
          <a:bodyPr wrap="none" lIns="91424" tIns="45712" rIns="91424" bIns="45712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TO</a:t>
            </a:r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ADD</a:t>
            </a:r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YOUR</a:t>
            </a:r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TITLE</a:t>
            </a:r>
            <a:endParaRPr lang="zh-CN" altLang="zh-CN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66876" y="2216375"/>
            <a:ext cx="5255429" cy="1015647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r>
              <a:rPr lang="en-US" altLang="zh-CN" sz="6000" dirty="0">
                <a:solidFill>
                  <a:srgbClr val="F4925C"/>
                </a:solidFill>
                <a:latin typeface="+mj-ea"/>
                <a:ea typeface="+mj-ea"/>
              </a:rPr>
              <a:t>9,300</a:t>
            </a:r>
            <a:endParaRPr lang="zh-CN" altLang="en-US" sz="6000" dirty="0">
              <a:solidFill>
                <a:srgbClr val="F4925C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920512" y="2551863"/>
            <a:ext cx="2389094" cy="584759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r>
              <a:rPr lang="en-US" altLang="zh-CN" sz="3200" dirty="0">
                <a:solidFill>
                  <a:srgbClr val="1E3240"/>
                </a:solidFill>
                <a:latin typeface="+mj-ea"/>
                <a:ea typeface="+mj-ea"/>
              </a:rPr>
              <a:t>Million</a:t>
            </a:r>
            <a:endParaRPr lang="zh-CN" altLang="en-US" sz="3200" dirty="0">
              <a:solidFill>
                <a:srgbClr val="1E3240"/>
              </a:solidFill>
              <a:latin typeface="+mj-ea"/>
              <a:ea typeface="+mj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95206" y="1964245"/>
            <a:ext cx="3886394" cy="3487514"/>
            <a:chOff x="1295206" y="1964245"/>
            <a:chExt cx="3886394" cy="3487514"/>
          </a:xfrm>
        </p:grpSpPr>
        <p:grpSp>
          <p:nvGrpSpPr>
            <p:cNvPr id="8" name="组合 7"/>
            <p:cNvGrpSpPr/>
            <p:nvPr/>
          </p:nvGrpSpPr>
          <p:grpSpPr>
            <a:xfrm>
              <a:off x="1295206" y="1964246"/>
              <a:ext cx="3886394" cy="3487513"/>
              <a:chOff x="1521113" y="1764827"/>
              <a:chExt cx="3582269" cy="3214602"/>
            </a:xfrm>
          </p:grpSpPr>
          <p:sp>
            <p:nvSpPr>
              <p:cNvPr id="9" name="五边形 8"/>
              <p:cNvSpPr/>
              <p:nvPr/>
            </p:nvSpPr>
            <p:spPr>
              <a:xfrm rot="16200000">
                <a:off x="2407112" y="878828"/>
                <a:ext cx="1810271" cy="3582269"/>
              </a:xfrm>
              <a:prstGeom prst="homePlate">
                <a:avLst/>
              </a:prstGeom>
              <a:solidFill>
                <a:srgbClr val="F4925C"/>
              </a:solidFill>
              <a:ln>
                <a:noFill/>
              </a:ln>
              <a:effectLst>
                <a:innerShdw blurRad="254000" dist="254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五边形 11"/>
              <p:cNvSpPr/>
              <p:nvPr/>
            </p:nvSpPr>
            <p:spPr>
              <a:xfrm rot="5400000" flipV="1">
                <a:off x="2658073" y="2534120"/>
                <a:ext cx="1308349" cy="3582269"/>
              </a:xfrm>
              <a:prstGeom prst="homePlate">
                <a:avLst/>
              </a:prstGeom>
              <a:solidFill>
                <a:srgbClr val="124C50"/>
              </a:solidFill>
              <a:ln>
                <a:noFill/>
              </a:ln>
              <a:effectLst>
                <a:innerShdw blurRad="254000" dist="254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右箭头 12"/>
              <p:cNvSpPr/>
              <p:nvPr/>
            </p:nvSpPr>
            <p:spPr>
              <a:xfrm rot="16200000">
                <a:off x="2148439" y="2606112"/>
                <a:ext cx="646880" cy="574546"/>
              </a:xfrm>
              <a:prstGeom prst="rightArrow">
                <a:avLst>
                  <a:gd name="adj1" fmla="val 50000"/>
                  <a:gd name="adj2" fmla="val 7750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右箭头 13"/>
              <p:cNvSpPr/>
              <p:nvPr/>
            </p:nvSpPr>
            <p:spPr>
              <a:xfrm rot="5400000">
                <a:off x="3908393" y="4025722"/>
                <a:ext cx="427634" cy="379816"/>
              </a:xfrm>
              <a:prstGeom prst="rightArrow">
                <a:avLst>
                  <a:gd name="adj1" fmla="val 50000"/>
                  <a:gd name="adj2" fmla="val 7750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831689" y="2461379"/>
                <a:ext cx="143180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0" dirty="0" smtClean="0">
                    <a:solidFill>
                      <a:schemeClr val="bg1"/>
                    </a:solidFill>
                  </a:rPr>
                  <a:t>70%</a:t>
                </a:r>
                <a:endParaRPr lang="zh-CN" altLang="en-US" sz="6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887960" y="3857902"/>
                <a:ext cx="10887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dirty="0" smtClean="0">
                    <a:solidFill>
                      <a:schemeClr val="bg1"/>
                    </a:solidFill>
                  </a:rPr>
                  <a:t>30%</a:t>
                </a:r>
                <a:endParaRPr lang="zh-CN" altLang="en-US" sz="4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五边形 21"/>
            <p:cNvSpPr/>
            <p:nvPr/>
          </p:nvSpPr>
          <p:spPr>
            <a:xfrm rot="16200000">
              <a:off x="2256424" y="1003027"/>
              <a:ext cx="1963958" cy="3886394"/>
            </a:xfrm>
            <a:prstGeom prst="homePlate">
              <a:avLst/>
            </a:prstGeom>
            <a:noFill/>
            <a:ln w="38100">
              <a:gradFill flip="none" rotWithShape="1">
                <a:gsLst>
                  <a:gs pos="2100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90500" dist="76200" dir="2700000" algn="tl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23"/>
            <p:cNvSpPr/>
            <p:nvPr/>
          </p:nvSpPr>
          <p:spPr>
            <a:xfrm rot="5400000" flipV="1">
              <a:off x="2528691" y="2786480"/>
              <a:ext cx="1419424" cy="3886394"/>
            </a:xfrm>
            <a:prstGeom prst="homePlate">
              <a:avLst/>
            </a:prstGeom>
            <a:noFill/>
            <a:ln w="38100">
              <a:gradFill flip="none" rotWithShape="1">
                <a:gsLst>
                  <a:gs pos="2100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90500" dist="76200" dir="2700000" algn="tl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731194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910117754"/>
              </p:ext>
            </p:extLst>
          </p:nvPr>
        </p:nvGraphicFramePr>
        <p:xfrm>
          <a:off x="3477446" y="897399"/>
          <a:ext cx="5237106" cy="5700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315638" y="260350"/>
            <a:ext cx="919685" cy="919685"/>
            <a:chOff x="4056364" y="1384713"/>
            <a:chExt cx="4088570" cy="4088570"/>
          </a:xfrm>
        </p:grpSpPr>
        <p:sp>
          <p:nvSpPr>
            <p:cNvPr id="3" name="椭圆 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F4925C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" name="椭圆 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同心圆 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335123" y="451832"/>
            <a:ext cx="3549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 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  <p:pic>
        <p:nvPicPr>
          <p:cNvPr id="11" name="图片 10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651" y="6349902"/>
            <a:ext cx="1828800" cy="24384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 rot="10800000">
            <a:off x="4472537" y="2224443"/>
            <a:ext cx="3246924" cy="3246926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8687386" y="3463511"/>
            <a:ext cx="1036125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9636616" y="2224443"/>
            <a:ext cx="1794081" cy="1478882"/>
            <a:chOff x="2092580" y="1897363"/>
            <a:chExt cx="2097395" cy="1728907"/>
          </a:xfrm>
        </p:grpSpPr>
        <p:sp>
          <p:nvSpPr>
            <p:cNvPr id="15" name="圆角矩形 14"/>
            <p:cNvSpPr/>
            <p:nvPr/>
          </p:nvSpPr>
          <p:spPr>
            <a:xfrm>
              <a:off x="2197183" y="3057583"/>
              <a:ext cx="1870137" cy="568687"/>
            </a:xfrm>
            <a:prstGeom prst="roundRect">
              <a:avLst>
                <a:gd name="adj" fmla="val 7843"/>
              </a:avLst>
            </a:prstGeom>
            <a:solidFill>
              <a:srgbClr val="46576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r>
                <a:rPr lang="en-US" altLang="zh-CN" sz="2400" b="1" dirty="0" smtClean="0">
                  <a:solidFill>
                    <a:prstClr val="white"/>
                  </a:solidFill>
                  <a:latin typeface="Calibri"/>
                  <a:ea typeface="宋体"/>
                </a:rPr>
                <a:t>2015</a:t>
              </a:r>
              <a:endParaRPr lang="zh-CN" altLang="en-US" sz="2400" b="1" dirty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92580" y="1897363"/>
              <a:ext cx="2097395" cy="14032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783"/>
              <a:r>
                <a:rPr lang="en-US" altLang="zh-CN" sz="7200" b="1" dirty="0" smtClean="0">
                  <a:solidFill>
                    <a:srgbClr val="DB7051"/>
                  </a:solidFill>
                  <a:latin typeface="Calibri"/>
                  <a:ea typeface="宋体"/>
                </a:rPr>
                <a:t>60%</a:t>
              </a:r>
              <a:endParaRPr lang="zh-CN" altLang="en-US" sz="7200" b="1" dirty="0">
                <a:solidFill>
                  <a:srgbClr val="DB7051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9636615" y="3732118"/>
            <a:ext cx="1794081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  <a:latin typeface="+mj-ea"/>
                <a:ea typeface="+mj-ea"/>
              </a:rPr>
              <a:t>点击此处添加文本信息。标题数字等都可以通过点击和重新输入进行更改，顶部“开始”面板中可以对字体、字号、颜色、行距等进行修改。建议</a:t>
            </a:r>
            <a:r>
              <a:rPr lang="zh-CN" altLang="en-US" sz="1000" dirty="0" smtClean="0">
                <a:solidFill>
                  <a:srgbClr val="000000"/>
                </a:solidFill>
                <a:latin typeface="+mj-ea"/>
                <a:ea typeface="+mj-ea"/>
              </a:rPr>
              <a:t>正文</a:t>
            </a:r>
            <a:r>
              <a:rPr lang="en-US" altLang="zh-CN" sz="1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10-16</a:t>
            </a:r>
            <a:r>
              <a:rPr lang="zh-CN" altLang="en-US" sz="1000" dirty="0" smtClean="0">
                <a:solidFill>
                  <a:srgbClr val="000000"/>
                </a:solidFill>
                <a:latin typeface="+mj-ea"/>
                <a:ea typeface="+mj-ea"/>
              </a:rPr>
              <a:t>号</a:t>
            </a:r>
            <a:r>
              <a:rPr lang="zh-CN" altLang="en-US" sz="1000" dirty="0">
                <a:solidFill>
                  <a:srgbClr val="000000"/>
                </a:solidFill>
                <a:latin typeface="+mj-ea"/>
                <a:ea typeface="+mj-ea"/>
              </a:rPr>
              <a:t>字，</a:t>
            </a:r>
            <a:r>
              <a:rPr lang="en-US" altLang="zh-CN" sz="1000" dirty="0">
                <a:solidFill>
                  <a:srgbClr val="000000"/>
                </a:solidFill>
                <a:latin typeface="+mj-ea"/>
                <a:ea typeface="+mj-ea"/>
              </a:rPr>
              <a:t>1.3</a:t>
            </a:r>
            <a:r>
              <a:rPr lang="zh-CN" altLang="en-US" sz="1000" dirty="0">
                <a:solidFill>
                  <a:srgbClr val="000000"/>
                </a:solidFill>
                <a:latin typeface="+mj-ea"/>
                <a:ea typeface="+mj-ea"/>
              </a:rPr>
              <a:t>倍字间距。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3135999" y="3461661"/>
            <a:ext cx="1036125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1413385" y="2222593"/>
            <a:ext cx="1794080" cy="1478882"/>
            <a:chOff x="2092580" y="1897363"/>
            <a:chExt cx="2097394" cy="1728907"/>
          </a:xfrm>
        </p:grpSpPr>
        <p:sp>
          <p:nvSpPr>
            <p:cNvPr id="20" name="圆角矩形 19"/>
            <p:cNvSpPr/>
            <p:nvPr/>
          </p:nvSpPr>
          <p:spPr>
            <a:xfrm>
              <a:off x="2197183" y="3057583"/>
              <a:ext cx="1870137" cy="568687"/>
            </a:xfrm>
            <a:prstGeom prst="roundRect">
              <a:avLst>
                <a:gd name="adj" fmla="val 7843"/>
              </a:avLst>
            </a:prstGeom>
            <a:solidFill>
              <a:srgbClr val="46576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r>
                <a:rPr lang="en-US" altLang="zh-CN" sz="2400" b="1" dirty="0" smtClean="0">
                  <a:solidFill>
                    <a:prstClr val="white"/>
                  </a:solidFill>
                  <a:latin typeface="Calibri"/>
                  <a:ea typeface="宋体"/>
                </a:rPr>
                <a:t>2014</a:t>
              </a:r>
              <a:endParaRPr lang="zh-CN" altLang="en-US" sz="2400" b="1" dirty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092580" y="1897363"/>
              <a:ext cx="2097394" cy="14032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783"/>
              <a:r>
                <a:rPr lang="en-US" altLang="zh-CN" sz="7200" b="1" dirty="0" smtClean="0">
                  <a:solidFill>
                    <a:srgbClr val="DB7051"/>
                  </a:solidFill>
                  <a:latin typeface="Calibri"/>
                  <a:ea typeface="宋体"/>
                </a:rPr>
                <a:t>80%</a:t>
              </a:r>
              <a:endParaRPr lang="zh-CN" altLang="en-US" sz="7200" b="1" dirty="0">
                <a:solidFill>
                  <a:srgbClr val="DB7051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423996" y="3730268"/>
            <a:ext cx="1712003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  <a:latin typeface="+mj-ea"/>
                <a:ea typeface="+mj-ea"/>
              </a:rPr>
              <a:t>点击此处添加文本信息。标题数字等都可以通过点击和重新输入进行更改，</a:t>
            </a:r>
            <a:r>
              <a:rPr lang="zh-CN" altLang="en-US" sz="1000" dirty="0" smtClean="0">
                <a:solidFill>
                  <a:srgbClr val="000000"/>
                </a:solidFill>
                <a:latin typeface="+mj-ea"/>
                <a:ea typeface="+mj-ea"/>
              </a:rPr>
              <a:t>顶部“开始”面板中可以对字体、字号、颜色、行距等进行修改。建议正文</a:t>
            </a:r>
            <a:r>
              <a:rPr lang="en-US" altLang="zh-CN" sz="10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10-16</a:t>
            </a:r>
            <a:r>
              <a:rPr lang="zh-CN" altLang="en-US" sz="1000" dirty="0" smtClean="0">
                <a:solidFill>
                  <a:srgbClr val="000000"/>
                </a:solidFill>
                <a:latin typeface="+mj-ea"/>
                <a:ea typeface="+mj-ea"/>
              </a:rPr>
              <a:t>号字，</a:t>
            </a:r>
            <a:r>
              <a:rPr lang="en-US" altLang="zh-CN" sz="1000" dirty="0" smtClean="0">
                <a:solidFill>
                  <a:srgbClr val="000000"/>
                </a:solidFill>
                <a:latin typeface="+mj-ea"/>
                <a:ea typeface="+mj-ea"/>
              </a:rPr>
              <a:t>1.3</a:t>
            </a:r>
            <a:r>
              <a:rPr lang="zh-CN" altLang="en-US" sz="1000" dirty="0" smtClean="0">
                <a:solidFill>
                  <a:srgbClr val="000000"/>
                </a:solidFill>
                <a:latin typeface="+mj-ea"/>
                <a:ea typeface="+mj-ea"/>
              </a:rPr>
              <a:t>倍字间距。</a:t>
            </a:r>
            <a:endParaRPr lang="zh-CN" altLang="en-US" sz="1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9860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5638" y="260350"/>
            <a:ext cx="919685" cy="919685"/>
            <a:chOff x="4056364" y="1384713"/>
            <a:chExt cx="4088570" cy="4088570"/>
          </a:xfrm>
        </p:grpSpPr>
        <p:sp>
          <p:nvSpPr>
            <p:cNvPr id="3" name="椭圆 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F4925C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" name="椭圆 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同心圆 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335123" y="451832"/>
            <a:ext cx="3549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 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  <p:pic>
        <p:nvPicPr>
          <p:cNvPr id="11" name="图片 1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651" y="6349902"/>
            <a:ext cx="1828800" cy="24384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263526" y="4657396"/>
            <a:ext cx="11628438" cy="1463040"/>
            <a:chOff x="650449" y="2627615"/>
            <a:chExt cx="10186187" cy="972152"/>
          </a:xfrm>
        </p:grpSpPr>
        <p:sp useBgFill="1">
          <p:nvSpPr>
            <p:cNvPr id="9" name="矩形 8"/>
            <p:cNvSpPr/>
            <p:nvPr/>
          </p:nvSpPr>
          <p:spPr>
            <a:xfrm>
              <a:off x="1293463" y="2627615"/>
              <a:ext cx="8431731" cy="972152"/>
            </a:xfrm>
            <a:prstGeom prst="rect">
              <a:avLst/>
            </a:prstGeom>
            <a:ln>
              <a:noFill/>
            </a:ln>
            <a:effectLst>
              <a:outerShdw blurRad="558800" sx="102000" sy="102000" algn="ctr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" name="矩形 5"/>
            <p:cNvSpPr/>
            <p:nvPr/>
          </p:nvSpPr>
          <p:spPr>
            <a:xfrm>
              <a:off x="650449" y="2627615"/>
              <a:ext cx="10186187" cy="97215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矩形 7"/>
          <p:cNvSpPr/>
          <p:nvPr/>
        </p:nvSpPr>
        <p:spPr>
          <a:xfrm>
            <a:off x="1335122" y="5226939"/>
            <a:ext cx="9536078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10-16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1335123" y="4726153"/>
            <a:ext cx="7493106" cy="596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800" b="1" dirty="0">
                <a:solidFill>
                  <a:srgbClr val="000000"/>
                </a:solidFill>
              </a:rPr>
              <a:t>点击此处添加标题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2712532711"/>
              </p:ext>
            </p:extLst>
          </p:nvPr>
        </p:nvGraphicFramePr>
        <p:xfrm>
          <a:off x="822762" y="828625"/>
          <a:ext cx="10560797" cy="3828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1711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78836" y="520859"/>
            <a:ext cx="3600666" cy="6740307"/>
          </a:xfrm>
          <a:prstGeom prst="rect">
            <a:avLst/>
          </a:prstGeom>
          <a:noFill/>
          <a:effectLst>
            <a:outerShdw blurRad="63500" dist="13716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43200" b="1" dirty="0">
                <a:gradFill>
                  <a:gsLst>
                    <a:gs pos="12000">
                      <a:schemeClr val="bg1">
                        <a:lumMod val="7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</a:gradFill>
                <a:effectLst>
                  <a:outerShdw blurRad="152400" dist="38100" sx="102000" sy="102000" algn="ctr" rotWithShape="0">
                    <a:prstClr val="black">
                      <a:alpha val="49000"/>
                    </a:prstClr>
                  </a:outerShdw>
                </a:effectLst>
                <a:latin typeface="+mn-ea"/>
              </a:rPr>
              <a:t>2</a:t>
            </a:r>
            <a:endParaRPr lang="en-US" altLang="zh-CN" sz="43200" b="1" dirty="0" smtClean="0">
              <a:gradFill>
                <a:gsLst>
                  <a:gs pos="12000">
                    <a:schemeClr val="bg1">
                      <a:lumMod val="7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</a:gradFill>
              <a:effectLst>
                <a:outerShdw blurRad="152400" dist="38100" sx="102000" sy="102000" algn="ctr" rotWithShape="0">
                  <a:prstClr val="black">
                    <a:alpha val="49000"/>
                  </a:prstClr>
                </a:outerShdw>
              </a:effectLst>
              <a:latin typeface="+mn-ea"/>
            </a:endParaRPr>
          </a:p>
        </p:txBody>
      </p:sp>
      <p:sp useBgFill="1">
        <p:nvSpPr>
          <p:cNvPr id="6" name="矩形 5"/>
          <p:cNvSpPr/>
          <p:nvPr/>
        </p:nvSpPr>
        <p:spPr>
          <a:xfrm>
            <a:off x="0" y="3429000"/>
            <a:ext cx="12192000" cy="1638775"/>
          </a:xfrm>
          <a:prstGeom prst="rect">
            <a:avLst/>
          </a:prstGeom>
          <a:ln>
            <a:noFill/>
          </a:ln>
          <a:effectLst>
            <a:outerShdw blurRad="406400" dist="114300" sx="107000" sy="10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44528" y="299177"/>
            <a:ext cx="21029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7200" b="1" dirty="0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152400" dist="38100" sx="102000" sy="102000" algn="ctr" rotWithShape="0">
                    <a:prstClr val="black">
                      <a:alpha val="49000"/>
                    </a:prstClr>
                  </a:outerShdw>
                </a:effectLst>
                <a:latin typeface="微软雅黑"/>
              </a:rPr>
              <a:t>Part</a:t>
            </a:r>
          </a:p>
        </p:txBody>
      </p:sp>
      <p:sp>
        <p:nvSpPr>
          <p:cNvPr id="9" name="矩形 8"/>
          <p:cNvSpPr/>
          <p:nvPr/>
        </p:nvSpPr>
        <p:spPr>
          <a:xfrm>
            <a:off x="4772561" y="3576650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>
                    <a:lumMod val="95000"/>
                  </a:schemeClr>
                </a:solidFill>
              </a:rPr>
              <a:t>心得体会</a:t>
            </a:r>
          </a:p>
        </p:txBody>
      </p:sp>
      <p:sp>
        <p:nvSpPr>
          <p:cNvPr id="10" name="矩形 9"/>
          <p:cNvSpPr/>
          <p:nvPr/>
        </p:nvSpPr>
        <p:spPr>
          <a:xfrm>
            <a:off x="3233678" y="4346970"/>
            <a:ext cx="5724644" cy="4166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点击此处添加文本内容，如关键词、部分简单介绍等。</a:t>
            </a:r>
          </a:p>
        </p:txBody>
      </p:sp>
      <p:pic>
        <p:nvPicPr>
          <p:cNvPr id="11" name="图片 1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651" y="635381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68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13235" y="260350"/>
            <a:ext cx="921600" cy="921600"/>
            <a:chOff x="4056364" y="1384713"/>
            <a:chExt cx="4088570" cy="4088570"/>
          </a:xfrm>
        </p:grpSpPr>
        <p:sp>
          <p:nvSpPr>
            <p:cNvPr id="13" name="椭圆 1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124C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同心圆 1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335123" y="451832"/>
            <a:ext cx="36869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2 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651" y="6349902"/>
            <a:ext cx="1828800" cy="243840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263526" y="1901072"/>
            <a:ext cx="11628438" cy="4237261"/>
          </a:xfrm>
          <a:prstGeom prst="roundRect">
            <a:avLst>
              <a:gd name="adj" fmla="val 907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3525" y="1883804"/>
            <a:ext cx="11642926" cy="288202"/>
          </a:xfrm>
          <a:prstGeom prst="rect">
            <a:avLst/>
          </a:prstGeom>
          <a:solidFill>
            <a:srgbClr val="DB705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2353733" y="1407334"/>
            <a:ext cx="0" cy="9424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9897533" y="1407334"/>
            <a:ext cx="0" cy="9424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" name="矩形 5"/>
          <p:cNvSpPr/>
          <p:nvPr/>
        </p:nvSpPr>
        <p:spPr>
          <a:xfrm>
            <a:off x="0" y="1283006"/>
            <a:ext cx="12268200" cy="248656"/>
          </a:xfrm>
          <a:prstGeom prst="rect">
            <a:avLst/>
          </a:prstGeom>
          <a:ln>
            <a:noFill/>
          </a:ln>
          <a:effectLst>
            <a:outerShdw blurRad="50800" dist="38100" dir="5400000" sx="96000" sy="9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10800000">
            <a:off x="1597652" y="3004772"/>
            <a:ext cx="1517435" cy="1517436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18"/>
          <p:cNvSpPr>
            <a:spLocks noChangeAspect="1" noEditPoints="1"/>
          </p:cNvSpPr>
          <p:nvPr/>
        </p:nvSpPr>
        <p:spPr bwMode="auto">
          <a:xfrm>
            <a:off x="2055607" y="3370519"/>
            <a:ext cx="596251" cy="720000"/>
          </a:xfrm>
          <a:custGeom>
            <a:avLst/>
            <a:gdLst>
              <a:gd name="T0" fmla="*/ 37 w 106"/>
              <a:gd name="T1" fmla="*/ 98 h 128"/>
              <a:gd name="T2" fmla="*/ 38 w 106"/>
              <a:gd name="T3" fmla="*/ 101 h 128"/>
              <a:gd name="T4" fmla="*/ 42 w 106"/>
              <a:gd name="T5" fmla="*/ 103 h 128"/>
              <a:gd name="T6" fmla="*/ 50 w 106"/>
              <a:gd name="T7" fmla="*/ 106 h 128"/>
              <a:gd name="T8" fmla="*/ 60 w 106"/>
              <a:gd name="T9" fmla="*/ 106 h 128"/>
              <a:gd name="T10" fmla="*/ 68 w 106"/>
              <a:gd name="T11" fmla="*/ 102 h 128"/>
              <a:gd name="T12" fmla="*/ 72 w 106"/>
              <a:gd name="T13" fmla="*/ 99 h 128"/>
              <a:gd name="T14" fmla="*/ 73 w 106"/>
              <a:gd name="T15" fmla="*/ 97 h 128"/>
              <a:gd name="T16" fmla="*/ 47 w 106"/>
              <a:gd name="T17" fmla="*/ 99 h 128"/>
              <a:gd name="T18" fmla="*/ 37 w 106"/>
              <a:gd name="T19" fmla="*/ 97 h 128"/>
              <a:gd name="T20" fmla="*/ 69 w 106"/>
              <a:gd name="T21" fmla="*/ 2 h 128"/>
              <a:gd name="T22" fmla="*/ 76 w 106"/>
              <a:gd name="T23" fmla="*/ 13 h 128"/>
              <a:gd name="T24" fmla="*/ 76 w 106"/>
              <a:gd name="T25" fmla="*/ 23 h 128"/>
              <a:gd name="T26" fmla="*/ 73 w 106"/>
              <a:gd name="T27" fmla="*/ 27 h 128"/>
              <a:gd name="T28" fmla="*/ 69 w 106"/>
              <a:gd name="T29" fmla="*/ 29 h 128"/>
              <a:gd name="T30" fmla="*/ 67 w 106"/>
              <a:gd name="T31" fmla="*/ 26 h 128"/>
              <a:gd name="T32" fmla="*/ 64 w 106"/>
              <a:gd name="T33" fmla="*/ 23 h 128"/>
              <a:gd name="T34" fmla="*/ 55 w 106"/>
              <a:gd name="T35" fmla="*/ 29 h 128"/>
              <a:gd name="T36" fmla="*/ 43 w 106"/>
              <a:gd name="T37" fmla="*/ 27 h 128"/>
              <a:gd name="T38" fmla="*/ 37 w 106"/>
              <a:gd name="T39" fmla="*/ 30 h 128"/>
              <a:gd name="T40" fmla="*/ 38 w 106"/>
              <a:gd name="T41" fmla="*/ 47 h 128"/>
              <a:gd name="T42" fmla="*/ 42 w 106"/>
              <a:gd name="T43" fmla="*/ 65 h 128"/>
              <a:gd name="T44" fmla="*/ 49 w 106"/>
              <a:gd name="T45" fmla="*/ 60 h 128"/>
              <a:gd name="T46" fmla="*/ 64 w 106"/>
              <a:gd name="T47" fmla="*/ 56 h 128"/>
              <a:gd name="T48" fmla="*/ 83 w 106"/>
              <a:gd name="T49" fmla="*/ 68 h 128"/>
              <a:gd name="T50" fmla="*/ 97 w 106"/>
              <a:gd name="T51" fmla="*/ 59 h 128"/>
              <a:gd name="T52" fmla="*/ 106 w 106"/>
              <a:gd name="T53" fmla="*/ 56 h 128"/>
              <a:gd name="T54" fmla="*/ 102 w 106"/>
              <a:gd name="T55" fmla="*/ 127 h 128"/>
              <a:gd name="T56" fmla="*/ 88 w 106"/>
              <a:gd name="T57" fmla="*/ 118 h 128"/>
              <a:gd name="T58" fmla="*/ 63 w 106"/>
              <a:gd name="T59" fmla="*/ 114 h 128"/>
              <a:gd name="T60" fmla="*/ 35 w 106"/>
              <a:gd name="T61" fmla="*/ 114 h 128"/>
              <a:gd name="T62" fmla="*/ 17 w 106"/>
              <a:gd name="T63" fmla="*/ 107 h 128"/>
              <a:gd name="T64" fmla="*/ 12 w 106"/>
              <a:gd name="T65" fmla="*/ 102 h 128"/>
              <a:gd name="T66" fmla="*/ 9 w 106"/>
              <a:gd name="T67" fmla="*/ 102 h 128"/>
              <a:gd name="T68" fmla="*/ 5 w 106"/>
              <a:gd name="T69" fmla="*/ 101 h 128"/>
              <a:gd name="T70" fmla="*/ 1 w 106"/>
              <a:gd name="T71" fmla="*/ 97 h 128"/>
              <a:gd name="T72" fmla="*/ 0 w 106"/>
              <a:gd name="T73" fmla="*/ 91 h 128"/>
              <a:gd name="T74" fmla="*/ 1 w 106"/>
              <a:gd name="T75" fmla="*/ 84 h 128"/>
              <a:gd name="T76" fmla="*/ 3 w 106"/>
              <a:gd name="T77" fmla="*/ 59 h 128"/>
              <a:gd name="T78" fmla="*/ 11 w 106"/>
              <a:gd name="T79" fmla="*/ 38 h 128"/>
              <a:gd name="T80" fmla="*/ 16 w 106"/>
              <a:gd name="T81" fmla="*/ 30 h 128"/>
              <a:gd name="T82" fmla="*/ 14 w 106"/>
              <a:gd name="T83" fmla="*/ 25 h 128"/>
              <a:gd name="T84" fmla="*/ 20 w 106"/>
              <a:gd name="T85" fmla="*/ 13 h 128"/>
              <a:gd name="T86" fmla="*/ 39 w 106"/>
              <a:gd name="T87" fmla="*/ 5 h 128"/>
              <a:gd name="T88" fmla="*/ 63 w 106"/>
              <a:gd name="T8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6" h="128">
                <a:moveTo>
                  <a:pt x="37" y="97"/>
                </a:moveTo>
                <a:lnTo>
                  <a:pt x="37" y="98"/>
                </a:lnTo>
                <a:lnTo>
                  <a:pt x="38" y="98"/>
                </a:lnTo>
                <a:lnTo>
                  <a:pt x="38" y="101"/>
                </a:lnTo>
                <a:lnTo>
                  <a:pt x="41" y="102"/>
                </a:lnTo>
                <a:lnTo>
                  <a:pt x="42" y="103"/>
                </a:lnTo>
                <a:lnTo>
                  <a:pt x="46" y="104"/>
                </a:lnTo>
                <a:lnTo>
                  <a:pt x="50" y="106"/>
                </a:lnTo>
                <a:lnTo>
                  <a:pt x="55" y="106"/>
                </a:lnTo>
                <a:lnTo>
                  <a:pt x="60" y="106"/>
                </a:lnTo>
                <a:lnTo>
                  <a:pt x="66" y="104"/>
                </a:lnTo>
                <a:lnTo>
                  <a:pt x="68" y="102"/>
                </a:lnTo>
                <a:lnTo>
                  <a:pt x="71" y="101"/>
                </a:lnTo>
                <a:lnTo>
                  <a:pt x="72" y="99"/>
                </a:lnTo>
                <a:lnTo>
                  <a:pt x="73" y="98"/>
                </a:lnTo>
                <a:lnTo>
                  <a:pt x="73" y="97"/>
                </a:lnTo>
                <a:lnTo>
                  <a:pt x="59" y="99"/>
                </a:lnTo>
                <a:lnTo>
                  <a:pt x="47" y="99"/>
                </a:lnTo>
                <a:lnTo>
                  <a:pt x="39" y="98"/>
                </a:lnTo>
                <a:lnTo>
                  <a:pt x="37" y="97"/>
                </a:lnTo>
                <a:close/>
                <a:moveTo>
                  <a:pt x="63" y="0"/>
                </a:moveTo>
                <a:lnTo>
                  <a:pt x="69" y="2"/>
                </a:lnTo>
                <a:lnTo>
                  <a:pt x="73" y="8"/>
                </a:lnTo>
                <a:lnTo>
                  <a:pt x="76" y="13"/>
                </a:lnTo>
                <a:lnTo>
                  <a:pt x="76" y="18"/>
                </a:lnTo>
                <a:lnTo>
                  <a:pt x="76" y="23"/>
                </a:lnTo>
                <a:lnTo>
                  <a:pt x="76" y="25"/>
                </a:lnTo>
                <a:lnTo>
                  <a:pt x="73" y="27"/>
                </a:lnTo>
                <a:lnTo>
                  <a:pt x="72" y="29"/>
                </a:lnTo>
                <a:lnTo>
                  <a:pt x="69" y="29"/>
                </a:lnTo>
                <a:lnTo>
                  <a:pt x="68" y="27"/>
                </a:lnTo>
                <a:lnTo>
                  <a:pt x="67" y="26"/>
                </a:lnTo>
                <a:lnTo>
                  <a:pt x="66" y="25"/>
                </a:lnTo>
                <a:lnTo>
                  <a:pt x="64" y="23"/>
                </a:lnTo>
                <a:lnTo>
                  <a:pt x="63" y="25"/>
                </a:lnTo>
                <a:lnTo>
                  <a:pt x="55" y="29"/>
                </a:lnTo>
                <a:lnTo>
                  <a:pt x="49" y="29"/>
                </a:lnTo>
                <a:lnTo>
                  <a:pt x="43" y="27"/>
                </a:lnTo>
                <a:lnTo>
                  <a:pt x="42" y="25"/>
                </a:lnTo>
                <a:lnTo>
                  <a:pt x="37" y="30"/>
                </a:lnTo>
                <a:lnTo>
                  <a:pt x="37" y="38"/>
                </a:lnTo>
                <a:lnTo>
                  <a:pt x="38" y="47"/>
                </a:lnTo>
                <a:lnTo>
                  <a:pt x="41" y="56"/>
                </a:lnTo>
                <a:lnTo>
                  <a:pt x="42" y="65"/>
                </a:lnTo>
                <a:lnTo>
                  <a:pt x="45" y="63"/>
                </a:lnTo>
                <a:lnTo>
                  <a:pt x="49" y="60"/>
                </a:lnTo>
                <a:lnTo>
                  <a:pt x="56" y="57"/>
                </a:lnTo>
                <a:lnTo>
                  <a:pt x="64" y="56"/>
                </a:lnTo>
                <a:lnTo>
                  <a:pt x="73" y="59"/>
                </a:lnTo>
                <a:lnTo>
                  <a:pt x="83" y="68"/>
                </a:lnTo>
                <a:lnTo>
                  <a:pt x="89" y="61"/>
                </a:lnTo>
                <a:lnTo>
                  <a:pt x="97" y="59"/>
                </a:lnTo>
                <a:lnTo>
                  <a:pt x="104" y="56"/>
                </a:lnTo>
                <a:lnTo>
                  <a:pt x="106" y="56"/>
                </a:lnTo>
                <a:lnTo>
                  <a:pt x="106" y="128"/>
                </a:lnTo>
                <a:lnTo>
                  <a:pt x="102" y="127"/>
                </a:lnTo>
                <a:lnTo>
                  <a:pt x="96" y="124"/>
                </a:lnTo>
                <a:lnTo>
                  <a:pt x="88" y="118"/>
                </a:lnTo>
                <a:lnTo>
                  <a:pt x="81" y="107"/>
                </a:lnTo>
                <a:lnTo>
                  <a:pt x="63" y="114"/>
                </a:lnTo>
                <a:lnTo>
                  <a:pt x="47" y="115"/>
                </a:lnTo>
                <a:lnTo>
                  <a:pt x="35" y="114"/>
                </a:lnTo>
                <a:lnTo>
                  <a:pt x="25" y="111"/>
                </a:lnTo>
                <a:lnTo>
                  <a:pt x="17" y="107"/>
                </a:lnTo>
                <a:lnTo>
                  <a:pt x="13" y="103"/>
                </a:lnTo>
                <a:lnTo>
                  <a:pt x="12" y="102"/>
                </a:lnTo>
                <a:lnTo>
                  <a:pt x="12" y="102"/>
                </a:lnTo>
                <a:lnTo>
                  <a:pt x="9" y="102"/>
                </a:lnTo>
                <a:lnTo>
                  <a:pt x="8" y="102"/>
                </a:lnTo>
                <a:lnTo>
                  <a:pt x="5" y="101"/>
                </a:lnTo>
                <a:lnTo>
                  <a:pt x="4" y="99"/>
                </a:lnTo>
                <a:lnTo>
                  <a:pt x="1" y="97"/>
                </a:lnTo>
                <a:lnTo>
                  <a:pt x="0" y="94"/>
                </a:lnTo>
                <a:lnTo>
                  <a:pt x="0" y="91"/>
                </a:lnTo>
                <a:lnTo>
                  <a:pt x="0" y="87"/>
                </a:lnTo>
                <a:lnTo>
                  <a:pt x="1" y="84"/>
                </a:lnTo>
                <a:lnTo>
                  <a:pt x="0" y="70"/>
                </a:lnTo>
                <a:lnTo>
                  <a:pt x="3" y="59"/>
                </a:lnTo>
                <a:lnTo>
                  <a:pt x="5" y="47"/>
                </a:lnTo>
                <a:lnTo>
                  <a:pt x="11" y="38"/>
                </a:lnTo>
                <a:lnTo>
                  <a:pt x="13" y="32"/>
                </a:lnTo>
                <a:lnTo>
                  <a:pt x="16" y="30"/>
                </a:lnTo>
                <a:lnTo>
                  <a:pt x="14" y="29"/>
                </a:lnTo>
                <a:lnTo>
                  <a:pt x="14" y="25"/>
                </a:lnTo>
                <a:lnTo>
                  <a:pt x="17" y="19"/>
                </a:lnTo>
                <a:lnTo>
                  <a:pt x="20" y="13"/>
                </a:lnTo>
                <a:lnTo>
                  <a:pt x="28" y="9"/>
                </a:lnTo>
                <a:lnTo>
                  <a:pt x="39" y="5"/>
                </a:lnTo>
                <a:lnTo>
                  <a:pt x="54" y="1"/>
                </a:lnTo>
                <a:lnTo>
                  <a:pt x="63" y="0"/>
                </a:lnTo>
                <a:close/>
              </a:path>
            </a:pathLst>
          </a:custGeom>
          <a:solidFill>
            <a:srgbClr val="124C50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30" name="椭圆 29"/>
          <p:cNvSpPr/>
          <p:nvPr/>
        </p:nvSpPr>
        <p:spPr>
          <a:xfrm rot="10800000">
            <a:off x="5337282" y="3004772"/>
            <a:ext cx="1517435" cy="1517436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10800000">
            <a:off x="9076912" y="3004772"/>
            <a:ext cx="1517435" cy="1517436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19"/>
          <p:cNvSpPr>
            <a:spLocks noChangeAspect="1" noEditPoints="1"/>
          </p:cNvSpPr>
          <p:nvPr/>
        </p:nvSpPr>
        <p:spPr bwMode="auto">
          <a:xfrm>
            <a:off x="9525919" y="3370519"/>
            <a:ext cx="743227" cy="720000"/>
          </a:xfrm>
          <a:custGeom>
            <a:avLst/>
            <a:gdLst>
              <a:gd name="T0" fmla="*/ 38 w 128"/>
              <a:gd name="T1" fmla="*/ 16 h 124"/>
              <a:gd name="T2" fmla="*/ 31 w 128"/>
              <a:gd name="T3" fmla="*/ 20 h 124"/>
              <a:gd name="T4" fmla="*/ 27 w 128"/>
              <a:gd name="T5" fmla="*/ 25 h 124"/>
              <a:gd name="T6" fmla="*/ 31 w 128"/>
              <a:gd name="T7" fmla="*/ 30 h 124"/>
              <a:gd name="T8" fmla="*/ 38 w 128"/>
              <a:gd name="T9" fmla="*/ 33 h 124"/>
              <a:gd name="T10" fmla="*/ 47 w 128"/>
              <a:gd name="T11" fmla="*/ 33 h 124"/>
              <a:gd name="T12" fmla="*/ 55 w 128"/>
              <a:gd name="T13" fmla="*/ 30 h 124"/>
              <a:gd name="T14" fmla="*/ 57 w 128"/>
              <a:gd name="T15" fmla="*/ 25 h 124"/>
              <a:gd name="T16" fmla="*/ 55 w 128"/>
              <a:gd name="T17" fmla="*/ 20 h 124"/>
              <a:gd name="T18" fmla="*/ 47 w 128"/>
              <a:gd name="T19" fmla="*/ 16 h 124"/>
              <a:gd name="T20" fmla="*/ 43 w 128"/>
              <a:gd name="T21" fmla="*/ 0 h 124"/>
              <a:gd name="T22" fmla="*/ 70 w 128"/>
              <a:gd name="T23" fmla="*/ 7 h 124"/>
              <a:gd name="T24" fmla="*/ 84 w 128"/>
              <a:gd name="T25" fmla="*/ 24 h 124"/>
              <a:gd name="T26" fmla="*/ 84 w 128"/>
              <a:gd name="T27" fmla="*/ 24 h 124"/>
              <a:gd name="T28" fmla="*/ 84 w 128"/>
              <a:gd name="T29" fmla="*/ 25 h 124"/>
              <a:gd name="T30" fmla="*/ 128 w 128"/>
              <a:gd name="T31" fmla="*/ 42 h 124"/>
              <a:gd name="T32" fmla="*/ 42 w 128"/>
              <a:gd name="T33" fmla="*/ 124 h 124"/>
              <a:gd name="T34" fmla="*/ 26 w 128"/>
              <a:gd name="T35" fmla="*/ 122 h 124"/>
              <a:gd name="T36" fmla="*/ 6 w 128"/>
              <a:gd name="T37" fmla="*/ 109 h 124"/>
              <a:gd name="T38" fmla="*/ 1 w 128"/>
              <a:gd name="T39" fmla="*/ 94 h 124"/>
              <a:gd name="T40" fmla="*/ 0 w 128"/>
              <a:gd name="T41" fmla="*/ 88 h 124"/>
              <a:gd name="T42" fmla="*/ 8 w 128"/>
              <a:gd name="T43" fmla="*/ 49 h 124"/>
              <a:gd name="T44" fmla="*/ 9 w 128"/>
              <a:gd name="T45" fmla="*/ 90 h 124"/>
              <a:gd name="T46" fmla="*/ 14 w 128"/>
              <a:gd name="T47" fmla="*/ 105 h 124"/>
              <a:gd name="T48" fmla="*/ 23 w 128"/>
              <a:gd name="T49" fmla="*/ 90 h 124"/>
              <a:gd name="T50" fmla="*/ 29 w 128"/>
              <a:gd name="T51" fmla="*/ 114 h 124"/>
              <a:gd name="T52" fmla="*/ 39 w 128"/>
              <a:gd name="T53" fmla="*/ 117 h 124"/>
              <a:gd name="T54" fmla="*/ 44 w 128"/>
              <a:gd name="T55" fmla="*/ 90 h 124"/>
              <a:gd name="T56" fmla="*/ 57 w 128"/>
              <a:gd name="T57" fmla="*/ 117 h 124"/>
              <a:gd name="T58" fmla="*/ 59 w 128"/>
              <a:gd name="T59" fmla="*/ 75 h 124"/>
              <a:gd name="T60" fmla="*/ 63 w 128"/>
              <a:gd name="T61" fmla="*/ 72 h 124"/>
              <a:gd name="T62" fmla="*/ 67 w 128"/>
              <a:gd name="T63" fmla="*/ 75 h 124"/>
              <a:gd name="T64" fmla="*/ 68 w 128"/>
              <a:gd name="T65" fmla="*/ 117 h 124"/>
              <a:gd name="T66" fmla="*/ 81 w 128"/>
              <a:gd name="T67" fmla="*/ 90 h 124"/>
              <a:gd name="T68" fmla="*/ 86 w 128"/>
              <a:gd name="T69" fmla="*/ 117 h 124"/>
              <a:gd name="T70" fmla="*/ 99 w 128"/>
              <a:gd name="T71" fmla="*/ 90 h 124"/>
              <a:gd name="T72" fmla="*/ 104 w 128"/>
              <a:gd name="T73" fmla="*/ 117 h 124"/>
              <a:gd name="T74" fmla="*/ 120 w 128"/>
              <a:gd name="T75" fmla="*/ 50 h 124"/>
              <a:gd name="T76" fmla="*/ 42 w 128"/>
              <a:gd name="T77" fmla="*/ 50 h 124"/>
              <a:gd name="T78" fmla="*/ 13 w 128"/>
              <a:gd name="T79" fmla="*/ 42 h 124"/>
              <a:gd name="T80" fmla="*/ 1 w 128"/>
              <a:gd name="T81" fmla="*/ 25 h 124"/>
              <a:gd name="T82" fmla="*/ 13 w 128"/>
              <a:gd name="T83" fmla="*/ 7 h 124"/>
              <a:gd name="T84" fmla="*/ 43 w 128"/>
              <a:gd name="T85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" h="124">
                <a:moveTo>
                  <a:pt x="43" y="16"/>
                </a:moveTo>
                <a:lnTo>
                  <a:pt x="38" y="16"/>
                </a:lnTo>
                <a:lnTo>
                  <a:pt x="34" y="17"/>
                </a:lnTo>
                <a:lnTo>
                  <a:pt x="31" y="20"/>
                </a:lnTo>
                <a:lnTo>
                  <a:pt x="29" y="22"/>
                </a:lnTo>
                <a:lnTo>
                  <a:pt x="27" y="25"/>
                </a:lnTo>
                <a:lnTo>
                  <a:pt x="29" y="28"/>
                </a:lnTo>
                <a:lnTo>
                  <a:pt x="31" y="30"/>
                </a:lnTo>
                <a:lnTo>
                  <a:pt x="34" y="32"/>
                </a:lnTo>
                <a:lnTo>
                  <a:pt x="38" y="33"/>
                </a:lnTo>
                <a:lnTo>
                  <a:pt x="43" y="33"/>
                </a:lnTo>
                <a:lnTo>
                  <a:pt x="47" y="33"/>
                </a:lnTo>
                <a:lnTo>
                  <a:pt x="51" y="32"/>
                </a:lnTo>
                <a:lnTo>
                  <a:pt x="55" y="30"/>
                </a:lnTo>
                <a:lnTo>
                  <a:pt x="56" y="28"/>
                </a:lnTo>
                <a:lnTo>
                  <a:pt x="57" y="25"/>
                </a:lnTo>
                <a:lnTo>
                  <a:pt x="56" y="22"/>
                </a:lnTo>
                <a:lnTo>
                  <a:pt x="55" y="20"/>
                </a:lnTo>
                <a:lnTo>
                  <a:pt x="51" y="17"/>
                </a:lnTo>
                <a:lnTo>
                  <a:pt x="47" y="16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59" y="1"/>
                </a:lnTo>
                <a:lnTo>
                  <a:pt x="70" y="7"/>
                </a:lnTo>
                <a:lnTo>
                  <a:pt x="80" y="15"/>
                </a:lnTo>
                <a:lnTo>
                  <a:pt x="84" y="24"/>
                </a:lnTo>
                <a:lnTo>
                  <a:pt x="84" y="24"/>
                </a:lnTo>
                <a:lnTo>
                  <a:pt x="84" y="24"/>
                </a:lnTo>
                <a:lnTo>
                  <a:pt x="84" y="25"/>
                </a:lnTo>
                <a:lnTo>
                  <a:pt x="84" y="25"/>
                </a:lnTo>
                <a:lnTo>
                  <a:pt x="84" y="42"/>
                </a:lnTo>
                <a:lnTo>
                  <a:pt x="128" y="42"/>
                </a:lnTo>
                <a:lnTo>
                  <a:pt x="128" y="124"/>
                </a:lnTo>
                <a:lnTo>
                  <a:pt x="42" y="124"/>
                </a:lnTo>
                <a:lnTo>
                  <a:pt x="42" y="124"/>
                </a:lnTo>
                <a:lnTo>
                  <a:pt x="26" y="122"/>
                </a:lnTo>
                <a:lnTo>
                  <a:pt x="14" y="117"/>
                </a:lnTo>
                <a:lnTo>
                  <a:pt x="6" y="109"/>
                </a:lnTo>
                <a:lnTo>
                  <a:pt x="2" y="101"/>
                </a:lnTo>
                <a:lnTo>
                  <a:pt x="1" y="94"/>
                </a:lnTo>
                <a:lnTo>
                  <a:pt x="0" y="89"/>
                </a:lnTo>
                <a:lnTo>
                  <a:pt x="0" y="88"/>
                </a:lnTo>
                <a:lnTo>
                  <a:pt x="0" y="42"/>
                </a:lnTo>
                <a:lnTo>
                  <a:pt x="8" y="49"/>
                </a:lnTo>
                <a:lnTo>
                  <a:pt x="8" y="88"/>
                </a:lnTo>
                <a:lnTo>
                  <a:pt x="9" y="90"/>
                </a:lnTo>
                <a:lnTo>
                  <a:pt x="10" y="97"/>
                </a:lnTo>
                <a:lnTo>
                  <a:pt x="14" y="105"/>
                </a:lnTo>
                <a:lnTo>
                  <a:pt x="23" y="113"/>
                </a:lnTo>
                <a:lnTo>
                  <a:pt x="23" y="90"/>
                </a:lnTo>
                <a:lnTo>
                  <a:pt x="29" y="90"/>
                </a:lnTo>
                <a:lnTo>
                  <a:pt x="29" y="114"/>
                </a:lnTo>
                <a:lnTo>
                  <a:pt x="34" y="115"/>
                </a:lnTo>
                <a:lnTo>
                  <a:pt x="39" y="117"/>
                </a:lnTo>
                <a:lnTo>
                  <a:pt x="39" y="90"/>
                </a:lnTo>
                <a:lnTo>
                  <a:pt x="44" y="90"/>
                </a:lnTo>
                <a:lnTo>
                  <a:pt x="44" y="117"/>
                </a:lnTo>
                <a:lnTo>
                  <a:pt x="57" y="117"/>
                </a:lnTo>
                <a:lnTo>
                  <a:pt x="57" y="77"/>
                </a:lnTo>
                <a:lnTo>
                  <a:pt x="59" y="75"/>
                </a:lnTo>
                <a:lnTo>
                  <a:pt x="60" y="73"/>
                </a:lnTo>
                <a:lnTo>
                  <a:pt x="63" y="72"/>
                </a:lnTo>
                <a:lnTo>
                  <a:pt x="65" y="73"/>
                </a:lnTo>
                <a:lnTo>
                  <a:pt x="67" y="75"/>
                </a:lnTo>
                <a:lnTo>
                  <a:pt x="68" y="77"/>
                </a:lnTo>
                <a:lnTo>
                  <a:pt x="68" y="117"/>
                </a:lnTo>
                <a:lnTo>
                  <a:pt x="81" y="117"/>
                </a:lnTo>
                <a:lnTo>
                  <a:pt x="81" y="90"/>
                </a:lnTo>
                <a:lnTo>
                  <a:pt x="86" y="90"/>
                </a:lnTo>
                <a:lnTo>
                  <a:pt x="86" y="117"/>
                </a:lnTo>
                <a:lnTo>
                  <a:pt x="99" y="117"/>
                </a:lnTo>
                <a:lnTo>
                  <a:pt x="99" y="90"/>
                </a:lnTo>
                <a:lnTo>
                  <a:pt x="104" y="90"/>
                </a:lnTo>
                <a:lnTo>
                  <a:pt x="104" y="117"/>
                </a:lnTo>
                <a:lnTo>
                  <a:pt x="120" y="117"/>
                </a:lnTo>
                <a:lnTo>
                  <a:pt x="120" y="50"/>
                </a:lnTo>
                <a:lnTo>
                  <a:pt x="42" y="50"/>
                </a:lnTo>
                <a:lnTo>
                  <a:pt x="42" y="50"/>
                </a:lnTo>
                <a:lnTo>
                  <a:pt x="26" y="47"/>
                </a:lnTo>
                <a:lnTo>
                  <a:pt x="13" y="42"/>
                </a:lnTo>
                <a:lnTo>
                  <a:pt x="4" y="34"/>
                </a:lnTo>
                <a:lnTo>
                  <a:pt x="1" y="25"/>
                </a:lnTo>
                <a:lnTo>
                  <a:pt x="4" y="15"/>
                </a:lnTo>
                <a:lnTo>
                  <a:pt x="13" y="7"/>
                </a:lnTo>
                <a:lnTo>
                  <a:pt x="26" y="1"/>
                </a:lnTo>
                <a:lnTo>
                  <a:pt x="43" y="0"/>
                </a:lnTo>
                <a:close/>
              </a:path>
            </a:pathLst>
          </a:custGeom>
          <a:solidFill>
            <a:srgbClr val="124C50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21" name="Freeform 218"/>
          <p:cNvSpPr>
            <a:spLocks noChangeAspect="1" noEditPoints="1"/>
          </p:cNvSpPr>
          <p:nvPr/>
        </p:nvSpPr>
        <p:spPr bwMode="auto">
          <a:xfrm>
            <a:off x="5753560" y="3403489"/>
            <a:ext cx="684879" cy="720000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rgbClr val="124C50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32" name="矩形 31"/>
          <p:cNvSpPr/>
          <p:nvPr/>
        </p:nvSpPr>
        <p:spPr>
          <a:xfrm>
            <a:off x="450374" y="4681101"/>
            <a:ext cx="3806717" cy="624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点击此处添加文本内容，如关键词、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部分简单介绍等。</a:t>
            </a:r>
          </a:p>
        </p:txBody>
      </p:sp>
      <p:sp>
        <p:nvSpPr>
          <p:cNvPr id="33" name="矩形 32"/>
          <p:cNvSpPr/>
          <p:nvPr/>
        </p:nvSpPr>
        <p:spPr>
          <a:xfrm>
            <a:off x="4192641" y="4681101"/>
            <a:ext cx="3806717" cy="624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点击此处添加文本内容，如关键词、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部分简单介绍等。</a:t>
            </a:r>
          </a:p>
        </p:txBody>
      </p:sp>
      <p:sp>
        <p:nvSpPr>
          <p:cNvPr id="37" name="矩形 36"/>
          <p:cNvSpPr/>
          <p:nvPr/>
        </p:nvSpPr>
        <p:spPr>
          <a:xfrm>
            <a:off x="7934908" y="4681101"/>
            <a:ext cx="3806717" cy="624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点击此处添加文本内容，如关键词、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部分简单介绍等。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37630916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6239930" y="2095705"/>
            <a:ext cx="4605869" cy="804334"/>
          </a:xfrm>
          <a:prstGeom prst="homePlate">
            <a:avLst/>
          </a:prstGeom>
          <a:solidFill>
            <a:srgbClr val="F4925C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16" name="五边形 15"/>
          <p:cNvSpPr/>
          <p:nvPr/>
        </p:nvSpPr>
        <p:spPr>
          <a:xfrm>
            <a:off x="6239931" y="2966870"/>
            <a:ext cx="2865876" cy="804334"/>
          </a:xfrm>
          <a:prstGeom prst="homePlate">
            <a:avLst/>
          </a:prstGeom>
          <a:solidFill>
            <a:srgbClr val="DB705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17" name="五边形 16"/>
          <p:cNvSpPr/>
          <p:nvPr/>
        </p:nvSpPr>
        <p:spPr>
          <a:xfrm>
            <a:off x="6239931" y="3838035"/>
            <a:ext cx="3908010" cy="804334"/>
          </a:xfrm>
          <a:prstGeom prst="homePlate">
            <a:avLst/>
          </a:prstGeom>
          <a:solidFill>
            <a:srgbClr val="124C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18" name="五边形 17"/>
          <p:cNvSpPr/>
          <p:nvPr/>
        </p:nvSpPr>
        <p:spPr>
          <a:xfrm>
            <a:off x="6239930" y="4709201"/>
            <a:ext cx="5592176" cy="804334"/>
          </a:xfrm>
          <a:prstGeom prst="homePlate">
            <a:avLst/>
          </a:prstGeom>
          <a:solidFill>
            <a:srgbClr val="1C737A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pSp>
        <p:nvGrpSpPr>
          <p:cNvPr id="12" name="组合 11"/>
          <p:cNvGrpSpPr/>
          <p:nvPr/>
        </p:nvGrpSpPr>
        <p:grpSpPr>
          <a:xfrm>
            <a:off x="313235" y="260350"/>
            <a:ext cx="921600" cy="921600"/>
            <a:chOff x="4056364" y="1384713"/>
            <a:chExt cx="4088570" cy="4088570"/>
          </a:xfrm>
        </p:grpSpPr>
        <p:sp>
          <p:nvSpPr>
            <p:cNvPr id="13" name="椭圆 1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rgbClr val="124C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同心圆 1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335123" y="451832"/>
            <a:ext cx="36869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2 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651" y="6349902"/>
            <a:ext cx="1828800" cy="2438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" y="1903172"/>
            <a:ext cx="6852221" cy="46161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17"/>
          <a:stretch/>
        </p:blipFill>
        <p:spPr>
          <a:xfrm>
            <a:off x="1107330" y="2095705"/>
            <a:ext cx="5132601" cy="3322962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467356" y="2134873"/>
            <a:ext cx="3467616" cy="7005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</a:rPr>
              <a:t>点击此处添加文本内容，如关键词</a:t>
            </a:r>
            <a:r>
              <a:rPr lang="zh-CN" altLang="en-US" sz="1600" b="1" dirty="0" smtClean="0">
                <a:solidFill>
                  <a:schemeClr val="bg1">
                    <a:lumMod val="95000"/>
                  </a:schemeClr>
                </a:solidFill>
              </a:rPr>
              <a:t>、</a:t>
            </a:r>
            <a:endParaRPr lang="en-US" altLang="zh-CN" sz="16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>
                    <a:lumMod val="95000"/>
                  </a:schemeClr>
                </a:solidFill>
              </a:rPr>
              <a:t>部分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</a:rPr>
              <a:t>简单介绍等。</a:t>
            </a:r>
          </a:p>
        </p:txBody>
      </p:sp>
      <p:sp>
        <p:nvSpPr>
          <p:cNvPr id="20" name="矩形 19"/>
          <p:cNvSpPr/>
          <p:nvPr/>
        </p:nvSpPr>
        <p:spPr>
          <a:xfrm>
            <a:off x="6467356" y="3165545"/>
            <a:ext cx="2261777" cy="380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</a:rPr>
              <a:t>点击此处添加文本</a:t>
            </a:r>
            <a:r>
              <a:rPr lang="zh-CN" altLang="en-US" sz="1600" b="1" dirty="0" smtClean="0">
                <a:solidFill>
                  <a:schemeClr val="bg1">
                    <a:lumMod val="95000"/>
                  </a:schemeClr>
                </a:solidFill>
              </a:rPr>
              <a:t>内容</a:t>
            </a:r>
            <a:r>
              <a:rPr lang="en-US" altLang="zh-CN" sz="1600" b="1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zh-CN" alt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67357" y="3866250"/>
            <a:ext cx="3286244" cy="700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</a:rPr>
              <a:t>点击此处添加文本内容，如关键词</a:t>
            </a:r>
            <a:r>
              <a:rPr lang="zh-CN" altLang="en-US" sz="1600" b="1" dirty="0" smtClean="0">
                <a:solidFill>
                  <a:schemeClr val="bg1">
                    <a:lumMod val="95000"/>
                  </a:schemeClr>
                </a:solidFill>
              </a:rPr>
              <a:t>、部分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</a:rPr>
              <a:t>简单介绍等。</a:t>
            </a:r>
          </a:p>
        </p:txBody>
      </p:sp>
      <p:sp>
        <p:nvSpPr>
          <p:cNvPr id="22" name="矩形 21"/>
          <p:cNvSpPr/>
          <p:nvPr/>
        </p:nvSpPr>
        <p:spPr>
          <a:xfrm>
            <a:off x="6467356" y="4890486"/>
            <a:ext cx="4962644" cy="380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</a:rPr>
              <a:t>点击此处添加文本内容，如关键词</a:t>
            </a:r>
            <a:r>
              <a:rPr lang="zh-CN" altLang="en-US" sz="1600" b="1" dirty="0" smtClean="0">
                <a:solidFill>
                  <a:schemeClr val="bg1">
                    <a:lumMod val="95000"/>
                  </a:schemeClr>
                </a:solidFill>
              </a:rPr>
              <a:t>、部分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</a:rPr>
              <a:t>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32824067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2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bg1">
                <a:shade val="30000"/>
                <a:satMod val="115000"/>
              </a:schemeClr>
            </a:gs>
            <a:gs pos="50000">
              <a:schemeClr val="bg1">
                <a:shade val="67500"/>
                <a:satMod val="115000"/>
              </a:schemeClr>
            </a:gs>
            <a:gs pos="100000">
              <a:schemeClr val="bg1">
                <a:shade val="100000"/>
                <a:satMod val="115000"/>
              </a:schemeClr>
            </a:gs>
          </a:gsLst>
          <a:lin ang="27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1011</Words>
  <Application>Microsoft Office PowerPoint</Application>
  <PresentationFormat>宽屏</PresentationFormat>
  <Paragraphs>130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HelveticaNeueLT Pro 67 MdCn</vt:lpstr>
      <vt:lpstr>Hiragino Sans GB W3</vt:lpstr>
      <vt:lpstr>MS PGothic</vt:lpstr>
      <vt:lpstr>News Gothic MT</vt:lpstr>
      <vt:lpstr>宋体</vt:lpstr>
      <vt:lpstr>微软雅黑</vt:lpstr>
      <vt:lpstr>Arial</vt:lpstr>
      <vt:lpstr>Calibri</vt:lpstr>
      <vt:lpstr>Century Gothic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刘云轩</cp:lastModifiedBy>
  <cp:revision>62</cp:revision>
  <dcterms:created xsi:type="dcterms:W3CDTF">2015-08-18T02:51:41Z</dcterms:created>
  <dcterms:modified xsi:type="dcterms:W3CDTF">2016-01-07T09:36:04Z</dcterms:modified>
  <cp:category/>
</cp:coreProperties>
</file>