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1" r:id="rId2"/>
    <p:sldId id="282" r:id="rId3"/>
    <p:sldId id="294" r:id="rId4"/>
    <p:sldId id="285" r:id="rId5"/>
    <p:sldId id="284" r:id="rId6"/>
    <p:sldId id="287" r:id="rId7"/>
    <p:sldId id="288" r:id="rId8"/>
    <p:sldId id="295" r:id="rId9"/>
    <p:sldId id="290" r:id="rId10"/>
    <p:sldId id="291" r:id="rId11"/>
    <p:sldId id="292" r:id="rId12"/>
    <p:sldId id="293" r:id="rId13"/>
    <p:sldId id="296" r:id="rId14"/>
    <p:sldId id="289" r:id="rId15"/>
    <p:sldId id="286" r:id="rId16"/>
    <p:sldId id="298" r:id="rId17"/>
    <p:sldId id="299" r:id="rId18"/>
    <p:sldId id="297" r:id="rId19"/>
    <p:sldId id="300" r:id="rId20"/>
    <p:sldId id="301" r:id="rId21"/>
    <p:sldId id="302" r:id="rId22"/>
    <p:sldId id="303" r:id="rId23"/>
    <p:sldId id="304" r:id="rId24"/>
    <p:sldId id="306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 varScale="1">
        <p:scale>
          <a:sx n="89" d="100"/>
          <a:sy n="89" d="100"/>
        </p:scale>
        <p:origin x="762" y="72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7.png"/><Relationship Id="rId9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07/relationships/hdphoto" Target="../media/hdphoto10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13.wdp"/><Relationship Id="rId4" Type="http://schemas.openxmlformats.org/officeDocument/2006/relationships/image" Target="../media/image14.png"/><Relationship Id="rId9" Type="http://schemas.microsoft.com/office/2007/relationships/hdphoto" Target="../media/hdphoto15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BF3420"/>
                </a:solidFill>
              </a:rPr>
              <a:t>Lorem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Ipsum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Dolor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1A7BAE"/>
                </a:solidFill>
              </a:rPr>
              <a:t>Sitamet</a:t>
            </a:r>
            <a:endParaRPr lang="zh-CN" altLang="en-US" sz="280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Consectetaur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17993" y="1020043"/>
            <a:ext cx="0" cy="2880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11959" y="663538"/>
            <a:ext cx="612068" cy="612068"/>
            <a:chOff x="3714631" y="870654"/>
            <a:chExt cx="612068" cy="612068"/>
          </a:xfrm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29559" y="10227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2012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11959" y="1623645"/>
            <a:ext cx="612068" cy="612068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22832" y="20038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2013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1959" y="2583752"/>
            <a:ext cx="612068" cy="612068"/>
            <a:chOff x="3701177" y="2832686"/>
            <a:chExt cx="612068" cy="612068"/>
          </a:xfrm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6105" y="29848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2014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11959" y="3543858"/>
            <a:ext cx="612068" cy="612068"/>
            <a:chOff x="3694450" y="3813702"/>
            <a:chExt cx="612068" cy="612068"/>
          </a:xfrm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9378" y="39658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2015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4968043" y="555526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68043" y="877819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68043" y="2458395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68043" y="2780688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5615" y="1563262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615" y="1885555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15615" y="3466131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5615" y="3788424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5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06310" y="2251200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6310" y="271925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28352" y="1167594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351" y="1489887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475371"/>
            <a:ext cx="2880320" cy="201971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035981" y="351134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5980" y="2683248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5140436" y="1475371"/>
            <a:ext cx="2880320" cy="2019710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8508" y="117108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991" y="1493373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88508" y="3514826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991" y="2686734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59828" y="2259305"/>
            <a:ext cx="110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95BC49"/>
                </a:solidFill>
              </a:rPr>
              <a:t>S</a:t>
            </a:r>
            <a:r>
              <a:rPr lang="en-US" altLang="zh-CN" sz="2400">
                <a:solidFill>
                  <a:srgbClr val="00B050"/>
                </a:solidFill>
              </a:rPr>
              <a:t>W</a:t>
            </a:r>
            <a:r>
              <a:rPr lang="en-US" altLang="zh-CN" sz="2400">
                <a:solidFill>
                  <a:srgbClr val="95BC49"/>
                </a:solidFill>
              </a:rPr>
              <a:t>T</a:t>
            </a:r>
            <a:r>
              <a:rPr lang="en-US" altLang="zh-CN" sz="2400">
                <a:solidFill>
                  <a:srgbClr val="00B050"/>
                </a:solidFill>
              </a:rPr>
              <a:t>O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653951" rIns="338217" bIns="1572389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6" name="任意多边形 45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1572388" rIns="338217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7" name="任意多边形 46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216" tIns="1572388" rIns="1607471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8" name="任意多边形 47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9806" tIns="675541" rIns="1629061" bIns="1593979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49" name="环形箭头 48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3648584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48584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74085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74085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1579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|Lorem </a:t>
            </a:r>
            <a:r>
              <a:rPr lang="en-US" altLang="zh-CN" sz="1400" b="1">
                <a:solidFill>
                  <a:srgbClr val="00B050"/>
                </a:solidFill>
              </a:rPr>
              <a:t>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579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84167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95BC49"/>
                </a:solidFill>
              </a:rPr>
              <a:t>|Lorem </a:t>
            </a:r>
            <a:r>
              <a:rPr lang="en-US" altLang="zh-CN" sz="1400" b="1">
                <a:solidFill>
                  <a:srgbClr val="95BC49"/>
                </a:solidFill>
              </a:rPr>
              <a:t>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4167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1579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95BC49"/>
                </a:solidFill>
              </a:rPr>
              <a:t>|Lorem </a:t>
            </a:r>
            <a:r>
              <a:rPr lang="en-US" altLang="zh-CN" sz="1400" b="1">
                <a:solidFill>
                  <a:srgbClr val="95BC49"/>
                </a:solidFill>
              </a:rPr>
              <a:t>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1579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84167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50"/>
                </a:solidFill>
              </a:rPr>
              <a:t>|Lorem </a:t>
            </a:r>
            <a:r>
              <a:rPr lang="en-US" altLang="zh-CN" sz="1400" b="1">
                <a:solidFill>
                  <a:srgbClr val="00B050"/>
                </a:solidFill>
              </a:rPr>
              <a:t>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84167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9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4460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68696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8697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8125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0967" y="1873875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1444" y="1480591"/>
            <a:ext cx="16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7061389" y="1075962"/>
            <a:ext cx="234903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82290" y="411510"/>
            <a:ext cx="778454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4994556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72000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4526995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36885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10%</a:t>
            </a:r>
            <a:endParaRPr lang="zh-CN" altLang="en-US" sz="2000"/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7061389" y="3283795"/>
            <a:ext cx="310904" cy="2880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227295" y="3426845"/>
            <a:ext cx="990110" cy="990110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90%</a:t>
            </a:r>
            <a:endParaRPr lang="zh-CN" altLang="en-US" sz="2000"/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4710225" y="3283795"/>
            <a:ext cx="409941" cy="4098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41930" y="3561847"/>
            <a:ext cx="900113" cy="90011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7463430" y="2313051"/>
            <a:ext cx="596616" cy="13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060046" y="1964341"/>
            <a:ext cx="697419" cy="697419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59" y="3717076"/>
            <a:ext cx="589654" cy="589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2135475"/>
            <a:ext cx="355417" cy="3554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98" y="582418"/>
            <a:ext cx="436637" cy="436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92" y="906565"/>
            <a:ext cx="298412" cy="298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86535" y="1015621"/>
            <a:ext cx="288032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534" y="1373744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6536" y="2590796"/>
            <a:ext cx="2745303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6535" y="2948919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DA907"/>
                </a:solidFill>
              </a:rPr>
              <a:t>Lorem Ipsum Dolor Sit Amet</a:t>
            </a:r>
            <a:endParaRPr lang="zh-CN" altLang="en-US" sz="1400" b="1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26717" y="368490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流程图: 手动输入 19"/>
          <p:cNvSpPr/>
          <p:nvPr/>
        </p:nvSpPr>
        <p:spPr>
          <a:xfrm>
            <a:off x="63007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输入 20"/>
          <p:cNvSpPr/>
          <p:nvPr/>
        </p:nvSpPr>
        <p:spPr>
          <a:xfrm flipH="1">
            <a:off x="258924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>
            <a:off x="453625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输入 22"/>
          <p:cNvSpPr/>
          <p:nvPr/>
        </p:nvSpPr>
        <p:spPr>
          <a:xfrm flipH="1">
            <a:off x="649542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Documents and Settings\Administrator\桌面\图标\ico\swap-vert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" y="1491630"/>
            <a:ext cx="1001719" cy="1001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35" y="1567884"/>
            <a:ext cx="849210" cy="8492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51" y="1550915"/>
            <a:ext cx="883149" cy="883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6" y="1549660"/>
            <a:ext cx="885659" cy="8856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630070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069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7076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7075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4082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4081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71088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1087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2585117" y="1445851"/>
            <a:ext cx="5920668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4558672" y="1760886"/>
            <a:ext cx="3947111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03</a:t>
            </a:r>
            <a:endParaRPr lang="zh-CN" altLang="en-US" sz="1600"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532228" y="2075920"/>
            <a:ext cx="197355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04</a:t>
            </a:r>
            <a:endParaRPr lang="zh-CN" altLang="en-US" sz="16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56" y="2027770"/>
            <a:ext cx="189020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Do Eiusmod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555" y="1633903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2002" y="2535602"/>
            <a:ext cx="189020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72001" y="2211710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46777" y="2281686"/>
            <a:ext cx="18902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46776" y="194893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07217" y="2789517"/>
            <a:ext cx="18902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7216" y="248899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456765" y="2429280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81990" y="2796775"/>
            <a:ext cx="0" cy="10351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462210" y="3089599"/>
            <a:ext cx="0" cy="74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1A7BAE"/>
                </a:solidFill>
              </a:rPr>
              <a:t>Lorem Ipsum Dolor Sit Amet</a:t>
            </a:r>
            <a:endParaRPr lang="zh-CN" altLang="en-US" sz="160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95BC49"/>
                </a:solidFill>
              </a:rPr>
              <a:t>Lorem Ipsum Dolor Sit Amet</a:t>
            </a:r>
            <a:endParaRPr lang="zh-CN" altLang="en-US" sz="160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FDA907"/>
                </a:solidFill>
              </a:rPr>
              <a:t>Lorem Ipsum Dolor Sit Amet</a:t>
            </a:r>
            <a:endParaRPr lang="zh-CN" altLang="en-US" sz="160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BF3420"/>
                </a:solidFill>
              </a:rPr>
              <a:t>Lorem Ipsum Dolor Sit Amet</a:t>
            </a:r>
            <a:endParaRPr lang="zh-CN" altLang="en-US" sz="160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14597" y="128649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4197" y="203994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14597" y="281027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4197" y="356372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1670" y="1970699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1670" y="3494470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73937" y="2721546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3937" y="1232190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014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01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7509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3485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03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36750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02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0219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04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387"/>
          <a:stretch/>
        </p:blipFill>
        <p:spPr bwMode="auto">
          <a:xfrm>
            <a:off x="3145791" y="1041580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5070029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6984508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45791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5791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3522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3522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8000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8000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540" y="139970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1542" y="2751770"/>
            <a:ext cx="2340257" cy="307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1541" y="310989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7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029043" y="2406325"/>
            <a:ext cx="5085566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Consectetaur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781690" y="1266605"/>
            <a:ext cx="5490610" cy="2742122"/>
            <a:chOff x="1620942" y="1149918"/>
            <a:chExt cx="5504538" cy="2749079"/>
          </a:xfrm>
        </p:grpSpPr>
        <p:sp>
          <p:nvSpPr>
            <p:cNvPr id="19" name="矩形 18"/>
            <p:cNvSpPr/>
            <p:nvPr/>
          </p:nvSpPr>
          <p:spPr>
            <a:xfrm>
              <a:off x="1620942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64215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21" name="Picture 2" descr="C:\Documents and Settings\yangweizhou\桌面\微信公众号二维码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8566" y="1187542"/>
              <a:ext cx="2286016" cy="2286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7"/>
            <p:cNvSpPr txBox="1"/>
            <p:nvPr/>
          </p:nvSpPr>
          <p:spPr>
            <a:xfrm>
              <a:off x="1730004" y="3621295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微信公众号：</a:t>
              </a:r>
              <a:r>
                <a:rPr lang="en-US" altLang="zh-CN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smile-ppt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23" name="Picture 2" descr="C:\Documents and Settings\yangweizhou\桌面\二维码\新浪微博关注二维码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08995" y="1294699"/>
              <a:ext cx="2071704" cy="20717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4" name="TextBox 20"/>
            <p:cNvSpPr txBox="1"/>
            <p:nvPr/>
          </p:nvSpPr>
          <p:spPr>
            <a:xfrm>
              <a:off x="4873277" y="3613672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新浪微博</a:t>
              </a:r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@Smile</a:t>
              </a:r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呆</a:t>
              </a:r>
              <a:r>
                <a:rPr lang="zh-CN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鱼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60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01570" y="1131590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46842" y="1131592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74206" y="1131591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619478" y="1131593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570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74206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46842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9478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905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8190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75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9219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9704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0248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733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83006" y="3980154"/>
            <a:ext cx="7177989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767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39621" y="2133975"/>
            <a:ext cx="1380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410974"/>
            <a:ext cx="1479779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</a:t>
            </a:r>
            <a:r>
              <a:rPr lang="en-US" altLang="zh-CN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F0"/>
                </a:solidFill>
              </a:rPr>
              <a:t>01.Lorem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10" y="1391737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1A7BAE"/>
                </a:solidFill>
              </a:rPr>
              <a:t>03.Lorem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1A7BAE"/>
                </a:solidFill>
              </a:rPr>
              <a:t>02.Lorem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0162" y="1391737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F0"/>
                </a:solidFill>
              </a:rPr>
              <a:t>04.Lorem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0162" y="3101230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9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椭圆 68"/>
          <p:cNvSpPr/>
          <p:nvPr/>
        </p:nvSpPr>
        <p:spPr>
          <a:xfrm>
            <a:off x="4279652" y="2471542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5836" y="2247714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75"/>
          <p:cNvSpPr/>
          <p:nvPr/>
        </p:nvSpPr>
        <p:spPr>
          <a:xfrm>
            <a:off x="3333470" y="1023578"/>
            <a:ext cx="1425662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76"/>
          <p:cNvSpPr/>
          <p:nvPr/>
        </p:nvSpPr>
        <p:spPr>
          <a:xfrm>
            <a:off x="4519392" y="1288754"/>
            <a:ext cx="1384756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9613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1A7BAE"/>
                </a:solidFill>
              </a:rPr>
              <a:t>01.Lorem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9612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613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F0"/>
                </a:solidFill>
              </a:rPr>
              <a:t>03.Lorem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612" y="310107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F0"/>
                </a:solidFill>
              </a:rPr>
              <a:t>02.Lorem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164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1A7BAE"/>
                </a:solidFill>
              </a:rPr>
              <a:t>04.Lorem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8164" y="310107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9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弦形 20"/>
          <p:cNvSpPr/>
          <p:nvPr/>
        </p:nvSpPr>
        <p:spPr>
          <a:xfrm rot="4326166">
            <a:off x="3479244" y="659316"/>
            <a:ext cx="976515" cy="2179550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弦形 23"/>
          <p:cNvSpPr/>
          <p:nvPr/>
        </p:nvSpPr>
        <p:spPr>
          <a:xfrm rot="8633980">
            <a:off x="4613040" y="705971"/>
            <a:ext cx="976536" cy="2179550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弦形 26"/>
          <p:cNvSpPr/>
          <p:nvPr/>
        </p:nvSpPr>
        <p:spPr>
          <a:xfrm rot="12929543">
            <a:off x="4925288" y="1795405"/>
            <a:ext cx="976966" cy="2179550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弦形 30"/>
          <p:cNvSpPr/>
          <p:nvPr/>
        </p:nvSpPr>
        <p:spPr>
          <a:xfrm rot="17308887">
            <a:off x="3966471" y="2433781"/>
            <a:ext cx="976545" cy="2179550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32"/>
          <p:cNvSpPr/>
          <p:nvPr/>
        </p:nvSpPr>
        <p:spPr>
          <a:xfrm>
            <a:off x="3081835" y="1727683"/>
            <a:ext cx="976499" cy="2179550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06346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01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02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82310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05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03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87159" y="347185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04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72744" y="2106554"/>
            <a:ext cx="1311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83332" y="2431334"/>
            <a:ext cx="16901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Er Elit Lamet, 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3609" y="1059582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01.Lorem Ipsum</a:t>
            </a:r>
            <a:endParaRPr lang="en-US" altLang="zh-CN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3608" y="1381875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43609" y="2769075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50000"/>
                  </a:schemeClr>
                </a:solidFill>
              </a:rPr>
              <a:t>05.Lorem Ipsum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3091368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39258" y="464819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92D050"/>
                </a:solidFill>
              </a:rPr>
              <a:t>02.Lorem Ipsum</a:t>
            </a:r>
            <a:endParaRPr lang="en-US" altLang="zh-CN" sz="1400" b="1" dirty="0" smtClean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39257" y="787112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50813" y="1815666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75000"/>
                  </a:schemeClr>
                </a:solidFill>
              </a:rPr>
              <a:t>03.Lorem Ipsum</a:t>
            </a:r>
            <a:endParaRPr lang="en-US" altLang="zh-CN" sz="1400" b="1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0812" y="2137959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62368" y="320112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04.Lorem Ipsum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62367" y="352341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1528</Words>
  <Application>Microsoft Office PowerPoint</Application>
  <PresentationFormat>全屏显示(16:9)</PresentationFormat>
  <Paragraphs>237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WeiZhou Yang</cp:lastModifiedBy>
  <cp:revision>575</cp:revision>
  <dcterms:modified xsi:type="dcterms:W3CDTF">2016-01-19T10:30:47Z</dcterms:modified>
</cp:coreProperties>
</file>