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8" r:id="rId2"/>
    <p:sldId id="259" r:id="rId3"/>
    <p:sldId id="260" r:id="rId4"/>
    <p:sldId id="263" r:id="rId5"/>
    <p:sldId id="265" r:id="rId6"/>
    <p:sldId id="267" r:id="rId7"/>
    <p:sldId id="268" r:id="rId8"/>
    <p:sldId id="269" r:id="rId9"/>
    <p:sldId id="270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4"/>
    <p:restoredTop sz="94705"/>
  </p:normalViewPr>
  <p:slideViewPr>
    <p:cSldViewPr snapToGrid="0" snapToObjects="1">
      <p:cViewPr varScale="1">
        <p:scale>
          <a:sx n="89" d="100"/>
          <a:sy n="89" d="100"/>
        </p:scale>
        <p:origin x="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3488256"/>
        <c:axId val="-2143484848"/>
      </c:areaChart>
      <c:dateAx>
        <c:axId val="-214348825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143484848"/>
        <c:crosses val="autoZero"/>
        <c:auto val="1"/>
        <c:lblOffset val="100"/>
        <c:baseTimeUnit val="days"/>
      </c:dateAx>
      <c:valAx>
        <c:axId val="-214348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14348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-2" y="6350510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-2" y="326677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85980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491207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直角三角形 21"/>
          <p:cNvSpPr/>
          <p:nvPr userDrawn="1"/>
        </p:nvSpPr>
        <p:spPr>
          <a:xfrm>
            <a:off x="0" y="5594728"/>
            <a:ext cx="1301858" cy="1301858"/>
          </a:xfrm>
          <a:prstGeom prst="rt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10890140" y="0"/>
            <a:ext cx="1301858" cy="1301858"/>
          </a:xfrm>
          <a:prstGeom prst="rt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直角三角形 23"/>
          <p:cNvSpPr/>
          <p:nvPr userDrawn="1"/>
        </p:nvSpPr>
        <p:spPr>
          <a:xfrm rot="16200000">
            <a:off x="10890142" y="5556142"/>
            <a:ext cx="1301858" cy="1301858"/>
          </a:xfrm>
          <a:prstGeom prst="rt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直角三角形 24"/>
          <p:cNvSpPr/>
          <p:nvPr userDrawn="1"/>
        </p:nvSpPr>
        <p:spPr>
          <a:xfrm rot="5400000">
            <a:off x="0" y="0"/>
            <a:ext cx="1301858" cy="1301858"/>
          </a:xfrm>
          <a:prstGeom prst="rtTriangl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0800000">
            <a:off x="0" y="-45204"/>
            <a:ext cx="6922575" cy="69032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63500" dist="635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85980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491207"/>
            <a:ext cx="12192000" cy="7749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0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设计师原创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0" r:id="rId4"/>
    <p:sldLayoutId id="2147483662" r:id="rId5"/>
    <p:sldLayoutId id="2147483664" r:id="rId6"/>
    <p:sldLayoutId id="2147483663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hyperlink" Target="http://office.msn.com.cn/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hyperlink" Target="http://office.msn.com.cn/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2128" y="2193871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毕业实习报告</a:t>
            </a:r>
            <a:endParaRPr kumimoji="1" lang="zh-CN" altLang="en-US" sz="6600" b="1" dirty="0">
              <a:blipFill>
                <a:blip r:embed="rId2"/>
                <a:stretch>
                  <a:fillRect/>
                </a:stretch>
              </a:blipFill>
              <a:effectLst>
                <a:innerShdw blurRad="63500" dist="38100" dir="16200000">
                  <a:prstClr val="black">
                    <a:alpha val="50000"/>
                  </a:prstClr>
                </a:inn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88123" y="1268270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algn="ctr"/>
            <a:r>
              <a:rPr lang="en-US" altLang="zh-CN" sz="2800" dirty="0"/>
              <a:t>XXX</a:t>
            </a:r>
            <a:r>
              <a:rPr lang="zh-CN" altLang="en-US" sz="2800" dirty="0"/>
              <a:t>学院</a:t>
            </a:r>
            <a:r>
              <a:rPr lang="en-US" altLang="zh-CN" sz="2800" dirty="0"/>
              <a:t>XXX</a:t>
            </a:r>
            <a:r>
              <a:rPr lang="zh-CN" altLang="en-US" sz="2800" dirty="0"/>
              <a:t>专业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68242" y="351232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blipFill>
                  <a:blip r:embed="rId2"/>
                  <a:stretch>
                    <a:fillRect/>
                  </a:stretch>
                </a:blipFill>
                <a:latin typeface="Microsoft YaHei" charset="0"/>
                <a:ea typeface="Microsoft YaHei" charset="0"/>
                <a:cs typeface="Microsoft YaHei" charset="0"/>
              </a:rPr>
              <a:t>请</a:t>
            </a:r>
            <a:r>
              <a:rPr kumimoji="1" lang="zh-CN" altLang="en-US" sz="2800" b="1" dirty="0">
                <a:blipFill>
                  <a:blip r:embed="rId2"/>
                  <a:stretch>
                    <a:fillRect/>
                  </a:stretch>
                </a:blipFill>
                <a:latin typeface="Microsoft YaHei" charset="0"/>
                <a:ea typeface="Microsoft YaHei" charset="0"/>
                <a:cs typeface="Microsoft YaHei" charset="0"/>
              </a:rPr>
              <a:t>在此位置添加你</a:t>
            </a:r>
            <a:r>
              <a:rPr kumimoji="1" lang="zh-CN" altLang="en-US" sz="2800" b="1" dirty="0" smtClean="0">
                <a:blipFill>
                  <a:blip r:embed="rId2"/>
                  <a:stretch>
                    <a:fillRect/>
                  </a:stretch>
                </a:blipFill>
                <a:latin typeface="Microsoft YaHei" charset="0"/>
                <a:ea typeface="Microsoft YaHei" charset="0"/>
                <a:cs typeface="Microsoft YaHei" charset="0"/>
              </a:rPr>
              <a:t>的实习单位名称</a:t>
            </a:r>
            <a:endParaRPr kumimoji="1" lang="zh-CN" altLang="en-US" sz="2800" b="1" dirty="0">
              <a:blipFill>
                <a:blip r:embed="rId2"/>
                <a:stretch>
                  <a:fillRect/>
                </a:stretch>
              </a:blip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06516" y="4182739"/>
            <a:ext cx="3294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框架 7"/>
          <p:cNvSpPr/>
          <p:nvPr/>
        </p:nvSpPr>
        <p:spPr>
          <a:xfrm>
            <a:off x="3335193" y="2085013"/>
            <a:ext cx="5570756" cy="1325711"/>
          </a:xfrm>
          <a:prstGeom prst="frame">
            <a:avLst>
              <a:gd name="adj1" fmla="val 5486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381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15" y="589029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8369085" y="2394979"/>
            <a:ext cx="2322226" cy="1325711"/>
            <a:chOff x="8245099" y="2456972"/>
            <a:chExt cx="2322226" cy="1325711"/>
          </a:xfrm>
        </p:grpSpPr>
        <p:sp>
          <p:nvSpPr>
            <p:cNvPr id="2" name="文本框 1"/>
            <p:cNvSpPr txBox="1"/>
            <p:nvPr/>
          </p:nvSpPr>
          <p:spPr>
            <a:xfrm>
              <a:off x="8467494" y="2565829"/>
              <a:ext cx="187743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6600" b="1" dirty="0" smtClean="0"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38100" dir="16200000">
                      <a:prstClr val="black">
                        <a:alpha val="50000"/>
                      </a:prstClr>
                    </a:innerShdw>
                  </a:effectLst>
                  <a:latin typeface="Microsoft YaHei" charset="0"/>
                  <a:ea typeface="Microsoft YaHei" charset="0"/>
                  <a:cs typeface="Microsoft YaHei" charset="0"/>
                </a:rPr>
                <a:t>目录</a:t>
              </a:r>
              <a:endParaRPr kumimoji="1" lang="zh-CN" altLang="en-US" sz="6600" b="1" dirty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3" name="框架 2"/>
            <p:cNvSpPr/>
            <p:nvPr/>
          </p:nvSpPr>
          <p:spPr>
            <a:xfrm>
              <a:off x="8245099" y="2456972"/>
              <a:ext cx="2322226" cy="1325711"/>
            </a:xfrm>
            <a:prstGeom prst="frame">
              <a:avLst>
                <a:gd name="adj1" fmla="val 5486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289570" y="3829547"/>
            <a:ext cx="24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smtClean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CONTENTS</a:t>
            </a:r>
            <a:endParaRPr kumimoji="1" lang="zh-CN" altLang="en-US" sz="3200" b="1" dirty="0">
              <a:blipFill>
                <a:blip r:embed="rId2"/>
                <a:stretch>
                  <a:fillRect/>
                </a:stretch>
              </a:blipFill>
              <a:effectLst>
                <a:innerShdw blurRad="63500" dist="38100" dir="16200000">
                  <a:prstClr val="black">
                    <a:alpha val="50000"/>
                  </a:prstClr>
                </a:inn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136765" y="768670"/>
            <a:ext cx="4223209" cy="1035532"/>
            <a:chOff x="1139205" y="908154"/>
            <a:chExt cx="4223209" cy="1035532"/>
          </a:xfrm>
        </p:grpSpPr>
        <p:sp>
          <p:nvSpPr>
            <p:cNvPr id="11" name="圆角矩形 10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5400" b="1" dirty="0">
                  <a:blipFill>
                    <a:blip r:embed="rId2"/>
                    <a:stretch>
                      <a:fillRect/>
                    </a:stretch>
                  </a:blipFill>
                </a:rPr>
                <a:t>1</a:t>
              </a:r>
              <a:endParaRPr kumimoji="1" lang="zh-CN" altLang="en-US" sz="5400" b="1" dirty="0">
                <a:blipFill>
                  <a:blip r:embed="rId2"/>
                  <a:stretch>
                    <a:fillRect/>
                  </a:stretch>
                </a:blip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86344" y="990314"/>
              <a:ext cx="114005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微软雅黑" charset="0"/>
                </a:rPr>
                <a:t>实习目的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86345" y="1318002"/>
              <a:ext cx="2876069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微软雅黑" charset="0"/>
                </a:rPr>
                <a:t>点击此处添加文本内容，如关键词、部分简单介绍等。</a:t>
              </a: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1136765" y="2116844"/>
            <a:ext cx="4636822" cy="1035532"/>
            <a:chOff x="1139205" y="908154"/>
            <a:chExt cx="4636822" cy="1035532"/>
          </a:xfrm>
        </p:grpSpPr>
        <p:sp>
          <p:nvSpPr>
            <p:cNvPr id="16" name="圆角矩形 15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5400" b="1" dirty="0" smtClean="0">
                  <a:blipFill>
                    <a:blip r:embed="rId2"/>
                    <a:stretch>
                      <a:fillRect/>
                    </a:stretch>
                  </a:blipFill>
                </a:rPr>
                <a:t>2</a:t>
              </a:r>
              <a:endParaRPr kumimoji="1" lang="zh-CN" altLang="en-US" sz="5400" b="1" dirty="0">
                <a:blipFill>
                  <a:blip r:embed="rId2"/>
                  <a:stretch>
                    <a:fillRect/>
                  </a:stretch>
                </a:blip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86344" y="990314"/>
              <a:ext cx="328968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微软雅黑" charset="0"/>
                </a:rPr>
                <a:t>实习时间、地点、单位、部门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86345" y="1318002"/>
              <a:ext cx="2876069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微软雅黑" charset="0"/>
                </a:rPr>
                <a:t>点击此处添加文本内容，如关键词、部分简单介绍等。</a:t>
              </a: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136765" y="3465018"/>
            <a:ext cx="4223209" cy="1035532"/>
            <a:chOff x="1139205" y="908154"/>
            <a:chExt cx="4223209" cy="1035532"/>
          </a:xfrm>
        </p:grpSpPr>
        <p:sp>
          <p:nvSpPr>
            <p:cNvPr id="20" name="圆角矩形 19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5400" b="1" dirty="0" smtClean="0">
                  <a:blipFill>
                    <a:blip r:embed="rId2"/>
                    <a:stretch>
                      <a:fillRect/>
                    </a:stretch>
                  </a:blipFill>
                </a:rPr>
                <a:t>3</a:t>
              </a:r>
              <a:endParaRPr kumimoji="1" lang="zh-CN" altLang="en-US" sz="5400" b="1" dirty="0">
                <a:blipFill>
                  <a:blip r:embed="rId2"/>
                  <a:stretch>
                    <a:fillRect/>
                  </a:stretch>
                </a:blip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486344" y="990314"/>
              <a:ext cx="114005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微软雅黑" charset="0"/>
                </a:rPr>
                <a:t>实习内容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486345" y="1318002"/>
              <a:ext cx="2876069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微软雅黑" charset="0"/>
                </a:rPr>
                <a:t>点击此处添加文本内容，如关键词、部分简单介绍等。</a:t>
              </a: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1136765" y="4813193"/>
            <a:ext cx="4223209" cy="1035532"/>
            <a:chOff x="1139205" y="908154"/>
            <a:chExt cx="4223209" cy="1035532"/>
          </a:xfrm>
        </p:grpSpPr>
        <p:sp>
          <p:nvSpPr>
            <p:cNvPr id="24" name="圆角矩形 23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5400" b="1" dirty="0">
                  <a:blipFill>
                    <a:blip r:embed="rId2"/>
                    <a:stretch>
                      <a:fillRect/>
                    </a:stretch>
                  </a:blipFill>
                </a:rPr>
                <a:t>4</a:t>
              </a:r>
              <a:endParaRPr kumimoji="1" lang="zh-CN" altLang="en-US" sz="5400" b="1" dirty="0">
                <a:blipFill>
                  <a:blip r:embed="rId2"/>
                  <a:stretch>
                    <a:fillRect/>
                  </a:stretch>
                </a:blip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86344" y="990314"/>
              <a:ext cx="114005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微软雅黑" charset="0"/>
                </a:rPr>
                <a:t>实习总结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486345" y="1318002"/>
              <a:ext cx="2876069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微软雅黑" charset="0"/>
                </a:rPr>
                <a:t>点击此处添加文本内容，如关键词、部分简单介绍等。</a:t>
              </a:r>
            </a:p>
          </p:txBody>
        </p:sp>
      </p:grpSp>
      <p:pic>
        <p:nvPicPr>
          <p:cNvPr id="27" name="图片 2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678" y="623319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59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0854" y="489701"/>
            <a:ext cx="4223209" cy="1035532"/>
            <a:chOff x="1139205" y="908154"/>
            <a:chExt cx="4223209" cy="1035532"/>
          </a:xfrm>
        </p:grpSpPr>
        <p:sp>
          <p:nvSpPr>
            <p:cNvPr id="3" name="圆角矩形 2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1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86344" y="990314"/>
              <a:ext cx="114005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0" cap="none" spc="0" normalizeH="0" baseline="0" noProof="0" dirty="0" smtClean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charset="0"/>
                </a:rPr>
                <a:t>实习目的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6345" y="1318002"/>
              <a:ext cx="2876069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0" cap="none" spc="0" normalizeH="0" baseline="0" noProof="0" dirty="0" smtClean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charset="0"/>
                </a:rPr>
                <a:t>点击此处添加文本内容，如关键词、部分简单介绍等。</a:t>
              </a: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894718" y="829196"/>
            <a:ext cx="5930833" cy="3706770"/>
            <a:chOff x="2032000" y="951517"/>
            <a:chExt cx="8128000" cy="5079999"/>
          </a:xfrm>
        </p:grpSpPr>
        <p:sp>
          <p:nvSpPr>
            <p:cNvPr id="9" name="形状 8"/>
            <p:cNvSpPr/>
            <p:nvPr/>
          </p:nvSpPr>
          <p:spPr>
            <a:xfrm>
              <a:off x="2032000" y="951517"/>
              <a:ext cx="8128000" cy="5079999"/>
            </a:xfrm>
            <a:prstGeom prst="swooshArrow">
              <a:avLst>
                <a:gd name="adj1" fmla="val 25000"/>
                <a:gd name="adj2" fmla="val 30796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椭圆 9"/>
            <p:cNvSpPr/>
            <p:nvPr/>
          </p:nvSpPr>
          <p:spPr>
            <a:xfrm>
              <a:off x="2989313" y="4320272"/>
              <a:ext cx="361214" cy="361214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椭圆 11"/>
            <p:cNvSpPr/>
            <p:nvPr/>
          </p:nvSpPr>
          <p:spPr>
            <a:xfrm>
              <a:off x="4794159" y="2878998"/>
              <a:ext cx="652962" cy="652962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椭圆 13"/>
            <p:cNvSpPr/>
            <p:nvPr/>
          </p:nvSpPr>
          <p:spPr>
            <a:xfrm>
              <a:off x="6985603" y="1971384"/>
              <a:ext cx="903034" cy="903034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矩形 16"/>
          <p:cNvSpPr/>
          <p:nvPr/>
        </p:nvSpPr>
        <p:spPr>
          <a:xfrm>
            <a:off x="7941449" y="2791870"/>
            <a:ext cx="3387386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</a:t>
            </a:r>
            <a:r>
              <a:rPr lang="zh-CN" altLang="en-US" sz="120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blipFill>
                <a:blip r:embed="rId2"/>
                <a:stretch>
                  <a:fillRect/>
                </a:stretch>
              </a:blip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14600" y="2247998"/>
            <a:ext cx="2031325" cy="45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accent3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accent3">
                  <a:lumMod val="20000"/>
                  <a:lumOff val="80000"/>
                </a:schemeClr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54063" y="3906571"/>
            <a:ext cx="3387386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</a:t>
            </a:r>
            <a:r>
              <a:rPr lang="zh-CN" altLang="en-US" sz="120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blipFill>
                <a:blip r:embed="rId2"/>
                <a:stretch>
                  <a:fillRect/>
                </a:stretch>
              </a:blipFill>
              <a:latin typeface="微软雅黑" charset="0"/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27214" y="3362699"/>
            <a:ext cx="2031325" cy="45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accent3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accent3">
                  <a:lumMod val="20000"/>
                  <a:lumOff val="80000"/>
                </a:schemeClr>
              </a:solidFill>
              <a:ea typeface="微软雅黑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93249" y="5091573"/>
            <a:ext cx="3387386" cy="1052596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更换图片方法：点击图片后右键，选择“更改图片”即可。标题数字等都可以通过点击和重新输入进行更改，顶部“开始”面板中可以对字体、字号、颜色、行距等进行</a:t>
            </a:r>
            <a:r>
              <a:rPr lang="zh-CN" altLang="en-US" sz="120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修改</a:t>
            </a:r>
            <a:r>
              <a:rPr lang="zh-CN" altLang="en-US" sz="1200" smtClean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blipFill>
                <a:blip r:embed="rId2"/>
                <a:stretch>
                  <a:fillRect/>
                </a:stretch>
              </a:blip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66400" y="4547701"/>
            <a:ext cx="2031325" cy="45243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accent3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accent3">
                  <a:lumMod val="20000"/>
                  <a:lumOff val="80000"/>
                </a:schemeClr>
              </a:solidFill>
              <a:ea typeface="微软雅黑" charset="0"/>
            </a:endParaRPr>
          </a:p>
        </p:txBody>
      </p:sp>
      <p:cxnSp>
        <p:nvCxnSpPr>
          <p:cNvPr id="28" name="肘形连接符 27"/>
          <p:cNvCxnSpPr>
            <a:stCxn id="14" idx="4"/>
            <a:endCxn id="18" idx="1"/>
          </p:cNvCxnSpPr>
          <p:nvPr/>
        </p:nvCxnSpPr>
        <p:spPr>
          <a:xfrm rot="16200000" flipH="1">
            <a:off x="6305703" y="765316"/>
            <a:ext cx="241917" cy="3175878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2" idx="4"/>
            <a:endCxn id="23" idx="1"/>
          </p:cNvCxnSpPr>
          <p:nvPr/>
        </p:nvCxnSpPr>
        <p:spPr>
          <a:xfrm rot="16200000" flipH="1">
            <a:off x="3449413" y="2411113"/>
            <a:ext cx="876823" cy="1478779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0" idx="4"/>
            <a:endCxn id="26" idx="0"/>
          </p:cNvCxnSpPr>
          <p:nvPr/>
        </p:nvCxnSpPr>
        <p:spPr>
          <a:xfrm rot="16200000" flipH="1">
            <a:off x="1705136" y="3570774"/>
            <a:ext cx="996824" cy="957029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678" y="602224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0854" y="489701"/>
            <a:ext cx="4636822" cy="1035532"/>
            <a:chOff x="1139205" y="908154"/>
            <a:chExt cx="4636822" cy="1035532"/>
          </a:xfrm>
        </p:grpSpPr>
        <p:sp>
          <p:nvSpPr>
            <p:cNvPr id="3" name="圆角矩形 2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5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86344" y="990314"/>
              <a:ext cx="328968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zh-CN" altLang="en-US" sz="1867" b="1" kern="0" dirty="0"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ea typeface="微软雅黑" charset="0"/>
                </a:rPr>
                <a:t>实习时间、地点、单位、部门</a:t>
              </a:r>
              <a:endPara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uLnTx/>
                <a:uFillTx/>
                <a:ea typeface="微软雅黑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6345" y="1318002"/>
              <a:ext cx="2876069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0" cap="none" spc="0" normalizeH="0" baseline="0" noProof="0" dirty="0" smtClean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charset="0"/>
                </a:rPr>
                <a:t>点击此处添加文本内容，如关键词、部分简单介绍等。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88"/>
          <a:stretch/>
        </p:blipFill>
        <p:spPr>
          <a:xfrm>
            <a:off x="5765368" y="0"/>
            <a:ext cx="6426631" cy="68546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8151" y="4506528"/>
            <a:ext cx="4069525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倍字间距</a:t>
            </a:r>
            <a:r>
              <a:rPr lang="zh-CN" altLang="en-US" sz="1200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。</a:t>
            </a:r>
            <a:r>
              <a:rPr lang="zh-CN" altLang="en-US" sz="1200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微软雅黑" charset="0"/>
              <a:ea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0760" y="2198770"/>
            <a:ext cx="2646878" cy="572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schemeClr val="accent3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2400" b="1" kern="0" dirty="0">
              <a:solidFill>
                <a:schemeClr val="accent3">
                  <a:lumMod val="20000"/>
                  <a:lumOff val="80000"/>
                </a:schemeClr>
              </a:solidFill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8151" y="2812656"/>
            <a:ext cx="3509148" cy="121264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实习时间：</a:t>
            </a:r>
            <a:r>
              <a:rPr lang="en-US" altLang="zh-CN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2015/11-2016/02</a:t>
            </a:r>
            <a:endParaRPr lang="zh-CN" altLang="en-US" sz="1400" b="1" dirty="0" smtClean="0">
              <a:blipFill dpi="0" rotWithShape="1">
                <a:blip r:embed="rId2"/>
                <a:srcRect/>
                <a:stretch>
                  <a:fillRect/>
                </a:stretch>
              </a:blipFill>
              <a:latin typeface="微软雅黑" charset="0"/>
              <a:ea typeface="微软雅黑" charset="0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实习单位：</a:t>
            </a:r>
            <a:r>
              <a:rPr lang="en-US" altLang="zh-CN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XXXX</a:t>
            </a:r>
            <a:r>
              <a:rPr lang="zh-CN" altLang="en-US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公司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实习部门：</a:t>
            </a:r>
            <a:r>
              <a:rPr lang="en-US" altLang="zh-CN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XXX</a:t>
            </a:r>
            <a:r>
              <a:rPr lang="zh-CN" altLang="en-US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部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实习地点：</a:t>
            </a:r>
            <a:r>
              <a:rPr lang="en-US" altLang="zh-CN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XXX</a:t>
            </a:r>
            <a:r>
              <a:rPr lang="zh-CN" altLang="en-US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路</a:t>
            </a:r>
            <a:r>
              <a:rPr lang="en-US" altLang="zh-CN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XXX</a:t>
            </a:r>
            <a:r>
              <a:rPr lang="zh-CN" altLang="en-US" sz="14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号</a:t>
            </a:r>
            <a:endParaRPr lang="zh-CN" altLang="en-US" sz="1400" b="1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微软雅黑" charset="0"/>
              <a:ea typeface="微软雅黑" charset="0"/>
            </a:endParaRPr>
          </a:p>
        </p:txBody>
      </p:sp>
      <p:pic>
        <p:nvPicPr>
          <p:cNvPr id="10" name="图片 9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4" y="602224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0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0854" y="489701"/>
            <a:ext cx="4223209" cy="1035532"/>
            <a:chOff x="1139205" y="908154"/>
            <a:chExt cx="4223209" cy="1035532"/>
          </a:xfrm>
        </p:grpSpPr>
        <p:sp>
          <p:nvSpPr>
            <p:cNvPr id="3" name="圆角矩形 2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5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3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86344" y="990314"/>
              <a:ext cx="114005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zh-CN" altLang="en-US" sz="1867" b="1" kern="0" dirty="0" smtClean="0"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ea typeface="微软雅黑" charset="0"/>
                </a:rPr>
                <a:t>实习内容</a:t>
              </a:r>
              <a:endPara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uLnTx/>
                <a:uFillTx/>
                <a:ea typeface="微软雅黑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6345" y="1318002"/>
              <a:ext cx="2876069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0" cap="none" spc="0" normalizeH="0" baseline="0" noProof="0" dirty="0" smtClean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charset="0"/>
                </a:rPr>
                <a:t>点击此处添加文本内容，如关键词、部分简单介绍等。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88" t="14841" b="14841"/>
          <a:stretch/>
        </p:blipFill>
        <p:spPr>
          <a:xfrm>
            <a:off x="423844" y="2100896"/>
            <a:ext cx="2642247" cy="19816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7387" y="2100897"/>
            <a:ext cx="604433" cy="6044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b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</a:t>
            </a:r>
            <a:endParaRPr kumimoji="1" lang="zh-CN" altLang="en-US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3844" y="4346331"/>
            <a:ext cx="2642247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blipFill>
                <a:blip r:embed="rId2"/>
                <a:stretch>
                  <a:fillRect/>
                </a:stretch>
              </a:blipFill>
              <a:latin typeface="微软雅黑" charset="0"/>
              <a:ea typeface="微软雅黑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88" t="14841" b="14841"/>
          <a:stretch/>
        </p:blipFill>
        <p:spPr>
          <a:xfrm>
            <a:off x="3325929" y="2100896"/>
            <a:ext cx="2642247" cy="198168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3439472" y="2100897"/>
            <a:ext cx="604433" cy="6044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</a:t>
            </a:r>
            <a:endParaRPr kumimoji="1" lang="zh-CN" altLang="en-US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25929" y="4346331"/>
            <a:ext cx="2642247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88" t="14841" b="14841"/>
          <a:stretch/>
        </p:blipFill>
        <p:spPr>
          <a:xfrm>
            <a:off x="6228014" y="2100896"/>
            <a:ext cx="2642247" cy="198168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341557" y="2100897"/>
            <a:ext cx="604433" cy="6044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</a:t>
            </a:r>
            <a:endParaRPr kumimoji="1" lang="zh-CN" altLang="en-US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28014" y="4346331"/>
            <a:ext cx="2642247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88" t="14841" b="14841"/>
          <a:stretch/>
        </p:blipFill>
        <p:spPr>
          <a:xfrm>
            <a:off x="9130099" y="2100896"/>
            <a:ext cx="2642247" cy="1981685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9243642" y="2100897"/>
            <a:ext cx="604433" cy="6044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2000" b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D</a:t>
            </a:r>
            <a:endParaRPr kumimoji="1" lang="zh-CN" altLang="en-US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30099" y="4346331"/>
            <a:ext cx="2642247" cy="1292662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u="sng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  <a:r>
              <a: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18" name="图片 17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678" y="602224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330854" y="489701"/>
            <a:ext cx="4223209" cy="1035532"/>
            <a:chOff x="1139205" y="908154"/>
            <a:chExt cx="4223209" cy="1035532"/>
          </a:xfrm>
        </p:grpSpPr>
        <p:sp>
          <p:nvSpPr>
            <p:cNvPr id="3" name="圆角矩形 2"/>
            <p:cNvSpPr/>
            <p:nvPr/>
          </p:nvSpPr>
          <p:spPr>
            <a:xfrm>
              <a:off x="1139205" y="908154"/>
              <a:ext cx="1035532" cy="1035532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innerShdw blurRad="63500" dist="381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54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4</a:t>
              </a:r>
              <a:endParaRPr kumimoji="1" lang="zh-CN" alt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486344" y="990314"/>
              <a:ext cx="114005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zh-CN" altLang="en-US" sz="1867" b="1" kern="0" dirty="0" smtClean="0"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ea typeface="微软雅黑" charset="0"/>
                </a:rPr>
                <a:t>实习总结</a:t>
              </a:r>
              <a:endParaRPr kumimoji="1" lang="zh-CN" altLang="en-US" sz="1867" b="1" i="0" u="none" strike="noStrike" kern="0" cap="none" spc="0" normalizeH="0" baseline="0" noProof="0" dirty="0" smtClean="0">
                <a:ln>
                  <a:noFill/>
                </a:ln>
                <a:blipFill dpi="0" rotWithShape="1">
                  <a:blip r:embed="rId2"/>
                  <a:srcRect/>
                  <a:stretch>
                    <a:fillRect/>
                  </a:stretch>
                </a:blipFill>
                <a:uLnTx/>
                <a:uFillTx/>
                <a:ea typeface="微软雅黑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6345" y="1318002"/>
              <a:ext cx="2876069" cy="625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0" cap="none" spc="0" normalizeH="0" baseline="0" noProof="0" dirty="0" smtClean="0">
                  <a:ln>
                    <a:noFill/>
                  </a:ln>
                  <a:blipFill dpi="0" rotWithShape="1">
                    <a:blip r:embed="rId2"/>
                    <a:srcRect/>
                    <a:stretch>
                      <a:fillRect/>
                    </a:stretch>
                  </a:blipFill>
                  <a:uLnTx/>
                  <a:uFillTx/>
                  <a:ea typeface="微软雅黑" charset="0"/>
                </a:rPr>
                <a:t>点击此处添加文本内容，如关键词、部分简单介绍等。</a:t>
              </a:r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7418635" y="1672644"/>
            <a:ext cx="4081108" cy="1052596"/>
            <a:chOff x="7542621" y="1331681"/>
            <a:chExt cx="4081108" cy="1052596"/>
          </a:xfrm>
        </p:grpSpPr>
        <p:sp>
          <p:nvSpPr>
            <p:cNvPr id="6" name="矩形 5"/>
            <p:cNvSpPr/>
            <p:nvPr/>
          </p:nvSpPr>
          <p:spPr>
            <a:xfrm>
              <a:off x="7542621" y="1555762"/>
              <a:ext cx="604433" cy="604433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2000" b="1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</a:t>
              </a:r>
              <a:endParaRPr kumimoji="1"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327980" y="1331681"/>
              <a:ext cx="3295749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blipFill>
                    <a:blip r:embed="rId2"/>
                    <a:stretch>
                      <a:fillRect/>
                    </a:stretch>
                  </a:blip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blipFill>
                    <a:blip r:embed="rId2"/>
                    <a:stretch>
                      <a:fillRect/>
                    </a:stretch>
                  </a:blip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blipFill>
                    <a:blip r:embed="rId2"/>
                    <a:stretch>
                      <a:fillRect/>
                    </a:stretch>
                  </a:blip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7418635" y="3130455"/>
            <a:ext cx="4081108" cy="1052596"/>
            <a:chOff x="7542621" y="1331681"/>
            <a:chExt cx="4081108" cy="1052596"/>
          </a:xfrm>
        </p:grpSpPr>
        <p:sp>
          <p:nvSpPr>
            <p:cNvPr id="10" name="矩形 9"/>
            <p:cNvSpPr/>
            <p:nvPr/>
          </p:nvSpPr>
          <p:spPr>
            <a:xfrm>
              <a:off x="7542621" y="1555762"/>
              <a:ext cx="604433" cy="604433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B</a:t>
              </a:r>
              <a:endParaRPr kumimoji="1"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327980" y="1331681"/>
              <a:ext cx="3295749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blipFill>
                    <a:blip r:embed="rId2"/>
                    <a:stretch>
                      <a:fillRect/>
                    </a:stretch>
                  </a:blip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blipFill>
                    <a:blip r:embed="rId2"/>
                    <a:stretch>
                      <a:fillRect/>
                    </a:stretch>
                  </a:blip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blipFill>
                    <a:blip r:embed="rId2"/>
                    <a:stretch>
                      <a:fillRect/>
                    </a:stretch>
                  </a:blip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7418635" y="4588265"/>
            <a:ext cx="4081108" cy="1052596"/>
            <a:chOff x="7542621" y="1331681"/>
            <a:chExt cx="4081108" cy="1052596"/>
          </a:xfrm>
        </p:grpSpPr>
        <p:sp>
          <p:nvSpPr>
            <p:cNvPr id="13" name="矩形 12"/>
            <p:cNvSpPr/>
            <p:nvPr/>
          </p:nvSpPr>
          <p:spPr>
            <a:xfrm>
              <a:off x="7542621" y="1555762"/>
              <a:ext cx="604433" cy="604433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</a:t>
              </a:r>
              <a:endParaRPr kumimoji="1" lang="zh-CN" alt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327980" y="1331681"/>
              <a:ext cx="3295749" cy="1052596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u="sng" dirty="0">
                  <a:blipFill>
                    <a:blip r:embed="rId2"/>
                    <a:stretch>
                      <a:fillRect/>
                    </a:stretch>
                  </a:blip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  <a:r>
                <a:rPr lang="zh-CN" altLang="en-US" sz="1200" dirty="0">
                  <a:blipFill>
                    <a:blip r:embed="rId2"/>
                    <a:stretch>
                      <a:fillRect/>
                    </a:stretch>
                  </a:blip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blipFill>
                    <a:blip r:embed="rId2"/>
                    <a:stretch>
                      <a:fillRect/>
                    </a:stretch>
                  </a:blip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blipFill>
                  <a:blip r:embed="rId2"/>
                  <a:stretch>
                    <a:fillRect/>
                  </a:stretch>
                </a:blipFill>
                <a:latin typeface="微软雅黑" charset="0"/>
                <a:ea typeface="微软雅黑" charset="0"/>
              </a:endParaRPr>
            </a:p>
          </p:txBody>
        </p:sp>
      </p:grp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1773595097"/>
              </p:ext>
            </p:extLst>
          </p:nvPr>
        </p:nvGraphicFramePr>
        <p:xfrm>
          <a:off x="719581" y="1971485"/>
          <a:ext cx="6171994" cy="3669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图片 1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678" y="602224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14505" y="2193871"/>
            <a:ext cx="54782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 smtClean="0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sz="6600" b="1" dirty="0">
              <a:blipFill>
                <a:blip r:embed="rId2"/>
                <a:stretch>
                  <a:fillRect/>
                </a:stretch>
              </a:blipFill>
              <a:effectLst>
                <a:innerShdw blurRad="63500" dist="38100" dir="16200000">
                  <a:prstClr val="black">
                    <a:alpha val="50000"/>
                  </a:prstClr>
                </a:inn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88123" y="1268270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38100" dir="16200000">
                    <a:prstClr val="black">
                      <a:alpha val="50000"/>
                    </a:prstClr>
                  </a:innerShdw>
                </a:effectLst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algn="ctr"/>
            <a:r>
              <a:rPr lang="en-US" altLang="zh-CN" sz="2800" dirty="0"/>
              <a:t>XXX</a:t>
            </a:r>
            <a:r>
              <a:rPr lang="zh-CN" altLang="en-US" sz="2800" dirty="0"/>
              <a:t>学院</a:t>
            </a:r>
            <a:r>
              <a:rPr lang="en-US" altLang="zh-CN" sz="2800" dirty="0"/>
              <a:t>XXX</a:t>
            </a:r>
            <a:r>
              <a:rPr lang="zh-CN" altLang="en-US" sz="2800" dirty="0"/>
              <a:t>专业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68242" y="351232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800" b="1" dirty="0" smtClean="0">
                <a:blipFill>
                  <a:blip r:embed="rId2"/>
                  <a:stretch>
                    <a:fillRect/>
                  </a:stretch>
                </a:blipFill>
                <a:latin typeface="Microsoft YaHei" charset="0"/>
                <a:ea typeface="Microsoft YaHei" charset="0"/>
                <a:cs typeface="Microsoft YaHei" charset="0"/>
              </a:rPr>
              <a:t>请</a:t>
            </a:r>
            <a:r>
              <a:rPr kumimoji="1" lang="zh-CN" altLang="en-US" sz="2800" b="1" dirty="0">
                <a:blipFill>
                  <a:blip r:embed="rId2"/>
                  <a:stretch>
                    <a:fillRect/>
                  </a:stretch>
                </a:blipFill>
                <a:latin typeface="Microsoft YaHei" charset="0"/>
                <a:ea typeface="Microsoft YaHei" charset="0"/>
                <a:cs typeface="Microsoft YaHei" charset="0"/>
              </a:rPr>
              <a:t>在此位置添加你</a:t>
            </a:r>
            <a:r>
              <a:rPr kumimoji="1" lang="zh-CN" altLang="en-US" sz="2800" b="1" dirty="0" smtClean="0">
                <a:blipFill>
                  <a:blip r:embed="rId2"/>
                  <a:stretch>
                    <a:fillRect/>
                  </a:stretch>
                </a:blipFill>
                <a:latin typeface="Microsoft YaHei" charset="0"/>
                <a:ea typeface="Microsoft YaHei" charset="0"/>
                <a:cs typeface="Microsoft YaHei" charset="0"/>
              </a:rPr>
              <a:t>的实习单位名称</a:t>
            </a:r>
            <a:endParaRPr kumimoji="1" lang="zh-CN" altLang="en-US" sz="2800" b="1" dirty="0">
              <a:blipFill>
                <a:blip r:embed="rId2"/>
                <a:stretch>
                  <a:fillRect/>
                </a:stretch>
              </a:blip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06516" y="4182739"/>
            <a:ext cx="3294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学校名称：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OfficePLUS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大学</a:t>
            </a:r>
          </a:p>
          <a:p>
            <a:pPr marL="285750" indent="-285750" algn="ctr">
              <a:lnSpc>
                <a:spcPct val="150000"/>
              </a:lnSpc>
              <a:buFont typeface="Wingdings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Jane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Doe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框架 7"/>
          <p:cNvSpPr/>
          <p:nvPr/>
        </p:nvSpPr>
        <p:spPr>
          <a:xfrm>
            <a:off x="3115159" y="2085013"/>
            <a:ext cx="6010824" cy="1325711"/>
          </a:xfrm>
          <a:prstGeom prst="frame">
            <a:avLst>
              <a:gd name="adj1" fmla="val 5486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63500" dist="381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15" y="589029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5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bg1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bg1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818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9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B169"/>
      </a:accent1>
      <a:accent2>
        <a:srgbClr val="F6EDD8"/>
      </a:accent2>
      <a:accent3>
        <a:srgbClr val="E2C99C"/>
      </a:accent3>
      <a:accent4>
        <a:srgbClr val="846249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812</Words>
  <Application>Microsoft Macintosh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Microsoft YaHei</vt:lpstr>
      <vt:lpstr>Segoe UI Light</vt:lpstr>
      <vt:lpstr>Wingdings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60</cp:revision>
  <dcterms:created xsi:type="dcterms:W3CDTF">2015-08-18T02:51:41Z</dcterms:created>
  <dcterms:modified xsi:type="dcterms:W3CDTF">2016-02-26T08:30:09Z</dcterms:modified>
  <cp:category/>
</cp:coreProperties>
</file>