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9"/>
  </p:notesMasterIdLst>
  <p:sldIdLst>
    <p:sldId id="258" r:id="rId2"/>
    <p:sldId id="262" r:id="rId3"/>
    <p:sldId id="263" r:id="rId4"/>
    <p:sldId id="268" r:id="rId5"/>
    <p:sldId id="270" r:id="rId6"/>
    <p:sldId id="272" r:id="rId7"/>
    <p:sldId id="264" r:id="rId8"/>
    <p:sldId id="273" r:id="rId9"/>
    <p:sldId id="274" r:id="rId10"/>
    <p:sldId id="275" r:id="rId11"/>
    <p:sldId id="265" r:id="rId12"/>
    <p:sldId id="277" r:id="rId13"/>
    <p:sldId id="279" r:id="rId14"/>
    <p:sldId id="280" r:id="rId15"/>
    <p:sldId id="266" r:id="rId16"/>
    <p:sldId id="278" r:id="rId17"/>
    <p:sldId id="281" r:id="rId18"/>
    <p:sldId id="282" r:id="rId19"/>
    <p:sldId id="260" r:id="rId20"/>
    <p:sldId id="267" r:id="rId21"/>
    <p:sldId id="276" r:id="rId22"/>
    <p:sldId id="261" r:id="rId23"/>
    <p:sldId id="283" r:id="rId24"/>
    <p:sldId id="286" r:id="rId25"/>
    <p:sldId id="284" r:id="rId26"/>
    <p:sldId id="285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5"/>
  </p:normalViewPr>
  <p:slideViewPr>
    <p:cSldViewPr snapToGrid="0" snapToObjects="1">
      <p:cViewPr varScale="1">
        <p:scale>
          <a:sx n="117" d="100"/>
          <a:sy n="117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8938" y="1294892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4511" y="2227489"/>
            <a:ext cx="5262979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毕业设计答辩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0623" y="34370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6861686" y="242290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制作过程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5658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50374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 flipH="1">
            <a:off x="6450374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957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7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955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3042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5148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7146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7233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33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924197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9339942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作品展示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/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  <a:p>
            <a:pPr>
              <a:lnSpc>
                <a:spcPct val="130000"/>
              </a:lnSpc>
            </a:pP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1328057" y="1045028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5400000" flipH="1" flipV="1">
            <a:off x="4673599" y="3279554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8"/>
          <p:cNvSpPr txBox="1"/>
          <p:nvPr/>
        </p:nvSpPr>
        <p:spPr>
          <a:xfrm>
            <a:off x="4877068" y="1789443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8019142" y="1045027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8"/>
          <p:cNvSpPr txBox="1"/>
          <p:nvPr/>
        </p:nvSpPr>
        <p:spPr>
          <a:xfrm>
            <a:off x="8222611" y="4609109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作品展示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/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字号等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进行修改。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0" y="355600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051861" y="355599"/>
            <a:ext cx="3051861" cy="305186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300079" y="1496736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079" y="900559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6103723" y="355601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9155584" y="355600"/>
            <a:ext cx="3051861" cy="305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9403802" y="1496737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03802" y="900560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3051859" y="3403367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-1" y="3403366"/>
            <a:ext cx="3051861" cy="3051862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8"/>
          <p:cNvSpPr txBox="1"/>
          <p:nvPr/>
        </p:nvSpPr>
        <p:spPr>
          <a:xfrm>
            <a:off x="248217" y="4544503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8217" y="3948326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/>
        </p:blipFill>
        <p:spPr>
          <a:xfrm rot="16200000" flipH="1">
            <a:off x="9155580" y="3396576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矩形 29"/>
          <p:cNvSpPr/>
          <p:nvPr/>
        </p:nvSpPr>
        <p:spPr>
          <a:xfrm>
            <a:off x="6103720" y="3396575"/>
            <a:ext cx="3051861" cy="305186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8"/>
          <p:cNvSpPr txBox="1"/>
          <p:nvPr/>
        </p:nvSpPr>
        <p:spPr>
          <a:xfrm>
            <a:off x="6351938" y="4537712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51938" y="3941535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4" name="图片 3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21846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选题背景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7459" y="1512142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作品概述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7459" y="2397343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制作过程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7459" y="3310537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作品展示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27459" y="4195738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总结回顾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27459" y="5051906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8" name="椭圆 7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5448" y="1808898"/>
            <a:ext cx="51330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47" y="1316455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0396" y="4847722"/>
            <a:ext cx="51330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395" y="4355279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4" name="椭圆 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8"/>
          <p:cNvSpPr txBox="1"/>
          <p:nvPr/>
        </p:nvSpPr>
        <p:spPr>
          <a:xfrm>
            <a:off x="467530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30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645" y="1279414"/>
            <a:ext cx="411535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8644" y="755034"/>
            <a:ext cx="2417185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607074" y="1279414"/>
            <a:ext cx="411535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7073" y="755034"/>
            <a:ext cx="2417185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5" name="椭圆 1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3355006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5006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8"/>
          <p:cNvSpPr txBox="1"/>
          <p:nvPr/>
        </p:nvSpPr>
        <p:spPr>
          <a:xfrm>
            <a:off x="6242482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2482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31" name="椭圆 3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L 形 3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9129958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</a:t>
            </a: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29958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84609" y="1306834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78932" y="2557463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8932" y="3794706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84609" y="5065472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0623" y="34370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7741040">
            <a:off x="2941777" y="220575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558654">
            <a:off x="5056342" y="3515533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20601285">
            <a:off x="4751533" y="286327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2349059">
            <a:off x="5209516" y="2994930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71513">
            <a:off x="4436515" y="2230757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96190">
            <a:off x="5492080" y="1456307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614086">
            <a:off x="3682090" y="1053410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442143" y="2314806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592775" y="637260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5214989" y="2313146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62886" y="1526176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9822520">
            <a:off x="7609938" y="4957854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18585722">
            <a:off x="7411739" y="2539046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4450317">
            <a:off x="7016407" y="4012942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892948">
            <a:off x="6180353" y="3685919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240722">
            <a:off x="7466138" y="4256901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3863176">
            <a:off x="6684093" y="327161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187853">
            <a:off x="5672157" y="260705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905749">
            <a:off x="6755402" y="2169813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9322284">
            <a:off x="6554943" y="2549148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42066">
            <a:off x="5528067" y="4637342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661959">
            <a:off x="8481735" y="2491768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905749">
            <a:off x="6717613" y="5279352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19322284">
            <a:off x="9946677" y="595099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17290033">
            <a:off x="8335727" y="5098108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选题背景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2918"/>
          <a:stretch/>
        </p:blipFill>
        <p:spPr>
          <a:xfrm>
            <a:off x="825499" y="1154640"/>
            <a:ext cx="5710766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216854" y="1346969"/>
            <a:ext cx="41454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</a:t>
            </a: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5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09772" y="287969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216853" y="4225075"/>
            <a:ext cx="414541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7216853" y="35875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smtClean="0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 smtClean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作品概述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49699"/>
          <a:stretch/>
        </p:blipFill>
        <p:spPr>
          <a:xfrm>
            <a:off x="0" y="643466"/>
            <a:ext cx="12192000" cy="333586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8"/>
          <p:cNvSpPr txBox="1"/>
          <p:nvPr/>
        </p:nvSpPr>
        <p:spPr>
          <a:xfrm>
            <a:off x="1322427" y="4817742"/>
            <a:ext cx="954714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7745" y="427450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作品概述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1068207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5957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5331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088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641537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/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53121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9094746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颜色等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32495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2949</Words>
  <Application>Microsoft Macintosh PowerPoint</Application>
  <PresentationFormat>宽屏</PresentationFormat>
  <Paragraphs>167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Calibri</vt:lpstr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133</cp:revision>
  <dcterms:created xsi:type="dcterms:W3CDTF">2015-08-18T02:51:41Z</dcterms:created>
  <dcterms:modified xsi:type="dcterms:W3CDTF">2016-02-18T04:29:22Z</dcterms:modified>
  <cp:category/>
</cp:coreProperties>
</file>