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9" r:id="rId5"/>
    <p:sldId id="266" r:id="rId6"/>
    <p:sldId id="273" r:id="rId7"/>
    <p:sldId id="274" r:id="rId8"/>
    <p:sldId id="277" r:id="rId9"/>
    <p:sldId id="281" r:id="rId10"/>
    <p:sldId id="270" r:id="rId11"/>
    <p:sldId id="275" r:id="rId12"/>
    <p:sldId id="276" r:id="rId13"/>
    <p:sldId id="285" r:id="rId14"/>
    <p:sldId id="278" r:id="rId15"/>
    <p:sldId id="280" r:id="rId16"/>
    <p:sldId id="271" r:id="rId17"/>
    <p:sldId id="267" r:id="rId18"/>
    <p:sldId id="279" r:id="rId19"/>
    <p:sldId id="282" r:id="rId20"/>
    <p:sldId id="265" r:id="rId21"/>
    <p:sldId id="268" r:id="rId22"/>
    <p:sldId id="283" r:id="rId23"/>
    <p:sldId id="259" r:id="rId24"/>
    <p:sldId id="260"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49C"/>
    <a:srgbClr val="F7F7F7"/>
    <a:srgbClr val="799FDD"/>
    <a:srgbClr val="356ECB"/>
    <a:srgbClr val="3366CC"/>
    <a:srgbClr val="3870CC"/>
    <a:srgbClr val="CAD9F2"/>
    <a:srgbClr val="2E61B4"/>
    <a:srgbClr val="326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6" autoAdjust="0"/>
    <p:restoredTop sz="93220" autoAdjust="0"/>
  </p:normalViewPr>
  <p:slideViewPr>
    <p:cSldViewPr snapToGrid="0">
      <p:cViewPr>
        <p:scale>
          <a:sx n="100" d="100"/>
          <a:sy n="100" d="100"/>
        </p:scale>
        <p:origin x="83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Sheet1!$D$1</c:f>
              <c:strCache>
                <c:ptCount val="1"/>
                <c:pt idx="0">
                  <c:v>系列 3</c:v>
                </c:pt>
              </c:strCache>
            </c:strRef>
          </c:tx>
          <c:spPr>
            <a:solidFill>
              <a:srgbClr val="28549C"/>
            </a:solidFill>
            <a:ln>
              <a:solidFill>
                <a:schemeClr val="bg1"/>
              </a:solidFill>
            </a:ln>
            <a:effectLst/>
          </c:spPr>
          <c:invertIfNegative val="0"/>
          <c:dPt>
            <c:idx val="2"/>
            <c:invertIfNegative val="0"/>
            <c:bubble3D val="0"/>
            <c:spPr>
              <a:blipFill>
                <a:blip xmlns:r="http://schemas.openxmlformats.org/officeDocument/2006/relationships" r:embed="rId3"/>
                <a:stretch>
                  <a:fillRect/>
                </a:stretch>
              </a:blipFill>
              <a:ln>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一季度</c:v>
                </c:pt>
                <c:pt idx="1">
                  <c:v>二季度</c:v>
                </c:pt>
                <c:pt idx="2">
                  <c:v>三季度</c:v>
                </c:pt>
                <c:pt idx="3">
                  <c:v>四季度</c:v>
                </c:pt>
              </c:strCache>
            </c:strRef>
          </c:cat>
          <c:val>
            <c:numRef>
              <c:f>Sheet1!$D$2:$D$5</c:f>
              <c:numCache>
                <c:formatCode>General</c:formatCode>
                <c:ptCount val="4"/>
                <c:pt idx="0">
                  <c:v>2</c:v>
                </c:pt>
                <c:pt idx="1">
                  <c:v>3.5</c:v>
                </c:pt>
                <c:pt idx="2">
                  <c:v>5</c:v>
                </c:pt>
                <c:pt idx="3">
                  <c:v>3</c:v>
                </c:pt>
              </c:numCache>
            </c:numRef>
          </c:val>
        </c:ser>
        <c:dLbls>
          <c:showLegendKey val="0"/>
          <c:showVal val="0"/>
          <c:showCatName val="0"/>
          <c:showSerName val="0"/>
          <c:showPercent val="0"/>
          <c:showBubbleSize val="0"/>
        </c:dLbls>
        <c:gapWidth val="130"/>
        <c:overlap val="6"/>
        <c:axId val="220075440"/>
        <c:axId val="225459960"/>
      </c:barChart>
      <c:catAx>
        <c:axId val="22007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225459960"/>
        <c:crosses val="autoZero"/>
        <c:auto val="1"/>
        <c:lblAlgn val="ctr"/>
        <c:lblOffset val="100"/>
        <c:noMultiLvlLbl val="0"/>
      </c:catAx>
      <c:valAx>
        <c:axId val="225459960"/>
        <c:scaling>
          <c:orientation val="minMax"/>
        </c:scaling>
        <c:delete val="1"/>
        <c:axPos val="l"/>
        <c:numFmt formatCode="General" sourceLinked="1"/>
        <c:majorTickMark val="none"/>
        <c:minorTickMark val="none"/>
        <c:tickLblPos val="nextTo"/>
        <c:crossAx val="220075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idx val="0"/>
            <c:bubble3D val="0"/>
            <c:spPr>
              <a:blipFill>
                <a:blip xmlns:r="http://schemas.openxmlformats.org/officeDocument/2006/relationships" r:embed="rId3"/>
                <a:stretch>
                  <a:fillRect/>
                </a:stretch>
              </a:blip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2000" b="1" dirty="0" smtClean="0">
                <a:solidFill>
                  <a:schemeClr val="bg1"/>
                </a:solidFill>
                <a:latin typeface="微软雅黑" panose="020B0503020204020204" pitchFamily="34" charset="-122"/>
                <a:ea typeface="微软雅黑" panose="020B0503020204020204" pitchFamily="34" charset="-122"/>
              </a:rPr>
              <a:t>与竞争对手销售实力对比分析</a:t>
            </a:r>
            <a:endParaRPr lang="zh-CN" altLang="en-US" sz="2000" b="1"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25551817595778159"/>
          <c:y val="3.4953888817585762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26609440492069492"/>
          <c:y val="0.20007130312494173"/>
          <c:w val="0.52067638269452265"/>
          <c:h val="0.73578141046145562"/>
        </c:manualLayout>
      </c:layout>
      <c:radarChart>
        <c:radarStyle val="marker"/>
        <c:varyColors val="0"/>
        <c:ser>
          <c:idx val="0"/>
          <c:order val="0"/>
          <c:tx>
            <c:strRef>
              <c:f>Sheet1!$B$1</c:f>
              <c:strCache>
                <c:ptCount val="1"/>
                <c:pt idx="0">
                  <c:v>我公司</c:v>
                </c:pt>
              </c:strCache>
            </c:strRef>
          </c:tx>
          <c:spPr>
            <a:ln w="28575" cap="rnd">
              <a:solidFill>
                <a:schemeClr val="bg1"/>
              </a:solidFill>
              <a:round/>
            </a:ln>
            <a:effectLst/>
          </c:spPr>
          <c:marker>
            <c:symbol val="none"/>
          </c:marker>
          <c:cat>
            <c:strRef>
              <c:f>Sheet1!$A$2:$A$6</c:f>
              <c:strCache>
                <c:ptCount val="5"/>
                <c:pt idx="0">
                  <c:v>销售额</c:v>
                </c:pt>
                <c:pt idx="1">
                  <c:v>网点数量</c:v>
                </c:pt>
                <c:pt idx="2">
                  <c:v>广告费</c:v>
                </c:pt>
                <c:pt idx="3">
                  <c:v>利润</c:v>
                </c:pt>
                <c:pt idx="4">
                  <c:v>人员数量</c:v>
                </c:pt>
              </c:strCache>
            </c:str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竞争对手</c:v>
                </c:pt>
              </c:strCache>
            </c:strRef>
          </c:tx>
          <c:spPr>
            <a:ln w="28575" cap="rnd">
              <a:solidFill>
                <a:schemeClr val="bg1"/>
              </a:solidFill>
              <a:prstDash val="sysDash"/>
              <a:round/>
            </a:ln>
            <a:effectLst/>
          </c:spPr>
          <c:marker>
            <c:symbol val="none"/>
          </c:marker>
          <c:cat>
            <c:strRef>
              <c:f>Sheet1!$A$2:$A$6</c:f>
              <c:strCache>
                <c:ptCount val="5"/>
                <c:pt idx="0">
                  <c:v>销售额</c:v>
                </c:pt>
                <c:pt idx="1">
                  <c:v>网点数量</c:v>
                </c:pt>
                <c:pt idx="2">
                  <c:v>广告费</c:v>
                </c:pt>
                <c:pt idx="3">
                  <c:v>利润</c:v>
                </c:pt>
                <c:pt idx="4">
                  <c:v>人员数量</c:v>
                </c:pt>
              </c:strCache>
            </c:str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25462704"/>
        <c:axId val="225463096"/>
      </c:radarChart>
      <c:catAx>
        <c:axId val="2254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225463096"/>
        <c:crosses val="autoZero"/>
        <c:auto val="1"/>
        <c:lblAlgn val="ctr"/>
        <c:lblOffset val="100"/>
        <c:noMultiLvlLbl val="0"/>
      </c:catAx>
      <c:valAx>
        <c:axId val="225463096"/>
        <c:scaling>
          <c:orientation val="minMax"/>
        </c:scaling>
        <c:delete val="1"/>
        <c:axPos val="l"/>
        <c:majorGridlines>
          <c:spPr>
            <a:ln w="9525" cap="flat" cmpd="sng" algn="ctr">
              <a:solidFill>
                <a:schemeClr val="accent1">
                  <a:lumMod val="60000"/>
                  <a:lumOff val="40000"/>
                </a:schemeClr>
              </a:solidFill>
              <a:prstDash val="sysDot"/>
              <a:round/>
            </a:ln>
            <a:effectLst/>
          </c:spPr>
        </c:majorGridlines>
        <c:numFmt formatCode="General" sourceLinked="1"/>
        <c:majorTickMark val="none"/>
        <c:minorTickMark val="none"/>
        <c:tickLblPos val="nextTo"/>
        <c:crossAx val="225462704"/>
        <c:crosses val="autoZero"/>
        <c:crossBetween val="between"/>
      </c:valAx>
      <c:spPr>
        <a:noFill/>
        <a:ln>
          <a:noFill/>
        </a:ln>
        <a:effectLst/>
      </c:spPr>
    </c:plotArea>
    <c:legend>
      <c:legendPos val="r"/>
      <c:layout>
        <c:manualLayout>
          <c:xMode val="edge"/>
          <c:yMode val="edge"/>
          <c:x val="0.79582347092808348"/>
          <c:y val="0.72738423937665708"/>
          <c:w val="0.17895654808803468"/>
          <c:h val="0.120602324920661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28549C"/>
        </a:solidFill>
        <a:effectLst/>
      </p:bgPr>
    </p:bg>
    <p:spTree>
      <p:nvGrpSpPr>
        <p:cNvPr id="1" name=""/>
        <p:cNvGrpSpPr/>
        <p:nvPr/>
      </p:nvGrpSpPr>
      <p:grpSpPr>
        <a:xfrm>
          <a:off x="0" y="0"/>
          <a:ext cx="0" cy="0"/>
          <a:chOff x="0" y="0"/>
          <a:chExt cx="0" cy="0"/>
        </a:xfrm>
      </p:grpSpPr>
      <p:sp>
        <p:nvSpPr>
          <p:cNvPr id="55" name="文本框 54"/>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5" name="文本框 64"/>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所做的主要工作</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userDrawn="1"/>
        </p:nvSpPr>
        <p:spPr>
          <a:xfrm>
            <a:off x="648747" y="748760"/>
            <a:ext cx="1677062"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THE MAIN WORK DONE</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76" name="直接连接符 75"/>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768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8549C"/>
        </a:solidFill>
        <a:effectLst/>
      </p:bgPr>
    </p:bg>
    <p:spTree>
      <p:nvGrpSpPr>
        <p:cNvPr id="1" name=""/>
        <p:cNvGrpSpPr/>
        <p:nvPr/>
      </p:nvGrpSpPr>
      <p:grpSpPr>
        <a:xfrm>
          <a:off x="0" y="0"/>
          <a:ext cx="0" cy="0"/>
          <a:chOff x="0" y="0"/>
          <a:chExt cx="0" cy="0"/>
        </a:xfrm>
      </p:grpSpPr>
      <p:sp>
        <p:nvSpPr>
          <p:cNvPr id="81" name="文本框 80"/>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02" name="文本框 101"/>
          <p:cNvSpPr txBox="1"/>
          <p:nvPr userDrawn="1"/>
        </p:nvSpPr>
        <p:spPr>
          <a:xfrm>
            <a:off x="657892" y="204657"/>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userDrawn="1"/>
        </p:nvSpPr>
        <p:spPr>
          <a:xfrm>
            <a:off x="648747" y="748760"/>
            <a:ext cx="822661" cy="253916"/>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PROBLEM</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56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28549C"/>
        </a:solidFill>
        <a:effectLst/>
      </p:bgPr>
    </p:bg>
    <p:spTree>
      <p:nvGrpSpPr>
        <p:cNvPr id="1" name=""/>
        <p:cNvGrpSpPr/>
        <p:nvPr/>
      </p:nvGrpSpPr>
      <p:grpSpPr>
        <a:xfrm>
          <a:off x="0" y="0"/>
          <a:ext cx="0" cy="0"/>
          <a:chOff x="0" y="0"/>
          <a:chExt cx="0" cy="0"/>
        </a:xfrm>
      </p:grpSpPr>
      <p:sp>
        <p:nvSpPr>
          <p:cNvPr id="22" name="文本框 21"/>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6" name="文本框 25"/>
          <p:cNvSpPr txBox="1"/>
          <p:nvPr userDrawn="1"/>
        </p:nvSpPr>
        <p:spPr>
          <a:xfrm>
            <a:off x="657892" y="204657"/>
            <a:ext cx="3057247"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userDrawn="1"/>
        </p:nvSpPr>
        <p:spPr>
          <a:xfrm>
            <a:off x="648747" y="748760"/>
            <a:ext cx="1237839"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NEXT</a:t>
            </a:r>
            <a:r>
              <a:rPr lang="en-US" altLang="zh-CN" sz="1000" baseline="0" dirty="0" smtClean="0">
                <a:solidFill>
                  <a:schemeClr val="bg1"/>
                </a:solidFill>
                <a:latin typeface="微软雅黑" panose="020B0503020204020204" pitchFamily="34" charset="-122"/>
                <a:ea typeface="微软雅黑" panose="020B0503020204020204" pitchFamily="34" charset="-122"/>
              </a:rPr>
              <a:t> MEASURES</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500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28549C"/>
        </a:solidFill>
        <a:effectLst/>
      </p:bgPr>
    </p:bg>
    <p:spTree>
      <p:nvGrpSpPr>
        <p:cNvPr id="1" name=""/>
        <p:cNvGrpSpPr/>
        <p:nvPr/>
      </p:nvGrpSpPr>
      <p:grpSpPr>
        <a:xfrm>
          <a:off x="0" y="0"/>
          <a:ext cx="0" cy="0"/>
          <a:chOff x="0" y="0"/>
          <a:chExt cx="0" cy="0"/>
        </a:xfrm>
      </p:grpSpPr>
      <p:sp>
        <p:nvSpPr>
          <p:cNvPr id="7" name="文本框 6"/>
          <p:cNvSpPr txBox="1"/>
          <p:nvPr userDrawn="1"/>
        </p:nvSpPr>
        <p:spPr>
          <a:xfrm>
            <a:off x="131199" y="300303"/>
            <a:ext cx="398599" cy="584775"/>
          </a:xfrm>
          <a:prstGeom prst="rect">
            <a:avLst/>
          </a:prstGeom>
          <a:noFill/>
        </p:spPr>
        <p:txBody>
          <a:bodyPr wrap="squar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0" y="237744"/>
            <a:ext cx="4544568"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0" y="975360"/>
            <a:ext cx="392852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58930" y="771144"/>
            <a:ext cx="40136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657892" y="204657"/>
            <a:ext cx="2428870"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2016</a:t>
            </a:r>
            <a:r>
              <a:rPr lang="zh-CN" altLang="en-US" sz="3200" b="1" dirty="0" smtClean="0">
                <a:solidFill>
                  <a:schemeClr val="bg1"/>
                </a:solidFill>
                <a:latin typeface="微软雅黑" panose="020B0503020204020204" pitchFamily="34" charset="-122"/>
                <a:ea typeface="微软雅黑" panose="020B0503020204020204" pitchFamily="34" charset="-122"/>
              </a:rPr>
              <a:t>年计划</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48747" y="748760"/>
            <a:ext cx="862737"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2016 PLAN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userDrawn="1"/>
        </p:nvCxnSpPr>
        <p:spPr>
          <a:xfrm>
            <a:off x="648747" y="237744"/>
            <a:ext cx="0" cy="737616"/>
          </a:xfrm>
          <a:prstGeom prst="line">
            <a:avLst/>
          </a:prstGeom>
          <a:ln w="12700" cap="rnd">
            <a:solidFill>
              <a:schemeClr val="bg1">
                <a:alpha val="56000"/>
              </a:schemeClr>
            </a:solidFill>
            <a:prstDash val="solid"/>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675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rgbClr val="28549C"/>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2824223" y="509319"/>
            <a:ext cx="5590572" cy="650890"/>
            <a:chOff x="2824223" y="509319"/>
            <a:chExt cx="5590572" cy="650890"/>
          </a:xfrm>
        </p:grpSpPr>
        <p:sp>
          <p:nvSpPr>
            <p:cNvPr id="3" name="矩形 2"/>
            <p:cNvSpPr/>
            <p:nvPr userDrawn="1"/>
          </p:nvSpPr>
          <p:spPr>
            <a:xfrm>
              <a:off x="3634756" y="517559"/>
              <a:ext cx="4108707" cy="619500"/>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824223" y="509319"/>
              <a:ext cx="502294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3509122" y="1160209"/>
              <a:ext cx="490567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userDrawn="1"/>
        </p:nvSpPr>
        <p:spPr>
          <a:xfrm>
            <a:off x="3752191" y="540709"/>
            <a:ext cx="3852337"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PPT</a:t>
            </a:r>
            <a:r>
              <a:rPr lang="zh-CN" altLang="en-US" sz="3200" b="1" dirty="0" smtClean="0">
                <a:solidFill>
                  <a:schemeClr val="bg1"/>
                </a:solidFill>
                <a:latin typeface="微软雅黑" panose="020B0503020204020204" pitchFamily="34" charset="-122"/>
                <a:ea typeface="微软雅黑" panose="020B0503020204020204" pitchFamily="34" charset="-122"/>
              </a:rPr>
              <a:t>用到的主要元素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44208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rgbClr val="2854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98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CBF75-3C09-4567-B5B1-55F4EAC6B7EC}" type="datetimeFigureOut">
              <a:rPr lang="zh-CN" altLang="en-US" smtClean="0"/>
              <a:t>2015/12/16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8BBE-9593-4D92-B676-0712D29C3347}" type="slidenum">
              <a:rPr lang="zh-CN" altLang="en-US" smtClean="0"/>
              <a:t>‹#›</a:t>
            </a:fld>
            <a:endParaRPr lang="zh-CN" altLang="en-US"/>
          </a:p>
        </p:txBody>
      </p:sp>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549C"/>
        </a:solidFill>
        <a:effectLst/>
      </p:bgPr>
    </p:bg>
    <p:spTree>
      <p:nvGrpSpPr>
        <p:cNvPr id="1" name=""/>
        <p:cNvGrpSpPr/>
        <p:nvPr/>
      </p:nvGrpSpPr>
      <p:grpSpPr>
        <a:xfrm>
          <a:off x="0" y="0"/>
          <a:ext cx="0" cy="0"/>
          <a:chOff x="0" y="0"/>
          <a:chExt cx="0" cy="0"/>
        </a:xfrm>
      </p:grpSpPr>
      <p:grpSp>
        <p:nvGrpSpPr>
          <p:cNvPr id="190" name="组合 189"/>
          <p:cNvGrpSpPr/>
          <p:nvPr/>
        </p:nvGrpSpPr>
        <p:grpSpPr>
          <a:xfrm rot="2517222">
            <a:off x="-1646687" y="3477506"/>
            <a:ext cx="5227003" cy="4042367"/>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2809300" y="1098212"/>
            <a:ext cx="6624830" cy="4364270"/>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001294" y="1013125"/>
            <a:ext cx="7891301" cy="5363952"/>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4236589" y="2865553"/>
            <a:ext cx="3877985"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年度工作报告</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60" name="文本框 259"/>
          <p:cNvSpPr txBox="1"/>
          <p:nvPr/>
        </p:nvSpPr>
        <p:spPr>
          <a:xfrm>
            <a:off x="5498241" y="2298719"/>
            <a:ext cx="1018227" cy="584775"/>
          </a:xfrm>
          <a:prstGeom prst="rect">
            <a:avLst/>
          </a:prstGeom>
          <a:noFill/>
        </p:spPr>
        <p:txBody>
          <a:bodyPr wrap="none" rtlCol="0">
            <a:spAutoFit/>
          </a:bodyPr>
          <a:lstStyle/>
          <a:p>
            <a:r>
              <a:rPr lang="en-US" altLang="zh-CN" sz="3200" b="1" dirty="0" smtClean="0">
                <a:solidFill>
                  <a:schemeClr val="bg1"/>
                </a:solidFill>
              </a:rPr>
              <a:t>2015</a:t>
            </a:r>
            <a:endParaRPr lang="zh-CN" altLang="en-US" sz="3200" b="1" dirty="0">
              <a:solidFill>
                <a:schemeClr val="bg1"/>
              </a:solidFill>
            </a:endParaRPr>
          </a:p>
        </p:txBody>
      </p:sp>
      <p:grpSp>
        <p:nvGrpSpPr>
          <p:cNvPr id="254" name="组合 253"/>
          <p:cNvGrpSpPr/>
          <p:nvPr/>
        </p:nvGrpSpPr>
        <p:grpSpPr>
          <a:xfrm>
            <a:off x="10799877" y="5565941"/>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202312" y="6085598"/>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3" name="图片 2"/>
          <p:cNvPicPr>
            <a:picLocks noChangeAspect="1"/>
          </p:cNvPicPr>
          <p:nvPr/>
        </p:nvPicPr>
        <p:blipFill>
          <a:blip r:embed="rId3"/>
          <a:stretch>
            <a:fillRect/>
          </a:stretch>
        </p:blipFill>
        <p:spPr>
          <a:xfrm>
            <a:off x="10035346" y="156620"/>
            <a:ext cx="2187518" cy="1796025"/>
          </a:xfrm>
          <a:prstGeom prst="rect">
            <a:avLst/>
          </a:prstGeom>
        </p:spPr>
      </p:pic>
      <p:grpSp>
        <p:nvGrpSpPr>
          <p:cNvPr id="16" name="组合 15"/>
          <p:cNvGrpSpPr/>
          <p:nvPr/>
        </p:nvGrpSpPr>
        <p:grpSpPr>
          <a:xfrm>
            <a:off x="286431" y="218436"/>
            <a:ext cx="921471" cy="749431"/>
            <a:chOff x="301911" y="148438"/>
            <a:chExt cx="921471" cy="749431"/>
          </a:xfrm>
        </p:grpSpPr>
        <p:sp>
          <p:nvSpPr>
            <p:cNvPr id="243" name="文本框 242"/>
            <p:cNvSpPr txBox="1"/>
            <p:nvPr/>
          </p:nvSpPr>
          <p:spPr>
            <a:xfrm>
              <a:off x="301911" y="294631"/>
              <a:ext cx="921471" cy="461665"/>
            </a:xfrm>
            <a:prstGeom prst="rect">
              <a:avLst/>
            </a:prstGeom>
            <a:noFill/>
          </p:spPr>
          <p:txBody>
            <a:bodyPr wrap="none" rtlCol="0">
              <a:spAutoFit/>
            </a:bodyPr>
            <a:lstStyle/>
            <a:p>
              <a:r>
                <a:rPr lang="en-US" altLang="zh-CN" sz="2400" b="1" dirty="0" smtClean="0">
                  <a:solidFill>
                    <a:schemeClr val="bg1"/>
                  </a:solidFill>
                </a:rPr>
                <a:t>LOGO</a:t>
              </a:r>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1244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8266" y="3033738"/>
            <a:ext cx="3717581" cy="2569780"/>
            <a:chOff x="1598266" y="3033738"/>
            <a:chExt cx="3717581" cy="2569780"/>
          </a:xfrm>
        </p:grpSpPr>
        <p:sp>
          <p:nvSpPr>
            <p:cNvPr id="22" name="矩形 21"/>
            <p:cNvSpPr/>
            <p:nvPr/>
          </p:nvSpPr>
          <p:spPr>
            <a:xfrm>
              <a:off x="2233481" y="3044297"/>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984106" y="3033738"/>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598266" y="3622394"/>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73946" y="5603518"/>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94541" y="3056751"/>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主要工作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4"/>
            <a:stretch>
              <a:fillRect/>
            </a:stretch>
          </p:blipFill>
          <p:spPr>
            <a:xfrm>
              <a:off x="2740426" y="3179870"/>
              <a:ext cx="253068" cy="311328"/>
            </a:xfrm>
            <a:prstGeom prst="rect">
              <a:avLst/>
            </a:prstGeom>
          </p:spPr>
        </p:pic>
        <p:sp>
          <p:nvSpPr>
            <p:cNvPr id="21" name="文本框 20"/>
            <p:cNvSpPr txBox="1"/>
            <p:nvPr/>
          </p:nvSpPr>
          <p:spPr>
            <a:xfrm>
              <a:off x="2587244" y="3879635"/>
              <a:ext cx="2129109" cy="1492716"/>
            </a:xfrm>
            <a:prstGeom prst="rect">
              <a:avLst/>
            </a:prstGeom>
            <a:noFill/>
          </p:spPr>
          <p:txBody>
            <a:bodyPr wrap="non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主要工作的内容及成果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主要工作的内容及成果</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主要工作的内容及成果</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主要工作的内容及</a:t>
              </a:r>
              <a:r>
                <a:rPr lang="zh-CN" altLang="en-US" sz="1400" dirty="0" smtClean="0">
                  <a:solidFill>
                    <a:schemeClr val="bg1"/>
                  </a:solidFill>
                  <a:latin typeface="微软雅黑" panose="020B0503020204020204" pitchFamily="34" charset="-122"/>
                  <a:ea typeface="微软雅黑" panose="020B0503020204020204" pitchFamily="34" charset="-122"/>
                </a:rPr>
                <a:t>成果</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主要工作的内容及</a:t>
              </a:r>
              <a:r>
                <a:rPr lang="zh-CN" altLang="en-US" sz="1400" dirty="0" smtClean="0">
                  <a:solidFill>
                    <a:schemeClr val="bg1"/>
                  </a:solidFill>
                  <a:latin typeface="微软雅黑" panose="020B0503020204020204" pitchFamily="34" charset="-122"/>
                  <a:ea typeface="微软雅黑" panose="020B0503020204020204" pitchFamily="34" charset="-122"/>
                </a:rPr>
                <a:t>成果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1" name="圆角矩形 3"/>
            <p:cNvSpPr/>
            <p:nvPr/>
          </p:nvSpPr>
          <p:spPr>
            <a:xfrm flipH="1">
              <a:off x="5117421" y="3033738"/>
              <a:ext cx="198426"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6549089" y="3029422"/>
            <a:ext cx="3700103" cy="2569780"/>
            <a:chOff x="6549089" y="3029422"/>
            <a:chExt cx="3700103" cy="2569780"/>
          </a:xfrm>
        </p:grpSpPr>
        <p:sp>
          <p:nvSpPr>
            <p:cNvPr id="82" name="矩形 81"/>
            <p:cNvSpPr/>
            <p:nvPr/>
          </p:nvSpPr>
          <p:spPr>
            <a:xfrm>
              <a:off x="6721192" y="3039981"/>
              <a:ext cx="2872465" cy="578097"/>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p:nvPr/>
          </p:nvCxnSpPr>
          <p:spPr>
            <a:xfrm>
              <a:off x="6721192" y="3029422"/>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721192" y="3618078"/>
              <a:ext cx="3528000" cy="1285"/>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721192" y="5599202"/>
              <a:ext cx="3204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7482252" y="3052435"/>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存在问题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87" name="图片 86"/>
            <p:cNvPicPr>
              <a:picLocks noChangeAspect="1"/>
            </p:cNvPicPr>
            <p:nvPr/>
          </p:nvPicPr>
          <p:blipFill>
            <a:blip r:embed="rId4"/>
            <a:stretch>
              <a:fillRect/>
            </a:stretch>
          </p:blipFill>
          <p:spPr>
            <a:xfrm>
              <a:off x="7228137" y="3175554"/>
              <a:ext cx="253068" cy="311328"/>
            </a:xfrm>
            <a:prstGeom prst="rect">
              <a:avLst/>
            </a:prstGeom>
          </p:spPr>
        </p:pic>
        <p:sp>
          <p:nvSpPr>
            <p:cNvPr id="88" name="文本框 87"/>
            <p:cNvSpPr txBox="1"/>
            <p:nvPr/>
          </p:nvSpPr>
          <p:spPr>
            <a:xfrm>
              <a:off x="7074955" y="3875319"/>
              <a:ext cx="2129109" cy="1492716"/>
            </a:xfrm>
            <a:prstGeom prst="rect">
              <a:avLst/>
            </a:prstGeom>
            <a:noFill/>
          </p:spPr>
          <p:txBody>
            <a:bodyPr wrap="none" rtlCol="0">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存在的主要问题及影响</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存在的主要问题及影响</a:t>
              </a:r>
            </a:p>
          </p:txBody>
        </p:sp>
        <p:sp>
          <p:nvSpPr>
            <p:cNvPr id="89" name="圆角矩形 3"/>
            <p:cNvSpPr/>
            <p:nvPr/>
          </p:nvSpPr>
          <p:spPr>
            <a:xfrm>
              <a:off x="6549089" y="3029422"/>
              <a:ext cx="199305" cy="2569780"/>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174405" y="1521883"/>
            <a:ext cx="3522473" cy="896256"/>
            <a:chOff x="4174405" y="1460923"/>
            <a:chExt cx="3522473" cy="896256"/>
          </a:xfrm>
        </p:grpSpPr>
        <p:sp>
          <p:nvSpPr>
            <p:cNvPr id="91" name="矩形 90"/>
            <p:cNvSpPr/>
            <p:nvPr/>
          </p:nvSpPr>
          <p:spPr>
            <a:xfrm>
              <a:off x="4386600" y="1465067"/>
              <a:ext cx="3118293" cy="627571"/>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3"/>
            <p:cNvSpPr/>
            <p:nvPr/>
          </p:nvSpPr>
          <p:spPr>
            <a:xfrm>
              <a:off x="4174405" y="1464892"/>
              <a:ext cx="198372"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p:cNvCxnSpPr/>
            <p:nvPr/>
          </p:nvCxnSpPr>
          <p:spPr>
            <a:xfrm>
              <a:off x="4386600" y="1467415"/>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823677" y="1502522"/>
              <a:ext cx="2236510"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工作与问题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99" name="文本框 98"/>
            <p:cNvSpPr txBox="1"/>
            <p:nvPr/>
          </p:nvSpPr>
          <p:spPr>
            <a:xfrm>
              <a:off x="5143724" y="2110958"/>
              <a:ext cx="1617751" cy="246221"/>
            </a:xfrm>
            <a:prstGeom prst="rect">
              <a:avLst/>
            </a:prstGeom>
            <a:noFill/>
          </p:spPr>
          <p:txBody>
            <a:bodyPr wrap="none" rtlCol="0">
              <a:spAutoFit/>
            </a:bodyPr>
            <a:lstStyle/>
            <a:p>
              <a:r>
                <a:rPr lang="en-US" altLang="zh-CN" sz="1000" dirty="0" smtClean="0">
                  <a:solidFill>
                    <a:schemeClr val="bg1"/>
                  </a:solidFill>
                  <a:latin typeface="微软雅黑" panose="020B0503020204020204" pitchFamily="34" charset="-122"/>
                  <a:ea typeface="微软雅黑" panose="020B0503020204020204" pitchFamily="34" charset="-122"/>
                </a:rPr>
                <a:t>WORK AND QUESTION</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100" name="直接连接符 99"/>
            <p:cNvCxnSpPr>
              <a:stCxn id="93" idx="1"/>
              <a:endCxn id="93" idx="4"/>
            </p:cNvCxnSpPr>
            <p:nvPr/>
          </p:nvCxnSpPr>
          <p:spPr>
            <a:xfrm>
              <a:off x="4305664" y="1465836"/>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395667" y="2104680"/>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375932" y="2343253"/>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3" name="圆角矩形 3"/>
            <p:cNvSpPr/>
            <p:nvPr/>
          </p:nvSpPr>
          <p:spPr>
            <a:xfrm flipH="1">
              <a:off x="7517757" y="1464892"/>
              <a:ext cx="179121"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a:off x="7577561" y="1460923"/>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6" name="直接连接符 105"/>
          <p:cNvCxnSpPr/>
          <p:nvPr/>
        </p:nvCxnSpPr>
        <p:spPr>
          <a:xfrm flipV="1">
            <a:off x="2488557" y="2856966"/>
            <a:ext cx="7436635" cy="1466"/>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11978" y="5775716"/>
            <a:ext cx="10499377" cy="0"/>
          </a:xfrm>
          <a:prstGeom prst="line">
            <a:avLst/>
          </a:prstGeom>
          <a:ln w="12700" cap="rnd" cmpd="sng">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prstDash val="sysDot"/>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149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78445" y="2188464"/>
            <a:ext cx="4547793" cy="1677480"/>
            <a:chOff x="1378445" y="2188464"/>
            <a:chExt cx="4547793" cy="1677480"/>
          </a:xfrm>
        </p:grpSpPr>
        <p:cxnSp>
          <p:nvCxnSpPr>
            <p:cNvPr id="9" name="直接连接符 8"/>
            <p:cNvCxnSpPr/>
            <p:nvPr/>
          </p:nvCxnSpPr>
          <p:spPr>
            <a:xfrm>
              <a:off x="1378445" y="2299967"/>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87108" y="3611301"/>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79706" y="2299967"/>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186515" y="2188464"/>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stretch>
              <a:fillRect/>
            </a:stretch>
          </p:blipFill>
          <p:spPr>
            <a:xfrm>
              <a:off x="1487278" y="2318254"/>
              <a:ext cx="699237" cy="1286700"/>
            </a:xfrm>
            <a:prstGeom prst="rect">
              <a:avLst/>
            </a:prstGeom>
          </p:spPr>
        </p:pic>
        <p:sp>
          <p:nvSpPr>
            <p:cNvPr id="22" name="文本框 21"/>
            <p:cNvSpPr txBox="1"/>
            <p:nvPr/>
          </p:nvSpPr>
          <p:spPr>
            <a:xfrm>
              <a:off x="1782677" y="2324263"/>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问题一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2140029" y="2846399"/>
              <a:ext cx="3657268" cy="652486"/>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目前该项工作的</a:t>
              </a:r>
              <a:r>
                <a:rPr lang="zh-CN" altLang="en-US" sz="1400" dirty="0">
                  <a:solidFill>
                    <a:schemeClr val="bg1"/>
                  </a:solidFill>
                  <a:latin typeface="微软雅黑" panose="020B0503020204020204" pitchFamily="34" charset="-122"/>
                  <a:ea typeface="微软雅黑" panose="020B0503020204020204" pitchFamily="34" charset="-122"/>
                </a:rPr>
                <a:t>具体问题描述目前该项工作的具体</a:t>
              </a:r>
              <a:r>
                <a:rPr lang="zh-CN" altLang="en-US" sz="1400" dirty="0" smtClean="0">
                  <a:solidFill>
                    <a:schemeClr val="bg1"/>
                  </a:solidFill>
                  <a:latin typeface="微软雅黑" panose="020B0503020204020204" pitchFamily="34" charset="-122"/>
                  <a:ea typeface="微软雅黑" panose="020B0503020204020204" pitchFamily="34" charset="-122"/>
                </a:rPr>
                <a:t>问题描述</a:t>
              </a:r>
              <a:r>
                <a:rPr lang="en-US" altLang="zh-CN"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24" name="直接连接符 23"/>
            <p:cNvCxnSpPr/>
            <p:nvPr/>
          </p:nvCxnSpPr>
          <p:spPr>
            <a:xfrm>
              <a:off x="2085165" y="273862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558797" y="2591757"/>
              <a:ext cx="564578" cy="830997"/>
            </a:xfrm>
            <a:prstGeom prst="rect">
              <a:avLst/>
            </a:prstGeom>
          </p:spPr>
          <p:txBody>
            <a:bodyPr wrap="none">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dirty="0">
                <a:solidFill>
                  <a:schemeClr val="bg1"/>
                </a:solidFill>
              </a:endParaRPr>
            </a:p>
          </p:txBody>
        </p:sp>
      </p:grpSp>
      <p:grpSp>
        <p:nvGrpSpPr>
          <p:cNvPr id="4" name="组合 3"/>
          <p:cNvGrpSpPr/>
          <p:nvPr/>
        </p:nvGrpSpPr>
        <p:grpSpPr>
          <a:xfrm>
            <a:off x="1369782" y="4265069"/>
            <a:ext cx="4547793" cy="1677480"/>
            <a:chOff x="1369782" y="4265069"/>
            <a:chExt cx="4547793" cy="1677480"/>
          </a:xfrm>
        </p:grpSpPr>
        <p:cxnSp>
          <p:nvCxnSpPr>
            <p:cNvPr id="44" name="直接连接符 43"/>
            <p:cNvCxnSpPr/>
            <p:nvPr/>
          </p:nvCxnSpPr>
          <p:spPr>
            <a:xfrm>
              <a:off x="1369782" y="4376572"/>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378445" y="5687906"/>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471043" y="4376572"/>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177852" y="4265069"/>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2"/>
            <a:stretch>
              <a:fillRect/>
            </a:stretch>
          </p:blipFill>
          <p:spPr>
            <a:xfrm>
              <a:off x="1478615" y="4394859"/>
              <a:ext cx="699237" cy="1286700"/>
            </a:xfrm>
            <a:prstGeom prst="rect">
              <a:avLst/>
            </a:prstGeom>
          </p:spPr>
        </p:pic>
        <p:sp>
          <p:nvSpPr>
            <p:cNvPr id="49" name="文本框 48"/>
            <p:cNvSpPr txBox="1"/>
            <p:nvPr/>
          </p:nvSpPr>
          <p:spPr>
            <a:xfrm>
              <a:off x="1774014" y="4400868"/>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问题二</a:t>
              </a:r>
            </a:p>
          </p:txBody>
        </p:sp>
        <p:sp>
          <p:nvSpPr>
            <p:cNvPr id="50" name="矩形 49"/>
            <p:cNvSpPr/>
            <p:nvPr/>
          </p:nvSpPr>
          <p:spPr>
            <a:xfrm>
              <a:off x="2131366" y="4923004"/>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51" name="直接连接符 50"/>
            <p:cNvCxnSpPr/>
            <p:nvPr/>
          </p:nvCxnSpPr>
          <p:spPr>
            <a:xfrm>
              <a:off x="2076502" y="4815231"/>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550134" y="462271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2</a:t>
              </a:r>
              <a:endParaRPr lang="zh-CN" altLang="en-US" sz="4800" dirty="0"/>
            </a:p>
          </p:txBody>
        </p:sp>
      </p:grpSp>
      <p:grpSp>
        <p:nvGrpSpPr>
          <p:cNvPr id="2" name="组合 1"/>
          <p:cNvGrpSpPr/>
          <p:nvPr/>
        </p:nvGrpSpPr>
        <p:grpSpPr>
          <a:xfrm>
            <a:off x="6504105" y="2184521"/>
            <a:ext cx="4547793" cy="1677480"/>
            <a:chOff x="6504105" y="2184521"/>
            <a:chExt cx="4547793" cy="1677480"/>
          </a:xfrm>
        </p:grpSpPr>
        <p:cxnSp>
          <p:nvCxnSpPr>
            <p:cNvPr id="52" name="直接连接符 51"/>
            <p:cNvCxnSpPr/>
            <p:nvPr/>
          </p:nvCxnSpPr>
          <p:spPr>
            <a:xfrm>
              <a:off x="6504105" y="2296024"/>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512768" y="3607358"/>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605366" y="2296024"/>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7312175" y="2184521"/>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56" name="图片 55"/>
            <p:cNvPicPr>
              <a:picLocks noChangeAspect="1"/>
            </p:cNvPicPr>
            <p:nvPr/>
          </p:nvPicPr>
          <p:blipFill>
            <a:blip r:embed="rId2"/>
            <a:stretch>
              <a:fillRect/>
            </a:stretch>
          </p:blipFill>
          <p:spPr>
            <a:xfrm>
              <a:off x="6612938" y="2314311"/>
              <a:ext cx="699237" cy="1286700"/>
            </a:xfrm>
            <a:prstGeom prst="rect">
              <a:avLst/>
            </a:prstGeom>
          </p:spPr>
        </p:pic>
        <p:sp>
          <p:nvSpPr>
            <p:cNvPr id="57" name="文本框 56"/>
            <p:cNvSpPr txBox="1"/>
            <p:nvPr/>
          </p:nvSpPr>
          <p:spPr>
            <a:xfrm>
              <a:off x="6908337" y="2320320"/>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问题三</a:t>
              </a:r>
            </a:p>
          </p:txBody>
        </p:sp>
        <p:sp>
          <p:nvSpPr>
            <p:cNvPr id="58" name="矩形 57"/>
            <p:cNvSpPr/>
            <p:nvPr/>
          </p:nvSpPr>
          <p:spPr>
            <a:xfrm>
              <a:off x="7265689" y="2842456"/>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59" name="直接连接符 58"/>
            <p:cNvCxnSpPr/>
            <p:nvPr/>
          </p:nvCxnSpPr>
          <p:spPr>
            <a:xfrm>
              <a:off x="7210825" y="2734683"/>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666214" y="2591757"/>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3</a:t>
              </a:r>
              <a:endParaRPr lang="zh-CN" altLang="en-US" sz="4800" dirty="0">
                <a:solidFill>
                  <a:schemeClr val="bg1"/>
                </a:solidFill>
              </a:endParaRPr>
            </a:p>
          </p:txBody>
        </p:sp>
      </p:grpSp>
      <p:grpSp>
        <p:nvGrpSpPr>
          <p:cNvPr id="3" name="组合 2"/>
          <p:cNvGrpSpPr/>
          <p:nvPr/>
        </p:nvGrpSpPr>
        <p:grpSpPr>
          <a:xfrm>
            <a:off x="6515550" y="4243668"/>
            <a:ext cx="4547793" cy="1677480"/>
            <a:chOff x="6515550" y="4243668"/>
            <a:chExt cx="4547793" cy="1677480"/>
          </a:xfrm>
        </p:grpSpPr>
        <p:cxnSp>
          <p:nvCxnSpPr>
            <p:cNvPr id="60" name="直接连接符 59"/>
            <p:cNvCxnSpPr/>
            <p:nvPr/>
          </p:nvCxnSpPr>
          <p:spPr>
            <a:xfrm>
              <a:off x="6515550" y="4355171"/>
              <a:ext cx="454779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524213" y="5666505"/>
              <a:ext cx="453913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616811" y="4355171"/>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323620" y="4243668"/>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64" name="图片 63"/>
            <p:cNvPicPr>
              <a:picLocks noChangeAspect="1"/>
            </p:cNvPicPr>
            <p:nvPr/>
          </p:nvPicPr>
          <p:blipFill>
            <a:blip r:embed="rId2"/>
            <a:stretch>
              <a:fillRect/>
            </a:stretch>
          </p:blipFill>
          <p:spPr>
            <a:xfrm>
              <a:off x="6624383" y="4373458"/>
              <a:ext cx="699237" cy="1286700"/>
            </a:xfrm>
            <a:prstGeom prst="rect">
              <a:avLst/>
            </a:prstGeom>
          </p:spPr>
        </p:pic>
        <p:sp>
          <p:nvSpPr>
            <p:cNvPr id="65" name="文本框 64"/>
            <p:cNvSpPr txBox="1"/>
            <p:nvPr/>
          </p:nvSpPr>
          <p:spPr>
            <a:xfrm>
              <a:off x="6919782" y="4379467"/>
              <a:ext cx="1415772" cy="400110"/>
            </a:xfrm>
            <a:prstGeom prst="rect">
              <a:avLst/>
            </a:prstGeom>
            <a:noFill/>
          </p:spPr>
          <p:txBody>
            <a:bodyPr wrap="square" rtlCol="0">
              <a:spAutoFit/>
            </a:bodyPr>
            <a:lstStyle/>
            <a:p>
              <a:pPr algn="r"/>
              <a:r>
                <a:rPr lang="zh-CN" altLang="en-US" sz="2000" b="1" dirty="0">
                  <a:solidFill>
                    <a:schemeClr val="bg1"/>
                  </a:solidFill>
                  <a:latin typeface="微软雅黑" panose="020B0503020204020204" pitchFamily="34" charset="-122"/>
                  <a:ea typeface="微软雅黑" panose="020B0503020204020204" pitchFamily="34" charset="-122"/>
                </a:rPr>
                <a:t>问题四</a:t>
              </a:r>
            </a:p>
          </p:txBody>
        </p:sp>
        <p:sp>
          <p:nvSpPr>
            <p:cNvPr id="66" name="矩形 65"/>
            <p:cNvSpPr/>
            <p:nvPr/>
          </p:nvSpPr>
          <p:spPr>
            <a:xfrm>
              <a:off x="7277134" y="4901603"/>
              <a:ext cx="3657268" cy="652486"/>
            </a:xfrm>
            <a:prstGeom prst="rect">
              <a:avLst/>
            </a:prstGeom>
          </p:spPr>
          <p:txBody>
            <a:bodyPr wrap="square">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目前该项工作的具体问题描述目前该项工作的具体问题描述</a:t>
              </a:r>
              <a:r>
                <a:rPr lang="en-US" altLang="zh-CN" sz="1400" dirty="0">
                  <a:solidFill>
                    <a:schemeClr val="bg1"/>
                  </a:solidFill>
                  <a:latin typeface="微软雅黑" panose="020B0503020204020204" pitchFamily="34" charset="-122"/>
                  <a:ea typeface="微软雅黑" panose="020B0503020204020204" pitchFamily="34" charset="-122"/>
                </a:rPr>
                <a:t>\</a:t>
              </a:r>
              <a:endParaRPr lang="zh-CN" altLang="en-US" sz="1400" dirty="0"/>
            </a:p>
          </p:txBody>
        </p:sp>
        <p:cxnSp>
          <p:nvCxnSpPr>
            <p:cNvPr id="67" name="直接连接符 66"/>
            <p:cNvCxnSpPr/>
            <p:nvPr/>
          </p:nvCxnSpPr>
          <p:spPr>
            <a:xfrm>
              <a:off x="7222270" y="4793830"/>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6676491" y="4622710"/>
              <a:ext cx="564578" cy="830997"/>
            </a:xfrm>
            <a:prstGeom prst="rect">
              <a:avLst/>
            </a:prstGeom>
          </p:spPr>
          <p:txBody>
            <a:bodyPr wrap="none">
              <a:spAutoFit/>
            </a:bodyPr>
            <a:lstStyle/>
            <a:p>
              <a:r>
                <a:rPr lang="en-US" altLang="zh-CN" sz="4800" b="1" dirty="0" smtClean="0">
                  <a:solidFill>
                    <a:schemeClr val="bg1"/>
                  </a:solidFill>
                  <a:latin typeface="微软雅黑" panose="020B0503020204020204" pitchFamily="34" charset="-122"/>
                  <a:ea typeface="微软雅黑" panose="020B0503020204020204" pitchFamily="34" charset="-122"/>
                </a:rPr>
                <a:t>4</a:t>
              </a:r>
              <a:endParaRPr lang="zh-CN" altLang="en-US" sz="4800" dirty="0">
                <a:solidFill>
                  <a:schemeClr val="bg1"/>
                </a:solidFill>
              </a:endParaRPr>
            </a:p>
          </p:txBody>
        </p:sp>
      </p:grpSp>
    </p:spTree>
    <p:extLst>
      <p:ext uri="{BB962C8B-B14F-4D97-AF65-F5344CB8AC3E}">
        <p14:creationId xmlns:p14="http://schemas.microsoft.com/office/powerpoint/2010/main" val="121633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194" y="2009148"/>
            <a:ext cx="1746888" cy="4057598"/>
            <a:chOff x="1462194" y="2009148"/>
            <a:chExt cx="1746888" cy="4057598"/>
          </a:xfrm>
        </p:grpSpPr>
        <p:sp>
          <p:nvSpPr>
            <p:cNvPr id="9" name="空心弧 8"/>
            <p:cNvSpPr/>
            <p:nvPr/>
          </p:nvSpPr>
          <p:spPr>
            <a:xfrm rot="1764921">
              <a:off x="1498051" y="2009148"/>
              <a:ext cx="1655514" cy="1655514"/>
            </a:xfrm>
            <a:prstGeom prst="blockArc">
              <a:avLst>
                <a:gd name="adj1" fmla="val 10800000"/>
                <a:gd name="adj2" fmla="val 9408086"/>
                <a:gd name="adj3" fmla="val 7258"/>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 name="组合 1"/>
            <p:cNvGrpSpPr/>
            <p:nvPr/>
          </p:nvGrpSpPr>
          <p:grpSpPr>
            <a:xfrm>
              <a:off x="1462194" y="2636850"/>
              <a:ext cx="1746888" cy="3429896"/>
              <a:chOff x="1462194" y="2636850"/>
              <a:chExt cx="1746888" cy="3429896"/>
            </a:xfrm>
          </p:grpSpPr>
          <p:sp>
            <p:nvSpPr>
              <p:cNvPr id="16" name="文本框 15"/>
              <p:cNvSpPr txBox="1"/>
              <p:nvPr/>
            </p:nvSpPr>
            <p:spPr>
              <a:xfrm>
                <a:off x="1627752"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62194"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617922" y="2636850"/>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98%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4154698" y="1952738"/>
            <a:ext cx="1778110" cy="4114008"/>
            <a:chOff x="4154698" y="1952738"/>
            <a:chExt cx="1778110" cy="4114008"/>
          </a:xfrm>
        </p:grpSpPr>
        <p:sp>
          <p:nvSpPr>
            <p:cNvPr id="10" name="空心弧 9"/>
            <p:cNvSpPr/>
            <p:nvPr/>
          </p:nvSpPr>
          <p:spPr>
            <a:xfrm rot="1272748">
              <a:off x="4154698" y="1952738"/>
              <a:ext cx="1655514" cy="1655514"/>
            </a:xfrm>
            <a:prstGeom prst="blockArc">
              <a:avLst>
                <a:gd name="adj1" fmla="val 14400000"/>
                <a:gd name="adj2" fmla="val 9408084"/>
                <a:gd name="adj3" fmla="val 7258"/>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p:cNvSpPr txBox="1"/>
            <p:nvPr/>
          </p:nvSpPr>
          <p:spPr>
            <a:xfrm>
              <a:off x="4274569" y="2580440"/>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75%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351478"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185920"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727400" y="1920449"/>
            <a:ext cx="1929134" cy="4146297"/>
            <a:chOff x="6727400" y="1920449"/>
            <a:chExt cx="1929134" cy="4146297"/>
          </a:xfrm>
        </p:grpSpPr>
        <p:sp>
          <p:nvSpPr>
            <p:cNvPr id="11" name="空心弧 10"/>
            <p:cNvSpPr/>
            <p:nvPr/>
          </p:nvSpPr>
          <p:spPr>
            <a:xfrm rot="17253377">
              <a:off x="6727400" y="1920449"/>
              <a:ext cx="1655514" cy="1655514"/>
            </a:xfrm>
            <a:prstGeom prst="blockArc">
              <a:avLst>
                <a:gd name="adj1" fmla="val 20400000"/>
                <a:gd name="adj2" fmla="val 9797223"/>
                <a:gd name="adj3" fmla="val 6467"/>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6847271" y="2548151"/>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50%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075204"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909646"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9300101" y="2052083"/>
            <a:ext cx="1998279" cy="4000393"/>
            <a:chOff x="9300101" y="2052083"/>
            <a:chExt cx="1998279" cy="4000393"/>
          </a:xfrm>
        </p:grpSpPr>
        <p:sp>
          <p:nvSpPr>
            <p:cNvPr id="12" name="空心弧 11"/>
            <p:cNvSpPr/>
            <p:nvPr/>
          </p:nvSpPr>
          <p:spPr>
            <a:xfrm rot="13454299">
              <a:off x="9300101" y="2052083"/>
              <a:ext cx="1655514" cy="1655514"/>
            </a:xfrm>
            <a:prstGeom prst="blockArc">
              <a:avLst>
                <a:gd name="adj1" fmla="val 3000000"/>
                <a:gd name="adj2" fmla="val 7954351"/>
                <a:gd name="adj3" fmla="val 7861"/>
              </a:avLst>
            </a:prstGeom>
            <a:blipFill dpi="0" rotWithShape="0">
              <a:blip r:embed="rId2">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9419972" y="2548151"/>
              <a:ext cx="1415772"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717050" y="387172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问题四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551492" y="430699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8102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图表 36"/>
          <p:cNvGraphicFramePr/>
          <p:nvPr>
            <p:extLst>
              <p:ext uri="{D42A27DB-BD31-4B8C-83A1-F6EECF244321}">
                <p14:modId xmlns:p14="http://schemas.microsoft.com/office/powerpoint/2010/main" val="2902753682"/>
              </p:ext>
            </p:extLst>
          </p:nvPr>
        </p:nvGraphicFramePr>
        <p:xfrm>
          <a:off x="-482322" y="1693730"/>
          <a:ext cx="6059158" cy="4558005"/>
        </p:xfrm>
        <a:graphic>
          <a:graphicData uri="http://schemas.openxmlformats.org/drawingml/2006/chart">
            <c:chart xmlns:c="http://schemas.openxmlformats.org/drawingml/2006/chart" xmlns:r="http://schemas.openxmlformats.org/officeDocument/2006/relationships" r:id="rId2"/>
          </a:graphicData>
        </a:graphic>
      </p:graphicFrame>
      <p:grpSp>
        <p:nvGrpSpPr>
          <p:cNvPr id="61" name="组合 60"/>
          <p:cNvGrpSpPr/>
          <p:nvPr/>
        </p:nvGrpSpPr>
        <p:grpSpPr>
          <a:xfrm>
            <a:off x="6541479" y="1261192"/>
            <a:ext cx="4702626" cy="828532"/>
            <a:chOff x="6746562" y="1549677"/>
            <a:chExt cx="5702740" cy="1004737"/>
          </a:xfrm>
        </p:grpSpPr>
        <p:sp>
          <p:nvSpPr>
            <p:cNvPr id="50" name="椭圆 49"/>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文本框 45"/>
            <p:cNvSpPr txBox="1"/>
            <p:nvPr/>
          </p:nvSpPr>
          <p:spPr>
            <a:xfrm>
              <a:off x="6746562" y="1851991"/>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销售额</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7931222" y="1725803"/>
              <a:ext cx="4164705"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51" name="直接连接符 50"/>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a:off x="6549788" y="2339019"/>
            <a:ext cx="4985720" cy="828532"/>
            <a:chOff x="6756638" y="1549677"/>
            <a:chExt cx="6046040" cy="1004737"/>
          </a:xfrm>
        </p:grpSpPr>
        <p:sp>
          <p:nvSpPr>
            <p:cNvPr id="63" name="椭圆 62"/>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文本框 63"/>
            <p:cNvSpPr txBox="1"/>
            <p:nvPr/>
          </p:nvSpPr>
          <p:spPr>
            <a:xfrm>
              <a:off x="6756638" y="1743795"/>
              <a:ext cx="1111250" cy="634494"/>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网点</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b="1" dirty="0" smtClean="0">
                  <a:solidFill>
                    <a:schemeClr val="bg1"/>
                  </a:solidFill>
                  <a:latin typeface="微软雅黑" panose="020B0503020204020204" pitchFamily="34" charset="-122"/>
                  <a:ea typeface="微软雅黑" panose="020B0503020204020204" pitchFamily="34" charset="-122"/>
                </a:rPr>
                <a:t>数量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7931221" y="1725803"/>
              <a:ext cx="4164705"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66" name="直接连接符 65"/>
            <p:cNvCxnSpPr/>
            <p:nvPr/>
          </p:nvCxnSpPr>
          <p:spPr>
            <a:xfrm>
              <a:off x="7307973" y="1549677"/>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307973" y="2554414"/>
              <a:ext cx="5494705"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9" name="组合 68"/>
          <p:cNvGrpSpPr/>
          <p:nvPr/>
        </p:nvGrpSpPr>
        <p:grpSpPr>
          <a:xfrm>
            <a:off x="6549788" y="3365605"/>
            <a:ext cx="4694317" cy="828532"/>
            <a:chOff x="6756638" y="1549677"/>
            <a:chExt cx="5692664" cy="1004737"/>
          </a:xfrm>
        </p:grpSpPr>
        <p:sp>
          <p:nvSpPr>
            <p:cNvPr id="70" name="椭圆 69"/>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文本框 70"/>
            <p:cNvSpPr txBox="1"/>
            <p:nvPr/>
          </p:nvSpPr>
          <p:spPr>
            <a:xfrm>
              <a:off x="6756638" y="1876500"/>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广告费</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73" name="直接连接符 72"/>
            <p:cNvCxnSpPr/>
            <p:nvPr/>
          </p:nvCxnSpPr>
          <p:spPr>
            <a:xfrm>
              <a:off x="7307973" y="1549677"/>
              <a:ext cx="414213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307973" y="2554414"/>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6" name="组合 75"/>
          <p:cNvGrpSpPr/>
          <p:nvPr/>
        </p:nvGrpSpPr>
        <p:grpSpPr>
          <a:xfrm>
            <a:off x="6549788" y="4392191"/>
            <a:ext cx="5056058" cy="828532"/>
            <a:chOff x="6756638" y="1549677"/>
            <a:chExt cx="6131337" cy="1004737"/>
          </a:xfrm>
        </p:grpSpPr>
        <p:sp>
          <p:nvSpPr>
            <p:cNvPr id="77" name="椭圆 76"/>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文本框 77"/>
            <p:cNvSpPr txBox="1"/>
            <p:nvPr/>
          </p:nvSpPr>
          <p:spPr>
            <a:xfrm>
              <a:off x="6756638" y="1888102"/>
              <a:ext cx="1111250" cy="373232"/>
            </a:xfrm>
            <a:prstGeom prst="rect">
              <a:avLst/>
            </a:prstGeom>
            <a:noFill/>
          </p:spPr>
          <p:txBody>
            <a:bodyPr wrap="square"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利润</a:t>
              </a:r>
            </a:p>
          </p:txBody>
        </p:sp>
        <p:sp>
          <p:nvSpPr>
            <p:cNvPr id="79" name="矩形 78"/>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80" name="直接连接符 79"/>
            <p:cNvCxnSpPr/>
            <p:nvPr/>
          </p:nvCxnSpPr>
          <p:spPr>
            <a:xfrm>
              <a:off x="7307973" y="1549677"/>
              <a:ext cx="55800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307973" y="2554414"/>
              <a:ext cx="478795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3" name="组合 82"/>
          <p:cNvGrpSpPr/>
          <p:nvPr/>
        </p:nvGrpSpPr>
        <p:grpSpPr>
          <a:xfrm>
            <a:off x="6541479" y="5423203"/>
            <a:ext cx="4702626" cy="828532"/>
            <a:chOff x="6746562" y="1549677"/>
            <a:chExt cx="5702740" cy="1004737"/>
          </a:xfrm>
        </p:grpSpPr>
        <p:sp>
          <p:nvSpPr>
            <p:cNvPr id="84" name="椭圆 83"/>
            <p:cNvSpPr/>
            <p:nvPr/>
          </p:nvSpPr>
          <p:spPr>
            <a:xfrm>
              <a:off x="6799817" y="1549677"/>
              <a:ext cx="1004737" cy="1004737"/>
            </a:xfrm>
            <a:prstGeom prst="ellipse">
              <a:avLst/>
            </a:prstGeom>
            <a:blipFill>
              <a:blip r:embed="rId3"/>
              <a:stretch>
                <a:fillRect/>
              </a:stretch>
            </a:blipFill>
            <a:ln w="3175">
              <a:solidFill>
                <a:schemeClr val="bg1">
                  <a:alpha val="58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文本框 84"/>
            <p:cNvSpPr txBox="1"/>
            <p:nvPr/>
          </p:nvSpPr>
          <p:spPr>
            <a:xfrm>
              <a:off x="6746562" y="1851991"/>
              <a:ext cx="1111250" cy="373232"/>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人员数量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6" name="矩形 85"/>
            <p:cNvSpPr/>
            <p:nvPr/>
          </p:nvSpPr>
          <p:spPr>
            <a:xfrm>
              <a:off x="7931222" y="1725803"/>
              <a:ext cx="4164704" cy="791251"/>
            </a:xfrm>
            <a:prstGeom prst="rect">
              <a:avLst/>
            </a:prstGeom>
          </p:spPr>
          <p:txBody>
            <a:bodyPr wrap="square">
              <a:spAutoFit/>
            </a:bodyPr>
            <a:lstStyle/>
            <a:p>
              <a:pP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针对该项内容与竞争对手的对比情况进行深入分析。</a:t>
              </a:r>
              <a:r>
                <a:rPr lang="en-US" altLang="zh-CN" sz="1400" dirty="0" smtClean="0">
                  <a:solidFill>
                    <a:schemeClr val="bg1"/>
                  </a:solidFill>
                  <a:latin typeface="微软雅黑" panose="020B0503020204020204" pitchFamily="34" charset="-122"/>
                  <a:ea typeface="微软雅黑" panose="020B0503020204020204" pitchFamily="34" charset="-122"/>
                </a:rPr>
                <a:t>XXXXXXXXXXXX</a:t>
              </a:r>
              <a:endParaRPr lang="zh-CN" altLang="en-US" sz="1400" dirty="0"/>
            </a:p>
          </p:txBody>
        </p:sp>
        <p:cxnSp>
          <p:nvCxnSpPr>
            <p:cNvPr id="87" name="直接连接符 86"/>
            <p:cNvCxnSpPr/>
            <p:nvPr/>
          </p:nvCxnSpPr>
          <p:spPr>
            <a:xfrm>
              <a:off x="7307973" y="1549677"/>
              <a:ext cx="5141329"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307973" y="2554414"/>
              <a:ext cx="3785407"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6871823" y="1621683"/>
              <a:ext cx="860724" cy="860724"/>
            </a:xfrm>
            <a:prstGeom prst="ellipse">
              <a:avLst/>
            </a:prstGeom>
            <a:noFill/>
            <a:ln w="1270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2788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113465"/>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zh-CN" altLang="en-US" sz="3200"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3.</a:t>
            </a:r>
            <a:r>
              <a:rPr lang="zh-CN" altLang="en-US" sz="3200" b="1"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4.2016</a:t>
            </a:r>
            <a:r>
              <a:rPr lang="zh-CN" altLang="en-US" sz="3200" dirty="0" smtClean="0">
                <a:solidFill>
                  <a:schemeClr val="bg1"/>
                </a:solidFill>
                <a:latin typeface="微软雅黑" panose="020B0503020204020204" pitchFamily="34" charset="-122"/>
                <a:ea typeface="微软雅黑" panose="020B0503020204020204" pitchFamily="34" charset="-122"/>
              </a:rPr>
              <a:t>年计划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0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12909" y="2792287"/>
            <a:ext cx="4493538" cy="830997"/>
          </a:xfrm>
          <a:prstGeom prst="rect">
            <a:avLst/>
          </a:prstGeom>
          <a:noFill/>
        </p:spPr>
        <p:txBody>
          <a:bodyPr wrap="none" rtlCol="0">
            <a:spAutoFit/>
          </a:bodyPr>
          <a:lstStyle/>
          <a:p>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下一步改进措施</a:t>
            </a:r>
          </a:p>
        </p:txBody>
      </p:sp>
      <p:sp>
        <p:nvSpPr>
          <p:cNvPr id="12" name="文本框 11"/>
          <p:cNvSpPr txBox="1"/>
          <p:nvPr/>
        </p:nvSpPr>
        <p:spPr>
          <a:xfrm>
            <a:off x="7796236" y="2650850"/>
            <a:ext cx="1287532"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NEXT MEASURES</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735010" y="3527711"/>
            <a:ext cx="4038600"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针对当前工作中存在的问题，描述下一步的改进措施</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160152" y="2464246"/>
            <a:ext cx="1529046"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305937" y="2322870"/>
            <a:ext cx="0" cy="813869"/>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898837" y="1997090"/>
            <a:ext cx="3243970" cy="2652620"/>
            <a:chOff x="2898837" y="1997090"/>
            <a:chExt cx="3243970" cy="2652620"/>
          </a:xfrm>
        </p:grpSpPr>
        <p:grpSp>
          <p:nvGrpSpPr>
            <p:cNvPr id="2" name="组合 1"/>
            <p:cNvGrpSpPr/>
            <p:nvPr/>
          </p:nvGrpSpPr>
          <p:grpSpPr>
            <a:xfrm>
              <a:off x="321488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16430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9883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4057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3383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1817456"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656237" y="1883278"/>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56237" y="5531233"/>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817456" y="4699785"/>
            <a:ext cx="933971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544568" y="1883278"/>
            <a:ext cx="1"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42840" y="1883278"/>
            <a:ext cx="0" cy="4086634"/>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040293" y="1883278"/>
            <a:ext cx="0" cy="3818951"/>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826210" y="4732667"/>
            <a:ext cx="8214083" cy="798565"/>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916954" y="4852891"/>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403484" y="1983504"/>
            <a:ext cx="1584000" cy="2323444"/>
            <a:chOff x="2403484" y="1983504"/>
            <a:chExt cx="1584000" cy="2323444"/>
          </a:xfrm>
        </p:grpSpPr>
        <p:sp>
          <p:nvSpPr>
            <p:cNvPr id="35" name="文本框 34"/>
            <p:cNvSpPr txBox="1"/>
            <p:nvPr/>
          </p:nvSpPr>
          <p:spPr>
            <a:xfrm>
              <a:off x="2487547" y="198350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403484" y="2722948"/>
              <a:ext cx="1584000" cy="1584000"/>
            </a:xfrm>
            <a:prstGeom prst="rect">
              <a:avLst/>
            </a:prstGeom>
          </p:spPr>
        </p:pic>
      </p:grpSp>
      <p:grpSp>
        <p:nvGrpSpPr>
          <p:cNvPr id="3" name="组合 2"/>
          <p:cNvGrpSpPr/>
          <p:nvPr/>
        </p:nvGrpSpPr>
        <p:grpSpPr>
          <a:xfrm>
            <a:off x="5194001" y="2006444"/>
            <a:ext cx="1584000" cy="2349132"/>
            <a:chOff x="5194001" y="2006444"/>
            <a:chExt cx="1584000" cy="2349132"/>
          </a:xfrm>
        </p:grpSpPr>
        <p:sp>
          <p:nvSpPr>
            <p:cNvPr id="38" name="文本框 37"/>
            <p:cNvSpPr txBox="1"/>
            <p:nvPr/>
          </p:nvSpPr>
          <p:spPr>
            <a:xfrm>
              <a:off x="5214658" y="200644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4001" y="2771576"/>
              <a:ext cx="1584000" cy="1584000"/>
            </a:xfrm>
            <a:prstGeom prst="rect">
              <a:avLst/>
            </a:prstGeom>
          </p:spPr>
        </p:pic>
      </p:grpSp>
      <p:grpSp>
        <p:nvGrpSpPr>
          <p:cNvPr id="4" name="组合 3"/>
          <p:cNvGrpSpPr/>
          <p:nvPr/>
        </p:nvGrpSpPr>
        <p:grpSpPr>
          <a:xfrm>
            <a:off x="7855251" y="1971398"/>
            <a:ext cx="1584000" cy="2304148"/>
            <a:chOff x="7855251" y="1971398"/>
            <a:chExt cx="1584000" cy="2304148"/>
          </a:xfrm>
        </p:grpSpPr>
        <p:sp>
          <p:nvSpPr>
            <p:cNvPr id="40" name="文本框 39"/>
            <p:cNvSpPr txBox="1"/>
            <p:nvPr/>
          </p:nvSpPr>
          <p:spPr>
            <a:xfrm>
              <a:off x="7946705" y="1971398"/>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措施三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55251" y="2691546"/>
              <a:ext cx="1584000" cy="1584000"/>
            </a:xfrm>
            <a:prstGeom prst="rect">
              <a:avLst/>
            </a:prstGeom>
          </p:spPr>
        </p:pic>
      </p:grpSp>
      <p:sp>
        <p:nvSpPr>
          <p:cNvPr id="44" name="圆角矩形 3"/>
          <p:cNvSpPr/>
          <p:nvPr/>
        </p:nvSpPr>
        <p:spPr>
          <a:xfrm>
            <a:off x="1541266" y="1883109"/>
            <a:ext cx="284942" cy="3646108"/>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80365 h 1186572"/>
              <a:gd name="connsiteX1" fmla="*/ 151436 w 228866"/>
              <a:gd name="connsiteY1" fmla="*/ 5955 h 1186572"/>
              <a:gd name="connsiteX2" fmla="*/ 225047 w 228866"/>
              <a:gd name="connsiteY2" fmla="*/ 4685 h 1186572"/>
              <a:gd name="connsiteX3" fmla="*/ 228857 w 228866"/>
              <a:gd name="connsiteY3" fmla="*/ 1185302 h 1186572"/>
              <a:gd name="connsiteX4" fmla="*/ 151436 w 228866"/>
              <a:gd name="connsiteY4" fmla="*/ 1186572 h 1186572"/>
              <a:gd name="connsiteX5" fmla="*/ 0 w 228866"/>
              <a:gd name="connsiteY5" fmla="*/ 1035136 h 1186572"/>
              <a:gd name="connsiteX6" fmla="*/ 0 w 228866"/>
              <a:gd name="connsiteY6" fmla="*/ 80365 h 1186572"/>
              <a:gd name="connsiteX0" fmla="*/ 0 w 228866"/>
              <a:gd name="connsiteY0" fmla="*/ 178103 h 1284310"/>
              <a:gd name="connsiteX1" fmla="*/ 225047 w 228866"/>
              <a:gd name="connsiteY1" fmla="*/ 102423 h 1284310"/>
              <a:gd name="connsiteX2" fmla="*/ 228857 w 228866"/>
              <a:gd name="connsiteY2" fmla="*/ 1283040 h 1284310"/>
              <a:gd name="connsiteX3" fmla="*/ 151436 w 228866"/>
              <a:gd name="connsiteY3" fmla="*/ 1284310 h 1284310"/>
              <a:gd name="connsiteX4" fmla="*/ 0 w 228866"/>
              <a:gd name="connsiteY4" fmla="*/ 1132874 h 1284310"/>
              <a:gd name="connsiteX5" fmla="*/ 0 w 228866"/>
              <a:gd name="connsiteY5" fmla="*/ 178103 h 1284310"/>
              <a:gd name="connsiteX0" fmla="*/ 3751 w 232617"/>
              <a:gd name="connsiteY0" fmla="*/ 101935 h 1208142"/>
              <a:gd name="connsiteX1" fmla="*/ 228798 w 232617"/>
              <a:gd name="connsiteY1" fmla="*/ 26255 h 1208142"/>
              <a:gd name="connsiteX2" fmla="*/ 232608 w 232617"/>
              <a:gd name="connsiteY2" fmla="*/ 1206872 h 1208142"/>
              <a:gd name="connsiteX3" fmla="*/ 155187 w 232617"/>
              <a:gd name="connsiteY3" fmla="*/ 1208142 h 1208142"/>
              <a:gd name="connsiteX4" fmla="*/ 3751 w 232617"/>
              <a:gd name="connsiteY4" fmla="*/ 1056706 h 1208142"/>
              <a:gd name="connsiteX5" fmla="*/ 3751 w 232617"/>
              <a:gd name="connsiteY5" fmla="*/ 101935 h 1208142"/>
              <a:gd name="connsiteX0" fmla="*/ 24606 w 253472"/>
              <a:gd name="connsiteY0" fmla="*/ 85093 h 1191300"/>
              <a:gd name="connsiteX1" fmla="*/ 249653 w 253472"/>
              <a:gd name="connsiteY1" fmla="*/ 9413 h 1191300"/>
              <a:gd name="connsiteX2" fmla="*/ 253463 w 253472"/>
              <a:gd name="connsiteY2" fmla="*/ 1190030 h 1191300"/>
              <a:gd name="connsiteX3" fmla="*/ 176042 w 253472"/>
              <a:gd name="connsiteY3" fmla="*/ 1191300 h 1191300"/>
              <a:gd name="connsiteX4" fmla="*/ 24606 w 253472"/>
              <a:gd name="connsiteY4" fmla="*/ 1039864 h 1191300"/>
              <a:gd name="connsiteX5" fmla="*/ 24606 w 253472"/>
              <a:gd name="connsiteY5" fmla="*/ 85093 h 1191300"/>
              <a:gd name="connsiteX0" fmla="*/ 427 w 229293"/>
              <a:gd name="connsiteY0" fmla="*/ 84286 h 1190493"/>
              <a:gd name="connsiteX1" fmla="*/ 225474 w 229293"/>
              <a:gd name="connsiteY1" fmla="*/ 8606 h 1190493"/>
              <a:gd name="connsiteX2" fmla="*/ 229284 w 229293"/>
              <a:gd name="connsiteY2" fmla="*/ 1189223 h 1190493"/>
              <a:gd name="connsiteX3" fmla="*/ 151863 w 229293"/>
              <a:gd name="connsiteY3" fmla="*/ 1190493 h 1190493"/>
              <a:gd name="connsiteX4" fmla="*/ 427 w 229293"/>
              <a:gd name="connsiteY4" fmla="*/ 1039057 h 1190493"/>
              <a:gd name="connsiteX5" fmla="*/ 427 w 229293"/>
              <a:gd name="connsiteY5" fmla="*/ 84286 h 1190493"/>
              <a:gd name="connsiteX0" fmla="*/ 0 w 228866"/>
              <a:gd name="connsiteY0" fmla="*/ 76463 h 1182670"/>
              <a:gd name="connsiteX1" fmla="*/ 225047 w 228866"/>
              <a:gd name="connsiteY1" fmla="*/ 783 h 1182670"/>
              <a:gd name="connsiteX2" fmla="*/ 228857 w 228866"/>
              <a:gd name="connsiteY2" fmla="*/ 1181400 h 1182670"/>
              <a:gd name="connsiteX3" fmla="*/ 151436 w 228866"/>
              <a:gd name="connsiteY3" fmla="*/ 1182670 h 1182670"/>
              <a:gd name="connsiteX4" fmla="*/ 0 w 228866"/>
              <a:gd name="connsiteY4" fmla="*/ 1031234 h 1182670"/>
              <a:gd name="connsiteX5" fmla="*/ 0 w 228866"/>
              <a:gd name="connsiteY5" fmla="*/ 76463 h 1182670"/>
              <a:gd name="connsiteX0" fmla="*/ 0 w 228866"/>
              <a:gd name="connsiteY0" fmla="*/ 77831 h 1184038"/>
              <a:gd name="connsiteX1" fmla="*/ 225047 w 228866"/>
              <a:gd name="connsiteY1" fmla="*/ 2151 h 1184038"/>
              <a:gd name="connsiteX2" fmla="*/ 228857 w 228866"/>
              <a:gd name="connsiteY2" fmla="*/ 1182768 h 1184038"/>
              <a:gd name="connsiteX3" fmla="*/ 151436 w 228866"/>
              <a:gd name="connsiteY3" fmla="*/ 1184038 h 1184038"/>
              <a:gd name="connsiteX4" fmla="*/ 0 w 228866"/>
              <a:gd name="connsiteY4" fmla="*/ 1032602 h 1184038"/>
              <a:gd name="connsiteX5" fmla="*/ 0 w 228866"/>
              <a:gd name="connsiteY5" fmla="*/ 77831 h 1184038"/>
              <a:gd name="connsiteX0" fmla="*/ 0 w 228866"/>
              <a:gd name="connsiteY0" fmla="*/ 75735 h 1181942"/>
              <a:gd name="connsiteX1" fmla="*/ 225047 w 228866"/>
              <a:gd name="connsiteY1" fmla="*/ 55 h 1181942"/>
              <a:gd name="connsiteX2" fmla="*/ 228857 w 228866"/>
              <a:gd name="connsiteY2" fmla="*/ 1180672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942"/>
              <a:gd name="connsiteX1" fmla="*/ 225047 w 228866"/>
              <a:gd name="connsiteY1" fmla="*/ 55 h 1181942"/>
              <a:gd name="connsiteX2" fmla="*/ 228857 w 228866"/>
              <a:gd name="connsiteY2" fmla="*/ 1181289 h 1181942"/>
              <a:gd name="connsiteX3" fmla="*/ 151436 w 228866"/>
              <a:gd name="connsiteY3" fmla="*/ 1181942 h 1181942"/>
              <a:gd name="connsiteX4" fmla="*/ 0 w 228866"/>
              <a:gd name="connsiteY4" fmla="*/ 1030506 h 1181942"/>
              <a:gd name="connsiteX5" fmla="*/ 0 w 228866"/>
              <a:gd name="connsiteY5" fmla="*/ 75735 h 1181942"/>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030506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0 w 228866"/>
              <a:gd name="connsiteY0" fmla="*/ 75735 h 1181289"/>
              <a:gd name="connsiteX1" fmla="*/ 225047 w 228866"/>
              <a:gd name="connsiteY1" fmla="*/ 55 h 1181289"/>
              <a:gd name="connsiteX2" fmla="*/ 228857 w 228866"/>
              <a:gd name="connsiteY2" fmla="*/ 1181289 h 1181289"/>
              <a:gd name="connsiteX3" fmla="*/ 0 w 228866"/>
              <a:gd name="connsiteY3" fmla="*/ 1150859 h 1181289"/>
              <a:gd name="connsiteX4" fmla="*/ 0 w 228866"/>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 name="connsiteX0" fmla="*/ 3405 w 232271"/>
              <a:gd name="connsiteY0" fmla="*/ 75735 h 1181289"/>
              <a:gd name="connsiteX1" fmla="*/ 228452 w 232271"/>
              <a:gd name="connsiteY1" fmla="*/ 55 h 1181289"/>
              <a:gd name="connsiteX2" fmla="*/ 232262 w 232271"/>
              <a:gd name="connsiteY2" fmla="*/ 1181289 h 1181289"/>
              <a:gd name="connsiteX3" fmla="*/ 0 w 232271"/>
              <a:gd name="connsiteY3" fmla="*/ 1111976 h 1181289"/>
              <a:gd name="connsiteX4" fmla="*/ 3405 w 232271"/>
              <a:gd name="connsiteY4" fmla="*/ 75735 h 118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71" h="1181289">
                <a:moveTo>
                  <a:pt x="3405" y="75735"/>
                </a:moveTo>
                <a:cubicBezTo>
                  <a:pt x="4141" y="-7502"/>
                  <a:pt x="198821" y="440"/>
                  <a:pt x="228452" y="55"/>
                </a:cubicBezTo>
                <a:cubicBezTo>
                  <a:pt x="229502" y="197671"/>
                  <a:pt x="232465" y="982403"/>
                  <a:pt x="232262" y="1181289"/>
                </a:cubicBezTo>
                <a:cubicBezTo>
                  <a:pt x="159381" y="1181021"/>
                  <a:pt x="6488" y="1177049"/>
                  <a:pt x="0" y="1111976"/>
                </a:cubicBezTo>
                <a:lnTo>
                  <a:pt x="3405" y="75735"/>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711101" y="1889101"/>
            <a:ext cx="0" cy="3600000"/>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623660" y="4873473"/>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421112" y="4870339"/>
            <a:ext cx="251250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措施的具体内容措施的具体内容措施的具体内容措施的</a:t>
            </a:r>
            <a:r>
              <a:rPr lang="zh-CN" altLang="en-US" sz="1400" dirty="0" smtClean="0">
                <a:solidFill>
                  <a:schemeClr val="bg1"/>
                </a:solidFill>
                <a:latin typeface="微软雅黑" panose="020B0503020204020204" pitchFamily="34" charset="-122"/>
                <a:ea typeface="微软雅黑" panose="020B0503020204020204" pitchFamily="34" charset="-122"/>
              </a:rPr>
              <a:t>具体</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9195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62194" y="1905316"/>
            <a:ext cx="1746888" cy="4161430"/>
            <a:chOff x="1462194" y="1905316"/>
            <a:chExt cx="1746888" cy="4161430"/>
          </a:xfrm>
        </p:grpSpPr>
        <p:grpSp>
          <p:nvGrpSpPr>
            <p:cNvPr id="2" name="组合 1"/>
            <p:cNvGrpSpPr/>
            <p:nvPr/>
          </p:nvGrpSpPr>
          <p:grpSpPr>
            <a:xfrm>
              <a:off x="1474736" y="1905316"/>
              <a:ext cx="1721804" cy="1721804"/>
              <a:chOff x="1814109" y="1732596"/>
              <a:chExt cx="2268404" cy="2268404"/>
            </a:xfrm>
          </p:grpSpPr>
          <p:sp>
            <p:nvSpPr>
              <p:cNvPr id="46" name="椭圆 45"/>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0" name="文本框 69"/>
            <p:cNvSpPr txBox="1"/>
            <p:nvPr/>
          </p:nvSpPr>
          <p:spPr>
            <a:xfrm>
              <a:off x="1627752" y="3885997"/>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1462194" y="4321268"/>
              <a:ext cx="1746888" cy="1745478"/>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1" name="图片 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18730" y="2361839"/>
              <a:ext cx="833816" cy="833816"/>
            </a:xfrm>
            <a:prstGeom prst="rect">
              <a:avLst/>
            </a:prstGeom>
          </p:spPr>
        </p:pic>
      </p:grpSp>
      <p:grpSp>
        <p:nvGrpSpPr>
          <p:cNvPr id="4" name="组合 3"/>
          <p:cNvGrpSpPr/>
          <p:nvPr/>
        </p:nvGrpSpPr>
        <p:grpSpPr>
          <a:xfrm>
            <a:off x="4047598" y="1905316"/>
            <a:ext cx="1746888" cy="4153584"/>
            <a:chOff x="4047598" y="1905316"/>
            <a:chExt cx="1746888" cy="4153584"/>
          </a:xfrm>
        </p:grpSpPr>
        <p:grpSp>
          <p:nvGrpSpPr>
            <p:cNvPr id="84" name="组合 83"/>
            <p:cNvGrpSpPr/>
            <p:nvPr/>
          </p:nvGrpSpPr>
          <p:grpSpPr>
            <a:xfrm>
              <a:off x="4060140" y="1905316"/>
              <a:ext cx="1721804" cy="1721804"/>
              <a:chOff x="1814109" y="1732596"/>
              <a:chExt cx="2268404" cy="2268404"/>
            </a:xfrm>
          </p:grpSpPr>
          <p:sp>
            <p:nvSpPr>
              <p:cNvPr id="85" name="椭圆 8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8" name="椭圆 8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5" name="文本框 74"/>
            <p:cNvSpPr txBox="1"/>
            <p:nvPr/>
          </p:nvSpPr>
          <p:spPr>
            <a:xfrm>
              <a:off x="4213156" y="3850836"/>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047598" y="4286107"/>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04134" y="2361839"/>
              <a:ext cx="833816" cy="833816"/>
            </a:xfrm>
            <a:prstGeom prst="rect">
              <a:avLst/>
            </a:prstGeom>
          </p:spPr>
        </p:pic>
      </p:grpSp>
      <p:grpSp>
        <p:nvGrpSpPr>
          <p:cNvPr id="6" name="组合 5"/>
          <p:cNvGrpSpPr/>
          <p:nvPr/>
        </p:nvGrpSpPr>
        <p:grpSpPr>
          <a:xfrm>
            <a:off x="6622978" y="1905316"/>
            <a:ext cx="1746888" cy="4118423"/>
            <a:chOff x="6622978" y="1905316"/>
            <a:chExt cx="1746888" cy="4118423"/>
          </a:xfrm>
        </p:grpSpPr>
        <p:grpSp>
          <p:nvGrpSpPr>
            <p:cNvPr id="89" name="组合 88"/>
            <p:cNvGrpSpPr/>
            <p:nvPr/>
          </p:nvGrpSpPr>
          <p:grpSpPr>
            <a:xfrm>
              <a:off x="6635520" y="1905316"/>
              <a:ext cx="1721804" cy="1721804"/>
              <a:chOff x="1814109" y="1732596"/>
              <a:chExt cx="2268404" cy="2268404"/>
            </a:xfrm>
          </p:grpSpPr>
          <p:sp>
            <p:nvSpPr>
              <p:cNvPr id="90" name="椭圆 89"/>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椭圆 90"/>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椭圆 91"/>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7" name="文本框 76"/>
            <p:cNvSpPr txBox="1"/>
            <p:nvPr/>
          </p:nvSpPr>
          <p:spPr>
            <a:xfrm>
              <a:off x="6788536" y="3815675"/>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622978" y="4250946"/>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3" name="图片 82"/>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79514" y="2361839"/>
              <a:ext cx="833816" cy="833816"/>
            </a:xfrm>
            <a:prstGeom prst="rect">
              <a:avLst/>
            </a:prstGeom>
          </p:spPr>
        </p:pic>
      </p:grpSp>
      <p:grpSp>
        <p:nvGrpSpPr>
          <p:cNvPr id="7" name="组合 6"/>
          <p:cNvGrpSpPr/>
          <p:nvPr/>
        </p:nvGrpSpPr>
        <p:grpSpPr>
          <a:xfrm>
            <a:off x="9243107" y="1905316"/>
            <a:ext cx="1746888" cy="4083262"/>
            <a:chOff x="9243107" y="1905316"/>
            <a:chExt cx="1746888" cy="4083262"/>
          </a:xfrm>
        </p:grpSpPr>
        <p:grpSp>
          <p:nvGrpSpPr>
            <p:cNvPr id="94" name="组合 93"/>
            <p:cNvGrpSpPr/>
            <p:nvPr/>
          </p:nvGrpSpPr>
          <p:grpSpPr>
            <a:xfrm>
              <a:off x="9255649" y="1905316"/>
              <a:ext cx="1721804" cy="1721804"/>
              <a:chOff x="1814109" y="1732596"/>
              <a:chExt cx="2268404" cy="2268404"/>
            </a:xfrm>
          </p:grpSpPr>
          <p:sp>
            <p:nvSpPr>
              <p:cNvPr id="95" name="椭圆 94"/>
              <p:cNvSpPr/>
              <p:nvPr/>
            </p:nvSpPr>
            <p:spPr>
              <a:xfrm>
                <a:off x="2144308" y="2062795"/>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1814109" y="1732596"/>
                <a:ext cx="2268404" cy="2268404"/>
              </a:xfrm>
              <a:prstGeom prst="ellipse">
                <a:avLst/>
              </a:prstGeom>
              <a:blipFill>
                <a:blip r:embed="rId2">
                  <a:alphaModFix amt="25000"/>
                  <a:extLst>
                    <a:ext uri="{BEBA8EAE-BF5A-486C-A8C5-ECC9F3942E4B}">
                      <a14:imgProps xmlns:a14="http://schemas.microsoft.com/office/drawing/2010/main">
                        <a14:imgLayer r:embed="rId3">
                          <a14:imgEffect>
                            <a14:sharpenSoften amount="-69000"/>
                          </a14:imgEffect>
                        </a14:imgLayer>
                      </a14:imgProps>
                    </a:ext>
                  </a:extLst>
                </a:blip>
                <a:tile tx="0" ty="0" sx="100000" sy="100000" flip="none" algn="tl"/>
              </a:bli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2181483" y="2099970"/>
                <a:ext cx="1533656" cy="1533656"/>
              </a:xfrm>
              <a:prstGeom prst="ellipse">
                <a:avLst/>
              </a:prstGeom>
              <a:solidFill>
                <a:srgbClr val="28549C"/>
              </a:solid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椭圆 97"/>
              <p:cNvSpPr/>
              <p:nvPr/>
            </p:nvSpPr>
            <p:spPr>
              <a:xfrm>
                <a:off x="1950616" y="1869103"/>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9" name="文本框 78"/>
            <p:cNvSpPr txBox="1"/>
            <p:nvPr/>
          </p:nvSpPr>
          <p:spPr>
            <a:xfrm>
              <a:off x="9408665" y="3780514"/>
              <a:ext cx="1415772"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工作四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9243107" y="4215785"/>
              <a:ext cx="1746888" cy="1772793"/>
            </a:xfrm>
            <a:prstGeom prst="rect">
              <a:avLst/>
            </a:prstGeom>
            <a:noFill/>
          </p:spPr>
          <p:txBody>
            <a:bodyPr wrap="square" rtlCol="0">
              <a:spAutoFit/>
            </a:bodyPr>
            <a:lstStyle/>
            <a:p>
              <a:pPr algn="ct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目前该项工作的具体进度目前目前该项工作的具体进度目前该项工作的具体进度目前该项工作的具体进度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65454" y="2378250"/>
              <a:ext cx="817405" cy="817405"/>
            </a:xfrm>
            <a:prstGeom prst="rect">
              <a:avLst/>
            </a:prstGeom>
          </p:spPr>
        </p:pic>
      </p:grpSp>
      <p:sp>
        <p:nvSpPr>
          <p:cNvPr id="9" name="燕尾形 8"/>
          <p:cNvSpPr/>
          <p:nvPr/>
        </p:nvSpPr>
        <p:spPr>
          <a:xfrm>
            <a:off x="3515724" y="258841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燕尾形 99"/>
          <p:cNvSpPr/>
          <p:nvPr/>
        </p:nvSpPr>
        <p:spPr>
          <a:xfrm>
            <a:off x="6077622"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燕尾形 100"/>
          <p:cNvSpPr/>
          <p:nvPr/>
        </p:nvSpPr>
        <p:spPr>
          <a:xfrm>
            <a:off x="8664680" y="2547778"/>
            <a:ext cx="307882" cy="388462"/>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74693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3935267"/>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zh-CN" altLang="en-US" sz="3200"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zh-CN" altLang="en-US" sz="3200"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4.2016</a:t>
            </a:r>
            <a:r>
              <a:rPr lang="zh-CN" altLang="en-US" sz="3200" b="1" dirty="0" smtClean="0">
                <a:solidFill>
                  <a:schemeClr val="bg1"/>
                </a:solidFill>
                <a:latin typeface="微软雅黑" panose="020B0503020204020204" pitchFamily="34" charset="-122"/>
                <a:ea typeface="微软雅黑" panose="020B0503020204020204" pitchFamily="34" charset="-122"/>
              </a:rPr>
              <a:t>年计划</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2344817"/>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3255045"/>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135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3550972" cy="830997"/>
          </a:xfrm>
          <a:prstGeom prst="rect">
            <a:avLst/>
          </a:prstGeom>
          <a:noFill/>
        </p:spPr>
        <p:txBody>
          <a:bodyPr wrap="none" rtlCol="0">
            <a:spAutoFit/>
          </a:bodyPr>
          <a:lstStyle/>
          <a:p>
            <a:r>
              <a:rPr lang="en-US" altLang="zh-CN"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2016</a:t>
            </a:r>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年计划</a:t>
            </a:r>
          </a:p>
        </p:txBody>
      </p:sp>
      <p:sp>
        <p:nvSpPr>
          <p:cNvPr id="12" name="文本框 11"/>
          <p:cNvSpPr txBox="1"/>
          <p:nvPr/>
        </p:nvSpPr>
        <p:spPr>
          <a:xfrm>
            <a:off x="7756496" y="2642438"/>
            <a:ext cx="893193"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2016 PLAN</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阐述明年的工作思路及计划</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998106" y="2449879"/>
            <a:ext cx="1053297"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67529" y="2265475"/>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96548" y="1997090"/>
            <a:ext cx="3243970" cy="2652620"/>
            <a:chOff x="3396548" y="1997090"/>
            <a:chExt cx="3243970" cy="26526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6"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313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1.</a:t>
            </a:r>
            <a:r>
              <a:rPr lang="zh-CN" altLang="en-US" sz="3200" b="1"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2.</a:t>
            </a:r>
            <a:r>
              <a:rPr lang="zh-CN" altLang="en-US" sz="3200"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zh-CN" altLang="en-US" sz="3200"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4.2016</a:t>
            </a:r>
            <a:r>
              <a:rPr lang="zh-CN" altLang="en-US" sz="3200" dirty="0" smtClean="0">
                <a:solidFill>
                  <a:schemeClr val="bg1"/>
                </a:solidFill>
                <a:latin typeface="微软雅黑" panose="020B0503020204020204" pitchFamily="34" charset="-122"/>
                <a:ea typeface="微软雅黑" panose="020B0503020204020204" pitchFamily="34" charset="-122"/>
              </a:rPr>
              <a:t>年计划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3269150"/>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308708"/>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268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3246886" y="4948991"/>
            <a:ext cx="5815834" cy="1052596"/>
          </a:xfrm>
          <a:prstGeom prst="rect">
            <a:avLst/>
          </a:prstGeom>
          <a:noFill/>
        </p:spPr>
        <p:txBody>
          <a:bodyPr wrap="square" rtlCol="0">
            <a:spAutoFit/>
          </a:bodyPr>
          <a:lstStyle/>
          <a:p>
            <a:pPr algn="ctr">
              <a:lnSpc>
                <a:spcPct val="130000"/>
              </a:lnSpc>
            </a:pPr>
            <a:r>
              <a:rPr lang="en-US" altLang="zh-CN" sz="1600" dirty="0" smtClean="0">
                <a:solidFill>
                  <a:schemeClr val="bg1"/>
                </a:solidFill>
                <a:latin typeface="微软雅黑" panose="020B0503020204020204" pitchFamily="34" charset="-122"/>
                <a:ea typeface="微软雅黑" panose="020B0503020204020204" pitchFamily="34" charset="-122"/>
              </a:rPr>
              <a:t>2016</a:t>
            </a:r>
            <a:r>
              <a:rPr lang="zh-CN" altLang="en-US" sz="1600" dirty="0" smtClean="0">
                <a:solidFill>
                  <a:schemeClr val="bg1"/>
                </a:solidFill>
                <a:latin typeface="微软雅黑" panose="020B0503020204020204" pitchFamily="34" charset="-122"/>
                <a:ea typeface="微软雅黑" panose="020B0503020204020204" pitchFamily="34" charset="-122"/>
              </a:rPr>
              <a:t>年，我们计划将在营销、管理</a:t>
            </a:r>
            <a:r>
              <a:rPr lang="en-US" altLang="zh-CN" sz="1600" dirty="0" smtClean="0">
                <a:solidFill>
                  <a:schemeClr val="bg1"/>
                </a:solidFill>
                <a:latin typeface="微软雅黑" panose="020B0503020204020204" pitchFamily="34" charset="-122"/>
                <a:ea typeface="微软雅黑" panose="020B0503020204020204" pitchFamily="34" charset="-122"/>
              </a:rPr>
              <a:t>XXXXXXXX</a:t>
            </a:r>
            <a:r>
              <a:rPr lang="zh-CN" altLang="en-US" sz="1600" dirty="0" smtClean="0">
                <a:solidFill>
                  <a:schemeClr val="bg1"/>
                </a:solidFill>
                <a:latin typeface="微软雅黑" panose="020B0503020204020204" pitchFamily="34" charset="-122"/>
                <a:ea typeface="微软雅黑" panose="020B0503020204020204" pitchFamily="34" charset="-122"/>
              </a:rPr>
              <a:t>具体工作内容具体工作内容具体工作内容具体工作内容具体工作内容具体工作内容具体工作内容具体工作内容具体工作内容具体工作内容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2303199" y="6226178"/>
            <a:ext cx="758560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272632" y="1659758"/>
            <a:ext cx="7646736" cy="3064643"/>
            <a:chOff x="2272632" y="1659758"/>
            <a:chExt cx="7646736" cy="3064643"/>
          </a:xfrm>
        </p:grpSpPr>
        <p:cxnSp>
          <p:nvCxnSpPr>
            <p:cNvPr id="23" name="直接连接符 22"/>
            <p:cNvCxnSpPr/>
            <p:nvPr/>
          </p:nvCxnSpPr>
          <p:spPr>
            <a:xfrm>
              <a:off x="2674620" y="1659758"/>
              <a:ext cx="68427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72632" y="4724401"/>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72632" y="4194178"/>
              <a:ext cx="7646736"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382135" y="4227061"/>
              <a:ext cx="5680585" cy="497340"/>
            </a:xfrm>
            <a:prstGeom prst="rect">
              <a:avLst/>
            </a:prstGeom>
            <a:blipFill dpi="0" rotWithShape="0">
              <a:blip r:embed="rId2">
                <a:alphaModFix amt="25000"/>
                <a:extLst>
                  <a:ext uri="{BEBA8EAE-BF5A-486C-A8C5-ECC9F3942E4B}">
                    <a14:imgProps xmlns:a14="http://schemas.microsoft.com/office/drawing/2010/main">
                      <a14:imgLayer r:embed="rId3">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5013452" y="4275676"/>
              <a:ext cx="2165096" cy="400110"/>
            </a:xfrm>
            <a:prstGeom prst="rect">
              <a:avLst/>
            </a:prstGeom>
            <a:noFill/>
          </p:spPr>
          <p:txBody>
            <a:bodyPr wrap="square" rtlCol="0">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2016</a:t>
              </a:r>
              <a:r>
                <a:rPr lang="zh-CN" altLang="en-US" sz="2000" b="1" dirty="0" smtClean="0">
                  <a:solidFill>
                    <a:schemeClr val="bg1"/>
                  </a:solidFill>
                  <a:latin typeface="微软雅黑" panose="020B0503020204020204" pitchFamily="34" charset="-122"/>
                  <a:ea typeface="微软雅黑" panose="020B0503020204020204" pitchFamily="34" charset="-122"/>
                </a:rPr>
                <a:t>年整体思路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rotWithShape="1">
            <a:blip r:embed="rId4">
              <a:extLst>
                <a:ext uri="{28A0092B-C50C-407E-A947-70E740481C1C}">
                  <a14:useLocalDpi xmlns:a14="http://schemas.microsoft.com/office/drawing/2010/main" val="0"/>
                </a:ext>
              </a:extLst>
            </a:blip>
            <a:srcRect t="6816" b="23555"/>
            <a:stretch/>
          </p:blipFill>
          <p:spPr>
            <a:xfrm>
              <a:off x="3382135" y="1667205"/>
              <a:ext cx="5680585" cy="2526971"/>
            </a:xfrm>
            <a:prstGeom prst="rect">
              <a:avLst/>
            </a:prstGeom>
          </p:spPr>
        </p:pic>
        <p:sp>
          <p:nvSpPr>
            <p:cNvPr id="71" name="矩形 70"/>
            <p:cNvSpPr/>
            <p:nvPr/>
          </p:nvSpPr>
          <p:spPr>
            <a:xfrm>
              <a:off x="3382135" y="1664803"/>
              <a:ext cx="5680585" cy="2512297"/>
            </a:xfrm>
            <a:prstGeom prst="rect">
              <a:avLst/>
            </a:pr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77927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76942" y="1989624"/>
            <a:ext cx="2594613" cy="2594613"/>
            <a:chOff x="4517308" y="2142031"/>
            <a:chExt cx="2594613" cy="2594613"/>
          </a:xfrm>
        </p:grpSpPr>
        <p:grpSp>
          <p:nvGrpSpPr>
            <p:cNvPr id="268" name="组合 267"/>
            <p:cNvGrpSpPr/>
            <p:nvPr/>
          </p:nvGrpSpPr>
          <p:grpSpPr>
            <a:xfrm>
              <a:off x="4517308" y="2142031"/>
              <a:ext cx="2594613" cy="2594613"/>
              <a:chOff x="3598997" y="2037448"/>
              <a:chExt cx="2268404" cy="2268404"/>
            </a:xfrm>
          </p:grpSpPr>
          <p:sp>
            <p:nvSpPr>
              <p:cNvPr id="269" name="椭圆 26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0" name="椭圆 26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1" name="椭圆 27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2" name="椭圆 27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3" name="椭圆 272"/>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383326" y="2642379"/>
              <a:ext cx="929219" cy="1461266"/>
              <a:chOff x="5383326" y="2642379"/>
              <a:chExt cx="929219" cy="1461266"/>
            </a:xfrm>
          </p:grpSpPr>
          <p:pic>
            <p:nvPicPr>
              <p:cNvPr id="4" name="图片 3"/>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83326" y="3192381"/>
                <a:ext cx="911264" cy="911264"/>
              </a:xfrm>
              <a:prstGeom prst="rect">
                <a:avLst/>
              </a:prstGeom>
            </p:spPr>
          </p:pic>
          <p:grpSp>
            <p:nvGrpSpPr>
              <p:cNvPr id="6" name="组合 5"/>
              <p:cNvGrpSpPr/>
              <p:nvPr/>
            </p:nvGrpSpPr>
            <p:grpSpPr>
              <a:xfrm>
                <a:off x="5385809" y="2642379"/>
                <a:ext cx="926736" cy="558964"/>
                <a:chOff x="1889846" y="2205810"/>
                <a:chExt cx="926736" cy="558964"/>
              </a:xfrm>
            </p:grpSpPr>
            <p:sp>
              <p:nvSpPr>
                <p:cNvPr id="284" name="文本框 283"/>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成本</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5" name="文本框 284"/>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cost</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grpSp>
        <p:nvGrpSpPr>
          <p:cNvPr id="7" name="组合 6"/>
          <p:cNvGrpSpPr/>
          <p:nvPr/>
        </p:nvGrpSpPr>
        <p:grpSpPr>
          <a:xfrm>
            <a:off x="2824202" y="3493036"/>
            <a:ext cx="2594613" cy="2594613"/>
            <a:chOff x="2816582" y="3496846"/>
            <a:chExt cx="2594613" cy="2594613"/>
          </a:xfrm>
        </p:grpSpPr>
        <p:grpSp>
          <p:nvGrpSpPr>
            <p:cNvPr id="228" name="组合 227"/>
            <p:cNvGrpSpPr/>
            <p:nvPr/>
          </p:nvGrpSpPr>
          <p:grpSpPr>
            <a:xfrm>
              <a:off x="2816582" y="3496846"/>
              <a:ext cx="2594613" cy="2594613"/>
              <a:chOff x="3598997" y="2037448"/>
              <a:chExt cx="2268404" cy="2268404"/>
            </a:xfrm>
          </p:grpSpPr>
          <p:sp>
            <p:nvSpPr>
              <p:cNvPr id="229" name="椭圆 228"/>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0" name="椭圆 229"/>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2" name="椭圆 231"/>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4" name="椭圆 233"/>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2" name="图片 281"/>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01093" y="4553453"/>
              <a:ext cx="875292" cy="875292"/>
            </a:xfrm>
            <a:prstGeom prst="rect">
              <a:avLst/>
            </a:prstGeom>
          </p:spPr>
        </p:pic>
        <p:grpSp>
          <p:nvGrpSpPr>
            <p:cNvPr id="286" name="组合 285"/>
            <p:cNvGrpSpPr/>
            <p:nvPr/>
          </p:nvGrpSpPr>
          <p:grpSpPr>
            <a:xfrm>
              <a:off x="3647538" y="4014919"/>
              <a:ext cx="926736" cy="558964"/>
              <a:chOff x="1889846" y="2205810"/>
              <a:chExt cx="926736" cy="558964"/>
            </a:xfrm>
          </p:grpSpPr>
          <p:sp>
            <p:nvSpPr>
              <p:cNvPr id="287" name="文本框 286"/>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日期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8" name="文本框 287"/>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date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740016" y="1527047"/>
            <a:ext cx="3194952" cy="3194952"/>
            <a:chOff x="740016" y="1527047"/>
            <a:chExt cx="3194952" cy="3194952"/>
          </a:xfrm>
        </p:grpSpPr>
        <p:grpSp>
          <p:nvGrpSpPr>
            <p:cNvPr id="2" name="组合 1"/>
            <p:cNvGrpSpPr/>
            <p:nvPr/>
          </p:nvGrpSpPr>
          <p:grpSpPr>
            <a:xfrm>
              <a:off x="740016" y="1527047"/>
              <a:ext cx="3194952" cy="3194952"/>
              <a:chOff x="3598997" y="2037448"/>
              <a:chExt cx="2268404" cy="2268404"/>
            </a:xfrm>
          </p:grpSpPr>
          <p:sp>
            <p:nvSpPr>
              <p:cNvPr id="192" name="椭圆 191"/>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3" name="椭圆 192"/>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4" name="椭圆 193"/>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1" name="图片 28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48461" y="2691424"/>
              <a:ext cx="1267296" cy="1267296"/>
            </a:xfrm>
            <a:prstGeom prst="rect">
              <a:avLst/>
            </a:prstGeom>
          </p:spPr>
        </p:pic>
        <p:grpSp>
          <p:nvGrpSpPr>
            <p:cNvPr id="289" name="组合 288"/>
            <p:cNvGrpSpPr/>
            <p:nvPr/>
          </p:nvGrpSpPr>
          <p:grpSpPr>
            <a:xfrm>
              <a:off x="1874976" y="2240232"/>
              <a:ext cx="926736" cy="558964"/>
              <a:chOff x="1889846" y="2205810"/>
              <a:chExt cx="926736" cy="558964"/>
            </a:xfrm>
          </p:grpSpPr>
          <p:sp>
            <p:nvSpPr>
              <p:cNvPr id="290" name="文本框 289"/>
              <p:cNvSpPr txBox="1"/>
              <p:nvPr/>
            </p:nvSpPr>
            <p:spPr>
              <a:xfrm>
                <a:off x="1889846" y="2205810"/>
                <a:ext cx="926736" cy="400110"/>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系统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1" name="文本框 290"/>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system</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1" name="组合 10"/>
          <p:cNvGrpSpPr/>
          <p:nvPr/>
        </p:nvGrpSpPr>
        <p:grpSpPr>
          <a:xfrm>
            <a:off x="6223672" y="2410124"/>
            <a:ext cx="3186730" cy="3186730"/>
            <a:chOff x="6363667" y="2570517"/>
            <a:chExt cx="3186730" cy="3186730"/>
          </a:xfrm>
        </p:grpSpPr>
        <p:grpSp>
          <p:nvGrpSpPr>
            <p:cNvPr id="255" name="组合 254"/>
            <p:cNvGrpSpPr/>
            <p:nvPr/>
          </p:nvGrpSpPr>
          <p:grpSpPr>
            <a:xfrm>
              <a:off x="6363667" y="2570517"/>
              <a:ext cx="3186730" cy="3186730"/>
              <a:chOff x="3598997" y="2037448"/>
              <a:chExt cx="2268404" cy="2268404"/>
            </a:xfrm>
          </p:grpSpPr>
          <p:sp>
            <p:nvSpPr>
              <p:cNvPr id="256" name="椭圆 255"/>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8" name="椭圆 25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0" name="椭圆 259"/>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3" name="图片 282"/>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60844" y="3709730"/>
              <a:ext cx="1244438" cy="1244438"/>
            </a:xfrm>
            <a:prstGeom prst="rect">
              <a:avLst/>
            </a:prstGeom>
          </p:spPr>
        </p:pic>
        <p:grpSp>
          <p:nvGrpSpPr>
            <p:cNvPr id="292" name="组合 291"/>
            <p:cNvGrpSpPr/>
            <p:nvPr/>
          </p:nvGrpSpPr>
          <p:grpSpPr>
            <a:xfrm>
              <a:off x="7493663" y="3159855"/>
              <a:ext cx="926736" cy="558964"/>
              <a:chOff x="1889846" y="2205810"/>
              <a:chExt cx="926736" cy="558964"/>
            </a:xfrm>
          </p:grpSpPr>
          <p:sp>
            <p:nvSpPr>
              <p:cNvPr id="293" name="文本框 292"/>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范围</a:t>
                </a:r>
              </a:p>
            </p:txBody>
          </p:sp>
          <p:sp>
            <p:nvSpPr>
              <p:cNvPr id="294" name="文本框 293"/>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scale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grpSp>
        <p:nvGrpSpPr>
          <p:cNvPr id="12" name="组合 11"/>
          <p:cNvGrpSpPr/>
          <p:nvPr/>
        </p:nvGrpSpPr>
        <p:grpSpPr>
          <a:xfrm>
            <a:off x="8994343" y="2981841"/>
            <a:ext cx="2033829" cy="2033829"/>
            <a:chOff x="9138748" y="3136806"/>
            <a:chExt cx="2033829" cy="2033829"/>
          </a:xfrm>
        </p:grpSpPr>
        <p:grpSp>
          <p:nvGrpSpPr>
            <p:cNvPr id="242" name="组合 241"/>
            <p:cNvGrpSpPr/>
            <p:nvPr/>
          </p:nvGrpSpPr>
          <p:grpSpPr>
            <a:xfrm>
              <a:off x="9138748" y="3136806"/>
              <a:ext cx="2033829" cy="2033829"/>
              <a:chOff x="3598997" y="2037448"/>
              <a:chExt cx="2268404" cy="2268404"/>
            </a:xfrm>
          </p:grpSpPr>
          <p:sp>
            <p:nvSpPr>
              <p:cNvPr id="243" name="椭圆 242"/>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4" name="椭圆 243"/>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5" name="椭圆 244"/>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6" name="椭圆 245"/>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09960" y="4031042"/>
              <a:ext cx="626301" cy="626301"/>
            </a:xfrm>
            <a:prstGeom prst="rect">
              <a:avLst/>
            </a:prstGeom>
          </p:spPr>
        </p:pic>
        <p:grpSp>
          <p:nvGrpSpPr>
            <p:cNvPr id="295" name="组合 294"/>
            <p:cNvGrpSpPr/>
            <p:nvPr/>
          </p:nvGrpSpPr>
          <p:grpSpPr>
            <a:xfrm>
              <a:off x="9739179" y="3525597"/>
              <a:ext cx="926736" cy="558964"/>
              <a:chOff x="1889846" y="2205810"/>
              <a:chExt cx="926736" cy="558964"/>
            </a:xfrm>
          </p:grpSpPr>
          <p:sp>
            <p:nvSpPr>
              <p:cNvPr id="296" name="文本框 295"/>
              <p:cNvSpPr txBox="1"/>
              <p:nvPr/>
            </p:nvSpPr>
            <p:spPr>
              <a:xfrm>
                <a:off x="1889846" y="2205810"/>
                <a:ext cx="92673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维护</a:t>
                </a:r>
              </a:p>
            </p:txBody>
          </p:sp>
          <p:sp>
            <p:nvSpPr>
              <p:cNvPr id="297" name="文本框 296"/>
              <p:cNvSpPr txBox="1"/>
              <p:nvPr/>
            </p:nvSpPr>
            <p:spPr>
              <a:xfrm>
                <a:off x="1889846" y="2503164"/>
                <a:ext cx="926736" cy="261610"/>
              </a:xfrm>
              <a:prstGeom prst="rect">
                <a:avLst/>
              </a:prstGeom>
              <a:noFill/>
            </p:spPr>
            <p:txBody>
              <a:bodyPr wrap="square" rtlCol="0">
                <a:spAutoFit/>
              </a:bodyPr>
              <a:lstStyle/>
              <a:p>
                <a:pPr algn="ctr"/>
                <a:r>
                  <a:rPr lang="en-US" altLang="zh-CN" sz="1050" dirty="0" smtClean="0">
                    <a:solidFill>
                      <a:schemeClr val="bg1"/>
                    </a:solidFill>
                    <a:latin typeface="微软雅黑" panose="020B0503020204020204" pitchFamily="34" charset="-122"/>
                    <a:ea typeface="微软雅黑" panose="020B0503020204020204" pitchFamily="34" charset="-122"/>
                  </a:rPr>
                  <a:t>care</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grpSp>
      <p:sp>
        <p:nvSpPr>
          <p:cNvPr id="298" name="弧形 297"/>
          <p:cNvSpPr/>
          <p:nvPr/>
        </p:nvSpPr>
        <p:spPr>
          <a:xfrm rot="8456197">
            <a:off x="2802396" y="3543186"/>
            <a:ext cx="2776674" cy="2779146"/>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9" name="弧形 298"/>
          <p:cNvSpPr/>
          <p:nvPr/>
        </p:nvSpPr>
        <p:spPr>
          <a:xfrm rot="7772971">
            <a:off x="6210708" y="2379644"/>
            <a:ext cx="3466397" cy="3469483"/>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弧形 299"/>
          <p:cNvSpPr/>
          <p:nvPr/>
        </p:nvSpPr>
        <p:spPr>
          <a:xfrm rot="8456197">
            <a:off x="442473" y="1217568"/>
            <a:ext cx="3824644" cy="3828049"/>
          </a:xfrm>
          <a:prstGeom prst="arc">
            <a:avLst>
              <a:gd name="adj1" fmla="val 8336951"/>
              <a:gd name="adj2" fmla="val 9931682"/>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1" name="弧形 300"/>
          <p:cNvSpPr/>
          <p:nvPr/>
        </p:nvSpPr>
        <p:spPr>
          <a:xfrm rot="8456197">
            <a:off x="4293895" y="1774748"/>
            <a:ext cx="2839554" cy="2842082"/>
          </a:xfrm>
          <a:prstGeom prst="arc">
            <a:avLst>
              <a:gd name="adj1" fmla="val 8628232"/>
              <a:gd name="adj2" fmla="val 10557977"/>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弧形 301"/>
          <p:cNvSpPr/>
          <p:nvPr/>
        </p:nvSpPr>
        <p:spPr>
          <a:xfrm rot="4876018">
            <a:off x="8834437" y="2753237"/>
            <a:ext cx="2455540" cy="2457727"/>
          </a:xfrm>
          <a:prstGeom prst="arc">
            <a:avLst>
              <a:gd name="adj1" fmla="val 11166821"/>
              <a:gd name="adj2" fmla="val 14120966"/>
            </a:avLst>
          </a:prstGeom>
          <a:ln w="12700" cap="rnd">
            <a:solidFill>
              <a:schemeClr val="bg1"/>
            </a:solidFill>
            <a:round/>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0260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组合 189"/>
          <p:cNvGrpSpPr/>
          <p:nvPr/>
        </p:nvGrpSpPr>
        <p:grpSpPr>
          <a:xfrm rot="2517222">
            <a:off x="-652381" y="4523523"/>
            <a:ext cx="3608920" cy="2791003"/>
            <a:chOff x="3204345" y="1148987"/>
            <a:chExt cx="5227003" cy="4042367"/>
          </a:xfrm>
        </p:grpSpPr>
        <p:grpSp>
          <p:nvGrpSpPr>
            <p:cNvPr id="114" name="组合 113"/>
            <p:cNvGrpSpPr/>
            <p:nvPr/>
          </p:nvGrpSpPr>
          <p:grpSpPr>
            <a:xfrm>
              <a:off x="3941860" y="1686047"/>
              <a:ext cx="3240000" cy="3240000"/>
              <a:chOff x="4458000" y="1715032"/>
              <a:chExt cx="3240000" cy="3240000"/>
            </a:xfrm>
          </p:grpSpPr>
          <p:sp>
            <p:nvSpPr>
              <p:cNvPr id="115" name="椭圆 114"/>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5422292" y="2072905"/>
              <a:ext cx="279136" cy="279136"/>
              <a:chOff x="6915602" y="1431728"/>
              <a:chExt cx="301944" cy="301944"/>
            </a:xfrm>
          </p:grpSpPr>
          <p:sp>
            <p:nvSpPr>
              <p:cNvPr id="119" name="椭圆 11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5422292" y="4260054"/>
              <a:ext cx="279136" cy="279136"/>
              <a:chOff x="6915602" y="1431728"/>
              <a:chExt cx="301944" cy="301944"/>
            </a:xfrm>
          </p:grpSpPr>
          <p:sp>
            <p:nvSpPr>
              <p:cNvPr id="123" name="椭圆 122"/>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p:nvGrpSpPr>
          <p:grpSpPr>
            <a:xfrm>
              <a:off x="4612292" y="2545470"/>
              <a:ext cx="279136" cy="279136"/>
              <a:chOff x="6915602" y="1431728"/>
              <a:chExt cx="301944" cy="301944"/>
            </a:xfrm>
          </p:grpSpPr>
          <p:sp>
            <p:nvSpPr>
              <p:cNvPr id="126" name="椭圆 12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p:nvGrpSpPr>
          <p:grpSpPr>
            <a:xfrm>
              <a:off x="4612292" y="3787489"/>
              <a:ext cx="279136" cy="279136"/>
              <a:chOff x="6915602" y="1431728"/>
              <a:chExt cx="301944" cy="301944"/>
            </a:xfrm>
          </p:grpSpPr>
          <p:sp>
            <p:nvSpPr>
              <p:cNvPr id="129" name="椭圆 128"/>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0" name="椭圆 129"/>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1" name="组合 130"/>
            <p:cNvGrpSpPr/>
            <p:nvPr/>
          </p:nvGrpSpPr>
          <p:grpSpPr>
            <a:xfrm>
              <a:off x="6236828" y="2545470"/>
              <a:ext cx="279136" cy="279136"/>
              <a:chOff x="6915602" y="1431728"/>
              <a:chExt cx="301944" cy="301944"/>
            </a:xfrm>
          </p:grpSpPr>
          <p:sp>
            <p:nvSpPr>
              <p:cNvPr id="132" name="椭圆 13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4" name="组合 133"/>
            <p:cNvGrpSpPr/>
            <p:nvPr/>
          </p:nvGrpSpPr>
          <p:grpSpPr>
            <a:xfrm>
              <a:off x="6236828" y="3787489"/>
              <a:ext cx="279136" cy="279136"/>
              <a:chOff x="6915602" y="1431728"/>
              <a:chExt cx="301944" cy="301944"/>
            </a:xfrm>
          </p:grpSpPr>
          <p:sp>
            <p:nvSpPr>
              <p:cNvPr id="135" name="椭圆 134"/>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7" name="组合 136"/>
            <p:cNvGrpSpPr/>
            <p:nvPr/>
          </p:nvGrpSpPr>
          <p:grpSpPr>
            <a:xfrm>
              <a:off x="3779520" y="1629602"/>
              <a:ext cx="3616960" cy="3561752"/>
              <a:chOff x="3779520" y="1629602"/>
              <a:chExt cx="3616960" cy="3561752"/>
            </a:xfrm>
          </p:grpSpPr>
          <p:cxnSp>
            <p:nvCxnSpPr>
              <p:cNvPr id="138" name="直接连接符 137"/>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0" name="组合 139"/>
            <p:cNvGrpSpPr/>
            <p:nvPr/>
          </p:nvGrpSpPr>
          <p:grpSpPr>
            <a:xfrm rot="16200000">
              <a:off x="3861896" y="1506940"/>
              <a:ext cx="3616960" cy="3561752"/>
              <a:chOff x="3779520" y="1629602"/>
              <a:chExt cx="3616960" cy="3561752"/>
            </a:xfrm>
          </p:grpSpPr>
          <p:cxnSp>
            <p:nvCxnSpPr>
              <p:cNvPr id="141" name="直接连接符 140"/>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6397877" y="1380037"/>
              <a:ext cx="2033471" cy="2033471"/>
              <a:chOff x="8272465" y="1479335"/>
              <a:chExt cx="1613197" cy="1613197"/>
            </a:xfrm>
          </p:grpSpPr>
          <p:grpSp>
            <p:nvGrpSpPr>
              <p:cNvPr id="144" name="组合 143"/>
              <p:cNvGrpSpPr/>
              <p:nvPr userDrawn="1"/>
            </p:nvGrpSpPr>
            <p:grpSpPr>
              <a:xfrm>
                <a:off x="8272465" y="1479335"/>
                <a:ext cx="1613197" cy="1613197"/>
                <a:chOff x="4458000" y="1715032"/>
                <a:chExt cx="3240000" cy="3240000"/>
              </a:xfrm>
            </p:grpSpPr>
            <p:sp>
              <p:nvSpPr>
                <p:cNvPr id="164" name="椭圆 163"/>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6" name="椭圆 165"/>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5" name="组合 144"/>
              <p:cNvGrpSpPr/>
              <p:nvPr userDrawn="1"/>
            </p:nvGrpSpPr>
            <p:grpSpPr>
              <a:xfrm>
                <a:off x="8586067" y="1720236"/>
                <a:ext cx="985998" cy="1093816"/>
                <a:chOff x="8582069" y="1755978"/>
                <a:chExt cx="985998" cy="1093816"/>
              </a:xfrm>
            </p:grpSpPr>
            <p:grpSp>
              <p:nvGrpSpPr>
                <p:cNvPr id="146" name="组合 145"/>
                <p:cNvGrpSpPr/>
                <p:nvPr userDrawn="1"/>
              </p:nvGrpSpPr>
              <p:grpSpPr>
                <a:xfrm>
                  <a:off x="8998754" y="1755978"/>
                  <a:ext cx="192184" cy="192184"/>
                  <a:chOff x="8860143" y="2545060"/>
                  <a:chExt cx="139804" cy="139804"/>
                </a:xfrm>
              </p:grpSpPr>
              <p:sp>
                <p:nvSpPr>
                  <p:cNvPr id="162" name="椭圆 16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7" name="组合 146"/>
                <p:cNvGrpSpPr/>
                <p:nvPr userDrawn="1"/>
              </p:nvGrpSpPr>
              <p:grpSpPr>
                <a:xfrm>
                  <a:off x="8582069" y="2049911"/>
                  <a:ext cx="192184" cy="192184"/>
                  <a:chOff x="8860143" y="2545060"/>
                  <a:chExt cx="139804" cy="139804"/>
                </a:xfrm>
              </p:grpSpPr>
              <p:sp>
                <p:nvSpPr>
                  <p:cNvPr id="160" name="椭圆 159"/>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8582069" y="2441991"/>
                  <a:ext cx="192184" cy="192184"/>
                  <a:chOff x="8860143" y="2545060"/>
                  <a:chExt cx="139804" cy="139804"/>
                </a:xfrm>
              </p:grpSpPr>
              <p:sp>
                <p:nvSpPr>
                  <p:cNvPr id="158" name="椭圆 157"/>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9021276" y="2652765"/>
                  <a:ext cx="197029" cy="197029"/>
                  <a:chOff x="8858380" y="2543297"/>
                  <a:chExt cx="143329" cy="143329"/>
                </a:xfrm>
              </p:grpSpPr>
              <p:sp>
                <p:nvSpPr>
                  <p:cNvPr id="156" name="椭圆 155"/>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9375883" y="2049911"/>
                  <a:ext cx="192184" cy="192184"/>
                  <a:chOff x="8860143" y="2545060"/>
                  <a:chExt cx="139804" cy="139804"/>
                </a:xfrm>
              </p:grpSpPr>
              <p:sp>
                <p:nvSpPr>
                  <p:cNvPr id="154" name="椭圆 153"/>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9375883" y="2414592"/>
                  <a:ext cx="192184" cy="192184"/>
                  <a:chOff x="8860143" y="2545060"/>
                  <a:chExt cx="139804" cy="139804"/>
                </a:xfrm>
              </p:grpSpPr>
              <p:sp>
                <p:nvSpPr>
                  <p:cNvPr id="152" name="椭圆 151"/>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3" name="椭圆 152"/>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67" name="组合 166"/>
            <p:cNvGrpSpPr/>
            <p:nvPr/>
          </p:nvGrpSpPr>
          <p:grpSpPr>
            <a:xfrm>
              <a:off x="3290189" y="1148987"/>
              <a:ext cx="1209969" cy="1209969"/>
              <a:chOff x="3290189" y="1148987"/>
              <a:chExt cx="1209969" cy="1209969"/>
            </a:xfrm>
          </p:grpSpPr>
          <p:grpSp>
            <p:nvGrpSpPr>
              <p:cNvPr id="168" name="组合 167"/>
              <p:cNvGrpSpPr/>
              <p:nvPr userDrawn="1"/>
            </p:nvGrpSpPr>
            <p:grpSpPr>
              <a:xfrm>
                <a:off x="3290189" y="1148987"/>
                <a:ext cx="1209969" cy="1209969"/>
                <a:chOff x="4458000" y="1715032"/>
                <a:chExt cx="3240000" cy="3240000"/>
              </a:xfrm>
            </p:grpSpPr>
            <p:sp>
              <p:nvSpPr>
                <p:cNvPr id="187" name="椭圆 186"/>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9" name="椭圆 188"/>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9" name="组合 168"/>
              <p:cNvGrpSpPr/>
              <p:nvPr userDrawn="1"/>
            </p:nvGrpSpPr>
            <p:grpSpPr>
              <a:xfrm>
                <a:off x="3838358" y="1330096"/>
                <a:ext cx="143299" cy="143299"/>
                <a:chOff x="8860553" y="2545471"/>
                <a:chExt cx="138982" cy="138982"/>
              </a:xfrm>
            </p:grpSpPr>
            <p:sp>
              <p:nvSpPr>
                <p:cNvPr id="185" name="椭圆 184"/>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0" name="组合 169"/>
              <p:cNvGrpSpPr/>
              <p:nvPr userDrawn="1"/>
            </p:nvGrpSpPr>
            <p:grpSpPr>
              <a:xfrm>
                <a:off x="3525826" y="1550558"/>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525826" y="1844636"/>
                <a:ext cx="143299" cy="143299"/>
                <a:chOff x="8860553" y="2545470"/>
                <a:chExt cx="138982" cy="138982"/>
              </a:xfrm>
            </p:grpSpPr>
            <p:sp>
              <p:nvSpPr>
                <p:cNvPr id="181" name="椭圆 180"/>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846365" y="2008020"/>
                <a:ext cx="143299" cy="143299"/>
                <a:chOff x="8850141" y="2548833"/>
                <a:chExt cx="138982" cy="138982"/>
              </a:xfrm>
            </p:grpSpPr>
            <p:sp>
              <p:nvSpPr>
                <p:cNvPr id="179" name="椭圆 178"/>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4121221" y="1550558"/>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4121221" y="1824085"/>
                <a:ext cx="143299" cy="143299"/>
                <a:chOff x="8860553" y="2545470"/>
                <a:chExt cx="138982" cy="138982"/>
              </a:xfrm>
            </p:grpSpPr>
            <p:sp>
              <p:nvSpPr>
                <p:cNvPr id="175" name="椭圆 174"/>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6" name="椭圆 175"/>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242" name="组合 241"/>
          <p:cNvGrpSpPr/>
          <p:nvPr/>
        </p:nvGrpSpPr>
        <p:grpSpPr>
          <a:xfrm>
            <a:off x="3201501" y="1354461"/>
            <a:ext cx="6045333" cy="3982512"/>
            <a:chOff x="2588714" y="1239815"/>
            <a:chExt cx="6955389" cy="4582034"/>
          </a:xfrm>
        </p:grpSpPr>
        <p:sp>
          <p:nvSpPr>
            <p:cNvPr id="192" name="任意多边形 191"/>
            <p:cNvSpPr/>
            <p:nvPr/>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3" name="组合 192"/>
            <p:cNvGrpSpPr/>
            <p:nvPr/>
          </p:nvGrpSpPr>
          <p:grpSpPr>
            <a:xfrm>
              <a:off x="4276778" y="1892832"/>
              <a:ext cx="3276000" cy="3276000"/>
              <a:chOff x="4376259" y="1910832"/>
              <a:chExt cx="3276000" cy="3276000"/>
            </a:xfrm>
          </p:grpSpPr>
          <p:sp>
            <p:nvSpPr>
              <p:cNvPr id="194" name="椭圆 193"/>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椭圆 194"/>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6" name="椭圆 195"/>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7" name="组合 196"/>
            <p:cNvGrpSpPr/>
            <p:nvPr/>
          </p:nvGrpSpPr>
          <p:grpSpPr>
            <a:xfrm>
              <a:off x="6849006" y="1364320"/>
              <a:ext cx="435136" cy="435136"/>
              <a:chOff x="4413724" y="1611587"/>
              <a:chExt cx="435136" cy="435136"/>
            </a:xfrm>
          </p:grpSpPr>
          <p:sp>
            <p:nvSpPr>
              <p:cNvPr id="198" name="椭圆 197"/>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0" name="组合 199"/>
            <p:cNvGrpSpPr/>
            <p:nvPr/>
          </p:nvGrpSpPr>
          <p:grpSpPr>
            <a:xfrm>
              <a:off x="4673942" y="1318161"/>
              <a:ext cx="435136" cy="435136"/>
              <a:chOff x="4413724" y="1611587"/>
              <a:chExt cx="435136" cy="435136"/>
            </a:xfrm>
          </p:grpSpPr>
          <p:sp>
            <p:nvSpPr>
              <p:cNvPr id="201" name="椭圆 20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2" name="椭圆 201"/>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3" name="组合 202"/>
            <p:cNvGrpSpPr/>
            <p:nvPr/>
          </p:nvGrpSpPr>
          <p:grpSpPr>
            <a:xfrm>
              <a:off x="6840678" y="5269868"/>
              <a:ext cx="435136" cy="435136"/>
              <a:chOff x="4413724" y="1611587"/>
              <a:chExt cx="435136" cy="435136"/>
            </a:xfrm>
          </p:grpSpPr>
          <p:sp>
            <p:nvSpPr>
              <p:cNvPr id="204" name="椭圆 203"/>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5" name="椭圆 204"/>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6" name="组合 205"/>
            <p:cNvGrpSpPr/>
            <p:nvPr/>
          </p:nvGrpSpPr>
          <p:grpSpPr>
            <a:xfrm>
              <a:off x="4667336" y="5240188"/>
              <a:ext cx="435136" cy="435136"/>
              <a:chOff x="4413724" y="1611587"/>
              <a:chExt cx="435136" cy="435136"/>
            </a:xfrm>
          </p:grpSpPr>
          <p:sp>
            <p:nvSpPr>
              <p:cNvPr id="207" name="椭圆 206"/>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8" name="椭圆 207"/>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9" name="组合 208"/>
            <p:cNvGrpSpPr/>
            <p:nvPr/>
          </p:nvGrpSpPr>
          <p:grpSpPr>
            <a:xfrm>
              <a:off x="5014778" y="2630832"/>
              <a:ext cx="1800000" cy="1800000"/>
              <a:chOff x="2613724" y="2961945"/>
              <a:chExt cx="1800000" cy="1800000"/>
            </a:xfrm>
          </p:grpSpPr>
          <p:sp>
            <p:nvSpPr>
              <p:cNvPr id="210" name="椭圆 209"/>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1" name="椭圆 210"/>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12" name="直接连接符 211"/>
            <p:cNvCxnSpPr>
              <a:stCxn id="202" idx="3"/>
              <a:endCxn id="205" idx="1"/>
            </p:cNvCxnSpPr>
            <p:nvPr/>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9" idx="4"/>
              <a:endCxn id="208" idx="5"/>
            </p:cNvCxnSpPr>
            <p:nvPr/>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flipH="1" flipV="1">
              <a:off x="2588714" y="3947241"/>
              <a:ext cx="6955389" cy="9862"/>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17" name="组合 216"/>
            <p:cNvGrpSpPr/>
            <p:nvPr/>
          </p:nvGrpSpPr>
          <p:grpSpPr>
            <a:xfrm>
              <a:off x="4589439" y="2133663"/>
              <a:ext cx="2650678" cy="2794339"/>
              <a:chOff x="4610933" y="2142440"/>
              <a:chExt cx="2650678" cy="2794339"/>
            </a:xfrm>
          </p:grpSpPr>
          <p:grpSp>
            <p:nvGrpSpPr>
              <p:cNvPr id="218" name="组合 217"/>
              <p:cNvGrpSpPr/>
              <p:nvPr userDrawn="1"/>
            </p:nvGrpSpPr>
            <p:grpSpPr>
              <a:xfrm>
                <a:off x="5913303" y="2142440"/>
                <a:ext cx="349200" cy="349200"/>
                <a:chOff x="3510331" y="2476458"/>
                <a:chExt cx="349200" cy="349200"/>
              </a:xfrm>
            </p:grpSpPr>
            <p:sp>
              <p:nvSpPr>
                <p:cNvPr id="240" name="椭圆 23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1" name="椭圆 24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9"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0"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1"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2"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3"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4"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225" name="组合 224"/>
              <p:cNvGrpSpPr/>
              <p:nvPr userDrawn="1"/>
            </p:nvGrpSpPr>
            <p:grpSpPr>
              <a:xfrm>
                <a:off x="6912411" y="2886893"/>
                <a:ext cx="349200" cy="349200"/>
                <a:chOff x="3510331" y="2476458"/>
                <a:chExt cx="349200" cy="349200"/>
              </a:xfrm>
            </p:grpSpPr>
            <p:sp>
              <p:nvSpPr>
                <p:cNvPr id="238" name="椭圆 237"/>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9" name="椭圆 238"/>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6" name="组合 225"/>
              <p:cNvGrpSpPr/>
              <p:nvPr userDrawn="1"/>
            </p:nvGrpSpPr>
            <p:grpSpPr>
              <a:xfrm>
                <a:off x="6738287" y="4110918"/>
                <a:ext cx="349200" cy="349200"/>
                <a:chOff x="3510331" y="2476458"/>
                <a:chExt cx="349200" cy="349200"/>
              </a:xfrm>
            </p:grpSpPr>
            <p:sp>
              <p:nvSpPr>
                <p:cNvPr id="236" name="椭圆 235"/>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7" name="椭圆 236"/>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7" name="组合 226"/>
              <p:cNvGrpSpPr/>
              <p:nvPr userDrawn="1"/>
            </p:nvGrpSpPr>
            <p:grpSpPr>
              <a:xfrm>
                <a:off x="4611046" y="3859232"/>
                <a:ext cx="349200" cy="349200"/>
                <a:chOff x="3510331" y="2476458"/>
                <a:chExt cx="349200" cy="349200"/>
              </a:xfrm>
            </p:grpSpPr>
            <p:sp>
              <p:nvSpPr>
                <p:cNvPr id="234" name="椭圆 233"/>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5" name="椭圆 234"/>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8" name="组合 227"/>
              <p:cNvGrpSpPr/>
              <p:nvPr userDrawn="1"/>
            </p:nvGrpSpPr>
            <p:grpSpPr>
              <a:xfrm>
                <a:off x="4767400" y="2644934"/>
                <a:ext cx="349200" cy="349200"/>
                <a:chOff x="3510331" y="2476458"/>
                <a:chExt cx="349200" cy="349200"/>
              </a:xfrm>
            </p:grpSpPr>
            <p:sp>
              <p:nvSpPr>
                <p:cNvPr id="232" name="椭圆 231"/>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3" name="椭圆 232"/>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9" name="组合 228"/>
              <p:cNvGrpSpPr/>
              <p:nvPr userDrawn="1"/>
            </p:nvGrpSpPr>
            <p:grpSpPr>
              <a:xfrm>
                <a:off x="5610804" y="4587579"/>
                <a:ext cx="349200" cy="349200"/>
                <a:chOff x="3510331" y="2476458"/>
                <a:chExt cx="349200" cy="349200"/>
              </a:xfrm>
            </p:grpSpPr>
            <p:sp>
              <p:nvSpPr>
                <p:cNvPr id="230" name="椭圆 229"/>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1" name="椭圆 230"/>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63" name="任意多边形 262"/>
          <p:cNvSpPr/>
          <p:nvPr/>
        </p:nvSpPr>
        <p:spPr>
          <a:xfrm>
            <a:off x="2554686" y="926474"/>
            <a:ext cx="7293177" cy="4957389"/>
          </a:xfrm>
          <a:custGeom>
            <a:avLst/>
            <a:gdLst>
              <a:gd name="connsiteX0" fmla="*/ 2225040 w 7518400"/>
              <a:gd name="connsiteY0" fmla="*/ 60960 h 5110480"/>
              <a:gd name="connsiteX1" fmla="*/ 0 w 7518400"/>
              <a:gd name="connsiteY1" fmla="*/ 2590800 h 5110480"/>
              <a:gd name="connsiteX2" fmla="*/ 2479040 w 7518400"/>
              <a:gd name="connsiteY2" fmla="*/ 5110480 h 5110480"/>
              <a:gd name="connsiteX3" fmla="*/ 5140960 w 7518400"/>
              <a:gd name="connsiteY3" fmla="*/ 5080000 h 5110480"/>
              <a:gd name="connsiteX4" fmla="*/ 7518400 w 7518400"/>
              <a:gd name="connsiteY4" fmla="*/ 2651760 h 5110480"/>
              <a:gd name="connsiteX5" fmla="*/ 4937760 w 7518400"/>
              <a:gd name="connsiteY5" fmla="*/ 0 h 5110480"/>
              <a:gd name="connsiteX6" fmla="*/ 2225040 w 7518400"/>
              <a:gd name="connsiteY6" fmla="*/ 60960 h 51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8400" h="5110480">
                <a:moveTo>
                  <a:pt x="2225040" y="60960"/>
                </a:moveTo>
                <a:lnTo>
                  <a:pt x="0" y="2590800"/>
                </a:lnTo>
                <a:lnTo>
                  <a:pt x="2479040" y="5110480"/>
                </a:lnTo>
                <a:lnTo>
                  <a:pt x="5140960" y="5080000"/>
                </a:lnTo>
                <a:lnTo>
                  <a:pt x="7518400" y="2651760"/>
                </a:lnTo>
                <a:lnTo>
                  <a:pt x="4937760" y="0"/>
                </a:lnTo>
                <a:lnTo>
                  <a:pt x="2225040" y="60960"/>
                </a:lnTo>
                <a:close/>
              </a:path>
            </a:pathLst>
          </a:custGeom>
          <a:solidFill>
            <a:srgbClr val="28549C">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文本框 260"/>
          <p:cNvSpPr txBox="1"/>
          <p:nvPr/>
        </p:nvSpPr>
        <p:spPr>
          <a:xfrm>
            <a:off x="3620792" y="2839638"/>
            <a:ext cx="5109091"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汇报完毕，请指正</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54" name="组合 253"/>
          <p:cNvGrpSpPr/>
          <p:nvPr/>
        </p:nvGrpSpPr>
        <p:grpSpPr>
          <a:xfrm>
            <a:off x="10738334" y="-181625"/>
            <a:ext cx="1622995" cy="1622995"/>
            <a:chOff x="9919874" y="407800"/>
            <a:chExt cx="2268404" cy="2268404"/>
          </a:xfrm>
        </p:grpSpPr>
        <p:sp>
          <p:nvSpPr>
            <p:cNvPr id="255" name="椭圆 254"/>
            <p:cNvSpPr/>
            <p:nvPr/>
          </p:nvSpPr>
          <p:spPr>
            <a:xfrm>
              <a:off x="10250073" y="737999"/>
              <a:ext cx="1608007" cy="1608007"/>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9919874" y="407800"/>
              <a:ext cx="2268404" cy="2268404"/>
            </a:xfrm>
            <a:prstGeom prst="ellipse">
              <a:avLst/>
            </a:prstGeom>
            <a:noFill/>
            <a:ln w="3175">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7" name="椭圆 256"/>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54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9" name="椭圆 258"/>
            <p:cNvSpPr/>
            <p:nvPr/>
          </p:nvSpPr>
          <p:spPr>
            <a:xfrm>
              <a:off x="10056381" y="544307"/>
              <a:ext cx="1995390" cy="1995390"/>
            </a:xfrm>
            <a:prstGeom prst="ellipse">
              <a:avLst/>
            </a:prstGeom>
            <a:noFill/>
            <a:ln w="3175"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1140769" y="338032"/>
            <a:ext cx="922220" cy="763785"/>
            <a:chOff x="8658759" y="5376728"/>
            <a:chExt cx="922220" cy="763785"/>
          </a:xfrm>
        </p:grpSpPr>
        <p:grpSp>
          <p:nvGrpSpPr>
            <p:cNvPr id="191" name="组合 190"/>
            <p:cNvGrpSpPr/>
            <p:nvPr/>
          </p:nvGrpSpPr>
          <p:grpSpPr>
            <a:xfrm>
              <a:off x="8658759" y="5376728"/>
              <a:ext cx="478777" cy="478777"/>
              <a:chOff x="9919874" y="407800"/>
              <a:chExt cx="2268404" cy="2268404"/>
            </a:xfrm>
          </p:grpSpPr>
          <p:sp>
            <p:nvSpPr>
              <p:cNvPr id="244" name="椭圆 243"/>
              <p:cNvSpPr/>
              <p:nvPr/>
            </p:nvSpPr>
            <p:spPr>
              <a:xfrm>
                <a:off x="9919874" y="407800"/>
                <a:ext cx="2268404" cy="2268404"/>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7" name="椭圆 246"/>
              <p:cNvSpPr/>
              <p:nvPr/>
            </p:nvSpPr>
            <p:spPr>
              <a:xfrm>
                <a:off x="10056381" y="544307"/>
                <a:ext cx="1995390" cy="1995390"/>
              </a:xfrm>
              <a:prstGeom prst="ellipse">
                <a:avLst/>
              </a:prstGeom>
              <a:noFill/>
              <a:ln w="6350" cmpd="sng">
                <a:solidFill>
                  <a:schemeClr val="bg1">
                    <a:alpha val="5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8" name="椭圆 267"/>
            <p:cNvSpPr/>
            <p:nvPr/>
          </p:nvSpPr>
          <p:spPr>
            <a:xfrm>
              <a:off x="8744905" y="5661736"/>
              <a:ext cx="478777" cy="478777"/>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9" name="椭圆 268"/>
            <p:cNvSpPr/>
            <p:nvPr/>
          </p:nvSpPr>
          <p:spPr>
            <a:xfrm>
              <a:off x="8942271" y="5384993"/>
              <a:ext cx="638708" cy="638708"/>
            </a:xfrm>
            <a:prstGeom prst="ellipse">
              <a:avLst/>
            </a:prstGeom>
            <a:noFill/>
            <a:ln w="6350">
              <a:solidFill>
                <a:schemeClr val="bg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p:nvGrpSpPr>
        <p:grpSpPr>
          <a:xfrm>
            <a:off x="286431" y="218436"/>
            <a:ext cx="921471" cy="749431"/>
            <a:chOff x="301911" y="148438"/>
            <a:chExt cx="921471" cy="749431"/>
          </a:xfrm>
        </p:grpSpPr>
        <p:sp>
          <p:nvSpPr>
            <p:cNvPr id="243" name="文本框 242"/>
            <p:cNvSpPr txBox="1"/>
            <p:nvPr/>
          </p:nvSpPr>
          <p:spPr>
            <a:xfrm>
              <a:off x="301911" y="294631"/>
              <a:ext cx="921471" cy="461665"/>
            </a:xfrm>
            <a:prstGeom prst="rect">
              <a:avLst/>
            </a:prstGeom>
            <a:noFill/>
          </p:spPr>
          <p:txBody>
            <a:bodyPr wrap="none" rtlCol="0">
              <a:spAutoFit/>
            </a:bodyPr>
            <a:lstStyle/>
            <a:p>
              <a:r>
                <a:rPr lang="en-US" altLang="zh-CN" sz="2400" b="1" dirty="0" smtClean="0">
                  <a:solidFill>
                    <a:schemeClr val="bg1"/>
                  </a:solidFill>
                </a:rPr>
                <a:t>LOGO</a:t>
              </a:r>
              <a:endParaRPr lang="zh-CN" altLang="en-US" sz="2400" b="1" dirty="0">
                <a:solidFill>
                  <a:schemeClr val="bg1"/>
                </a:solidFill>
              </a:endParaRPr>
            </a:p>
          </p:txBody>
        </p:sp>
        <p:grpSp>
          <p:nvGrpSpPr>
            <p:cNvPr id="15" name="组合 14"/>
            <p:cNvGrpSpPr/>
            <p:nvPr/>
          </p:nvGrpSpPr>
          <p:grpSpPr>
            <a:xfrm>
              <a:off x="387931" y="148438"/>
              <a:ext cx="749431" cy="749431"/>
              <a:chOff x="2062702" y="2028697"/>
              <a:chExt cx="531150" cy="531150"/>
            </a:xfrm>
          </p:grpSpPr>
          <p:sp>
            <p:nvSpPr>
              <p:cNvPr id="13" name="七角星 12"/>
              <p:cNvSpPr/>
              <p:nvPr/>
            </p:nvSpPr>
            <p:spPr>
              <a:xfrm rot="20584476">
                <a:off x="2205927" y="2183260"/>
                <a:ext cx="252145" cy="252145"/>
              </a:xfrm>
              <a:prstGeom prst="star7">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七角星 248"/>
              <p:cNvSpPr/>
              <p:nvPr/>
            </p:nvSpPr>
            <p:spPr>
              <a:xfrm>
                <a:off x="2062702" y="2028697"/>
                <a:ext cx="531150" cy="531150"/>
              </a:xfrm>
              <a:prstGeom prst="star7">
                <a:avLst/>
              </a:prstGeom>
              <a:noFill/>
              <a:ln>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177514" y="2164466"/>
                <a:ext cx="314631" cy="314631"/>
              </a:xfrm>
              <a:prstGeom prst="ellipse">
                <a:avLst/>
              </a:prstGeom>
              <a:noFill/>
              <a:ln w="9525">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5" name="文本框 244"/>
          <p:cNvSpPr txBox="1"/>
          <p:nvPr/>
        </p:nvSpPr>
        <p:spPr>
          <a:xfrm>
            <a:off x="4148190" y="3790426"/>
            <a:ext cx="3888372" cy="307777"/>
          </a:xfrm>
          <a:prstGeom prst="rect">
            <a:avLst/>
          </a:prstGeom>
          <a:noFill/>
        </p:spPr>
        <p:txBody>
          <a:bodyPr wrap="non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REPORT COMPLETED PLEASE CORRECT ME</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3280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43531" y="1861397"/>
            <a:ext cx="5227003" cy="4042367"/>
            <a:chOff x="3204345" y="1148987"/>
            <a:chExt cx="5227003" cy="4042367"/>
          </a:xfrm>
        </p:grpSpPr>
        <p:grpSp>
          <p:nvGrpSpPr>
            <p:cNvPr id="3" name="组合 2"/>
            <p:cNvGrpSpPr/>
            <p:nvPr userDrawn="1"/>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userDrawn="1"/>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userDrawn="1"/>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userDrawn="1"/>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userDrawn="1"/>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userDrawn="1"/>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userDrawn="1"/>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userDrawn="1"/>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userDrawn="1"/>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userDrawn="1"/>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79" name="组合 78"/>
          <p:cNvGrpSpPr/>
          <p:nvPr/>
        </p:nvGrpSpPr>
        <p:grpSpPr>
          <a:xfrm>
            <a:off x="141772" y="2185805"/>
            <a:ext cx="5825587" cy="3847785"/>
            <a:chOff x="2500615" y="1239815"/>
            <a:chExt cx="6937248" cy="4582034"/>
          </a:xfrm>
        </p:grpSpPr>
        <p:sp>
          <p:nvSpPr>
            <p:cNvPr id="80" name="任意多边形 79"/>
            <p:cNvSpPr/>
            <p:nvPr userDrawn="1"/>
          </p:nvSpPr>
          <p:spPr>
            <a:xfrm>
              <a:off x="3741947" y="1239815"/>
              <a:ext cx="4345663" cy="4582034"/>
            </a:xfrm>
            <a:custGeom>
              <a:avLst/>
              <a:gdLst>
                <a:gd name="connsiteX0" fmla="*/ 1179439 w 4327556"/>
                <a:gd name="connsiteY0" fmla="*/ 0 h 4562942"/>
                <a:gd name="connsiteX1" fmla="*/ 1511486 w 4327556"/>
                <a:gd name="connsiteY1" fmla="*/ 176548 h 4562942"/>
                <a:gd name="connsiteX2" fmla="*/ 1530872 w 4327556"/>
                <a:gd name="connsiteY2" fmla="*/ 212264 h 4562942"/>
                <a:gd name="connsiteX3" fmla="*/ 1727701 w 4327556"/>
                <a:gd name="connsiteY3" fmla="*/ 161654 h 4562942"/>
                <a:gd name="connsiteX4" fmla="*/ 2163778 w 4327556"/>
                <a:gd name="connsiteY4" fmla="*/ 117693 h 4562942"/>
                <a:gd name="connsiteX5" fmla="*/ 2807220 w 4327556"/>
                <a:gd name="connsiteY5" fmla="*/ 214972 h 4562942"/>
                <a:gd name="connsiteX6" fmla="*/ 2913127 w 4327556"/>
                <a:gd name="connsiteY6" fmla="*/ 253735 h 4562942"/>
                <a:gd name="connsiteX7" fmla="*/ 2937140 w 4327556"/>
                <a:gd name="connsiteY7" fmla="*/ 209493 h 4562942"/>
                <a:gd name="connsiteX8" fmla="*/ 3269187 w 4327556"/>
                <a:gd name="connsiteY8" fmla="*/ 32945 h 4562942"/>
                <a:gd name="connsiteX9" fmla="*/ 3669622 w 4327556"/>
                <a:gd name="connsiteY9" fmla="*/ 433380 h 4562942"/>
                <a:gd name="connsiteX10" fmla="*/ 3601234 w 4327556"/>
                <a:gd name="connsiteY10" fmla="*/ 657267 h 4562942"/>
                <a:gd name="connsiteX11" fmla="*/ 3596495 w 4327556"/>
                <a:gd name="connsiteY11" fmla="*/ 663011 h 4562942"/>
                <a:gd name="connsiteX12" fmla="*/ 3693801 w 4327556"/>
                <a:gd name="connsiteY12" fmla="*/ 751449 h 4562942"/>
                <a:gd name="connsiteX13" fmla="*/ 4327556 w 4327556"/>
                <a:gd name="connsiteY13" fmla="*/ 2281471 h 4562942"/>
                <a:gd name="connsiteX14" fmla="*/ 3693801 w 4327556"/>
                <a:gd name="connsiteY14" fmla="*/ 3811494 h 4562942"/>
                <a:gd name="connsiteX15" fmla="*/ 3580961 w 4327556"/>
                <a:gd name="connsiteY15" fmla="*/ 3914049 h 4562942"/>
                <a:gd name="connsiteX16" fmla="*/ 3601234 w 4327556"/>
                <a:gd name="connsiteY16" fmla="*/ 3938620 h 4562942"/>
                <a:gd name="connsiteX17" fmla="*/ 3669622 w 4327556"/>
                <a:gd name="connsiteY17" fmla="*/ 4162507 h 4562942"/>
                <a:gd name="connsiteX18" fmla="*/ 3269187 w 4327556"/>
                <a:gd name="connsiteY18" fmla="*/ 4562942 h 4562942"/>
                <a:gd name="connsiteX19" fmla="*/ 2900220 w 4327556"/>
                <a:gd name="connsiteY19" fmla="*/ 4318375 h 4562942"/>
                <a:gd name="connsiteX20" fmla="*/ 2898982 w 4327556"/>
                <a:gd name="connsiteY20" fmla="*/ 4314385 h 4562942"/>
                <a:gd name="connsiteX21" fmla="*/ 2807220 w 4327556"/>
                <a:gd name="connsiteY21" fmla="*/ 4347970 h 4562942"/>
                <a:gd name="connsiteX22" fmla="*/ 2163778 w 4327556"/>
                <a:gd name="connsiteY22" fmla="*/ 4445249 h 4562942"/>
                <a:gd name="connsiteX23" fmla="*/ 1520337 w 4327556"/>
                <a:gd name="connsiteY23" fmla="*/ 4347970 h 4562942"/>
                <a:gd name="connsiteX24" fmla="*/ 1515434 w 4327556"/>
                <a:gd name="connsiteY24" fmla="*/ 4346176 h 4562942"/>
                <a:gd name="connsiteX25" fmla="*/ 1511486 w 4327556"/>
                <a:gd name="connsiteY25" fmla="*/ 4353449 h 4562942"/>
                <a:gd name="connsiteX26" fmla="*/ 1179439 w 4327556"/>
                <a:gd name="connsiteY26" fmla="*/ 4529997 h 4562942"/>
                <a:gd name="connsiteX27" fmla="*/ 779004 w 4327556"/>
                <a:gd name="connsiteY27" fmla="*/ 4129562 h 4562942"/>
                <a:gd name="connsiteX28" fmla="*/ 810472 w 4327556"/>
                <a:gd name="connsiteY28" fmla="*/ 3973695 h 4562942"/>
                <a:gd name="connsiteX29" fmla="*/ 812520 w 4327556"/>
                <a:gd name="connsiteY29" fmla="*/ 3969922 h 4562942"/>
                <a:gd name="connsiteX30" fmla="*/ 787414 w 4327556"/>
                <a:gd name="connsiteY30" fmla="*/ 3951148 h 4562942"/>
                <a:gd name="connsiteX31" fmla="*/ 0 w 4327556"/>
                <a:gd name="connsiteY31" fmla="*/ 2281471 h 4562942"/>
                <a:gd name="connsiteX32" fmla="*/ 787415 w 4327556"/>
                <a:gd name="connsiteY32" fmla="*/ 611795 h 4562942"/>
                <a:gd name="connsiteX33" fmla="*/ 825240 w 4327556"/>
                <a:gd name="connsiteY33" fmla="*/ 583510 h 4562942"/>
                <a:gd name="connsiteX34" fmla="*/ 810472 w 4327556"/>
                <a:gd name="connsiteY34" fmla="*/ 556303 h 4562942"/>
                <a:gd name="connsiteX35" fmla="*/ 779004 w 4327556"/>
                <a:gd name="connsiteY35" fmla="*/ 400435 h 4562942"/>
                <a:gd name="connsiteX36" fmla="*/ 1179439 w 4327556"/>
                <a:gd name="connsiteY36" fmla="*/ 0 h 456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27556" h="4562942">
                  <a:moveTo>
                    <a:pt x="1179439" y="0"/>
                  </a:moveTo>
                  <a:cubicBezTo>
                    <a:pt x="1317660" y="0"/>
                    <a:pt x="1439525" y="70032"/>
                    <a:pt x="1511486" y="176548"/>
                  </a:cubicBezTo>
                  <a:lnTo>
                    <a:pt x="1530872" y="212264"/>
                  </a:lnTo>
                  <a:lnTo>
                    <a:pt x="1727701" y="161654"/>
                  </a:lnTo>
                  <a:cubicBezTo>
                    <a:pt x="1868558" y="132830"/>
                    <a:pt x="2014400" y="117693"/>
                    <a:pt x="2163778" y="117693"/>
                  </a:cubicBezTo>
                  <a:cubicBezTo>
                    <a:pt x="2387845" y="117693"/>
                    <a:pt x="2603957" y="151751"/>
                    <a:pt x="2807220" y="214972"/>
                  </a:cubicBezTo>
                  <a:lnTo>
                    <a:pt x="2913127" y="253735"/>
                  </a:lnTo>
                  <a:lnTo>
                    <a:pt x="2937140" y="209493"/>
                  </a:lnTo>
                  <a:cubicBezTo>
                    <a:pt x="3009101" y="102977"/>
                    <a:pt x="3130966" y="32945"/>
                    <a:pt x="3269187" y="32945"/>
                  </a:cubicBezTo>
                  <a:cubicBezTo>
                    <a:pt x="3490341" y="32945"/>
                    <a:pt x="3669622" y="212226"/>
                    <a:pt x="3669622" y="433380"/>
                  </a:cubicBezTo>
                  <a:cubicBezTo>
                    <a:pt x="3669622" y="516313"/>
                    <a:pt x="3644411" y="593357"/>
                    <a:pt x="3601234" y="657267"/>
                  </a:cubicBezTo>
                  <a:lnTo>
                    <a:pt x="3596495" y="663011"/>
                  </a:lnTo>
                  <a:lnTo>
                    <a:pt x="3693801" y="751449"/>
                  </a:lnTo>
                  <a:cubicBezTo>
                    <a:pt x="4085367" y="1143016"/>
                    <a:pt x="4327556" y="1683960"/>
                    <a:pt x="4327556" y="2281471"/>
                  </a:cubicBezTo>
                  <a:cubicBezTo>
                    <a:pt x="4327556" y="2878982"/>
                    <a:pt x="4085367" y="3419927"/>
                    <a:pt x="3693801" y="3811494"/>
                  </a:cubicBezTo>
                  <a:lnTo>
                    <a:pt x="3580961" y="3914049"/>
                  </a:lnTo>
                  <a:lnTo>
                    <a:pt x="3601234" y="3938620"/>
                  </a:lnTo>
                  <a:cubicBezTo>
                    <a:pt x="3644411" y="4002530"/>
                    <a:pt x="3669622" y="4079574"/>
                    <a:pt x="3669622" y="4162507"/>
                  </a:cubicBezTo>
                  <a:cubicBezTo>
                    <a:pt x="3669622" y="4383661"/>
                    <a:pt x="3490341" y="4562942"/>
                    <a:pt x="3269187" y="4562942"/>
                  </a:cubicBezTo>
                  <a:cubicBezTo>
                    <a:pt x="3103322" y="4562942"/>
                    <a:pt x="2961010" y="4462097"/>
                    <a:pt x="2900220" y="4318375"/>
                  </a:cubicBezTo>
                  <a:lnTo>
                    <a:pt x="2898982" y="4314385"/>
                  </a:lnTo>
                  <a:lnTo>
                    <a:pt x="2807220" y="4347970"/>
                  </a:lnTo>
                  <a:cubicBezTo>
                    <a:pt x="2603957" y="4411191"/>
                    <a:pt x="2387845" y="4445249"/>
                    <a:pt x="2163778" y="4445249"/>
                  </a:cubicBezTo>
                  <a:cubicBezTo>
                    <a:pt x="1939712" y="4445249"/>
                    <a:pt x="1723600" y="4411191"/>
                    <a:pt x="1520337" y="4347970"/>
                  </a:cubicBezTo>
                  <a:lnTo>
                    <a:pt x="1515434" y="4346176"/>
                  </a:lnTo>
                  <a:lnTo>
                    <a:pt x="1511486" y="4353449"/>
                  </a:lnTo>
                  <a:cubicBezTo>
                    <a:pt x="1439525" y="4459966"/>
                    <a:pt x="1317660" y="4529997"/>
                    <a:pt x="1179439" y="4529997"/>
                  </a:cubicBezTo>
                  <a:cubicBezTo>
                    <a:pt x="958285" y="4529997"/>
                    <a:pt x="779004" y="4350716"/>
                    <a:pt x="779004" y="4129562"/>
                  </a:cubicBezTo>
                  <a:cubicBezTo>
                    <a:pt x="779004" y="4074274"/>
                    <a:pt x="790209" y="4021602"/>
                    <a:pt x="810472" y="3973695"/>
                  </a:cubicBezTo>
                  <a:lnTo>
                    <a:pt x="812520" y="3969922"/>
                  </a:lnTo>
                  <a:lnTo>
                    <a:pt x="787414" y="3951148"/>
                  </a:lnTo>
                  <a:cubicBezTo>
                    <a:pt x="306521" y="3554279"/>
                    <a:pt x="0" y="2953671"/>
                    <a:pt x="0" y="2281471"/>
                  </a:cubicBezTo>
                  <a:cubicBezTo>
                    <a:pt x="0" y="1609271"/>
                    <a:pt x="306521" y="1008663"/>
                    <a:pt x="787415" y="611795"/>
                  </a:cubicBezTo>
                  <a:lnTo>
                    <a:pt x="825240" y="583510"/>
                  </a:lnTo>
                  <a:lnTo>
                    <a:pt x="810472" y="556303"/>
                  </a:lnTo>
                  <a:cubicBezTo>
                    <a:pt x="790209" y="508395"/>
                    <a:pt x="779004" y="455724"/>
                    <a:pt x="779004" y="400435"/>
                  </a:cubicBezTo>
                  <a:cubicBezTo>
                    <a:pt x="779004" y="179281"/>
                    <a:pt x="958285" y="0"/>
                    <a:pt x="1179439"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userDrawn="1"/>
          </p:nvGrpSpPr>
          <p:grpSpPr>
            <a:xfrm>
              <a:off x="4276778" y="1892832"/>
              <a:ext cx="3276000" cy="3276000"/>
              <a:chOff x="4376259" y="1910832"/>
              <a:chExt cx="3276000" cy="3276000"/>
            </a:xfrm>
          </p:grpSpPr>
          <p:sp>
            <p:nvSpPr>
              <p:cNvPr id="127" name="椭圆 126"/>
              <p:cNvSpPr/>
              <p:nvPr userDrawn="1"/>
            </p:nvSpPr>
            <p:spPr>
              <a:xfrm>
                <a:off x="4493277" y="2027850"/>
                <a:ext cx="3041964" cy="304196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userDrawn="1"/>
            </p:nvSpPr>
            <p:spPr>
              <a:xfrm>
                <a:off x="4430259" y="19648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userDrawn="1"/>
            </p:nvSpPr>
            <p:spPr>
              <a:xfrm>
                <a:off x="4376259" y="1910832"/>
                <a:ext cx="3276000" cy="3276000"/>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2" name="组合 81"/>
            <p:cNvGrpSpPr/>
            <p:nvPr userDrawn="1"/>
          </p:nvGrpSpPr>
          <p:grpSpPr>
            <a:xfrm>
              <a:off x="6849006" y="1364320"/>
              <a:ext cx="435136" cy="435136"/>
              <a:chOff x="4413724" y="1611587"/>
              <a:chExt cx="435136" cy="435136"/>
            </a:xfrm>
          </p:grpSpPr>
          <p:sp>
            <p:nvSpPr>
              <p:cNvPr id="125" name="椭圆 124"/>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6" name="椭圆 125"/>
              <p:cNvSpPr/>
              <p:nvPr/>
            </p:nvSpPr>
            <p:spPr>
              <a:xfrm rot="1905853">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3" name="组合 82"/>
            <p:cNvGrpSpPr/>
            <p:nvPr userDrawn="1"/>
          </p:nvGrpSpPr>
          <p:grpSpPr>
            <a:xfrm>
              <a:off x="4673942" y="1318161"/>
              <a:ext cx="435136" cy="435136"/>
              <a:chOff x="4413724" y="1611587"/>
              <a:chExt cx="435136" cy="435136"/>
            </a:xfrm>
          </p:grpSpPr>
          <p:sp>
            <p:nvSpPr>
              <p:cNvPr id="123" name="椭圆 122"/>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椭圆 123"/>
              <p:cNvSpPr/>
              <p:nvPr/>
            </p:nvSpPr>
            <p:spPr>
              <a:xfrm rot="17500860">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4" name="组合 83"/>
            <p:cNvGrpSpPr/>
            <p:nvPr userDrawn="1"/>
          </p:nvGrpSpPr>
          <p:grpSpPr>
            <a:xfrm>
              <a:off x="6840678" y="5269868"/>
              <a:ext cx="435136" cy="435136"/>
              <a:chOff x="4413724" y="1611587"/>
              <a:chExt cx="435136" cy="435136"/>
            </a:xfrm>
          </p:grpSpPr>
          <p:sp>
            <p:nvSpPr>
              <p:cNvPr id="121" name="椭圆 120"/>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rot="108890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5" name="组合 84"/>
            <p:cNvGrpSpPr/>
            <p:nvPr userDrawn="1"/>
          </p:nvGrpSpPr>
          <p:grpSpPr>
            <a:xfrm>
              <a:off x="4667336" y="5240188"/>
              <a:ext cx="435136" cy="435136"/>
              <a:chOff x="4413724" y="1611587"/>
              <a:chExt cx="435136" cy="435136"/>
            </a:xfrm>
          </p:grpSpPr>
          <p:sp>
            <p:nvSpPr>
              <p:cNvPr id="119" name="椭圆 118"/>
              <p:cNvSpPr/>
              <p:nvPr/>
            </p:nvSpPr>
            <p:spPr>
              <a:xfrm>
                <a:off x="4413724" y="1611587"/>
                <a:ext cx="435136" cy="435136"/>
              </a:xfrm>
              <a:prstGeom prst="ellipse">
                <a:avLst/>
              </a:prstGeom>
              <a:noFill/>
              <a:ln w="95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rot="16014599">
                <a:off x="4551282" y="1749957"/>
                <a:ext cx="160020" cy="160020"/>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6" name="组合 85"/>
            <p:cNvGrpSpPr/>
            <p:nvPr userDrawn="1"/>
          </p:nvGrpSpPr>
          <p:grpSpPr>
            <a:xfrm>
              <a:off x="5014778" y="2630832"/>
              <a:ext cx="1800000" cy="1800000"/>
              <a:chOff x="2613724" y="2961945"/>
              <a:chExt cx="1800000" cy="1800000"/>
            </a:xfrm>
          </p:grpSpPr>
          <p:sp>
            <p:nvSpPr>
              <p:cNvPr id="117" name="椭圆 116"/>
              <p:cNvSpPr/>
              <p:nvPr/>
            </p:nvSpPr>
            <p:spPr>
              <a:xfrm>
                <a:off x="2665809" y="3014030"/>
                <a:ext cx="1695830" cy="16958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椭圆 117"/>
              <p:cNvSpPr/>
              <p:nvPr/>
            </p:nvSpPr>
            <p:spPr>
              <a:xfrm>
                <a:off x="2613724" y="2961945"/>
                <a:ext cx="1800000" cy="18000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87" name="直接连接符 86"/>
            <p:cNvCxnSpPr>
              <a:stCxn id="124" idx="3"/>
              <a:endCxn id="122" idx="1"/>
            </p:cNvCxnSpPr>
            <p:nvPr userDrawn="1"/>
          </p:nvCxnSpPr>
          <p:spPr>
            <a:xfrm>
              <a:off x="4923182" y="1610016"/>
              <a:ext cx="2098925" cy="3806848"/>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6" idx="4"/>
              <a:endCxn id="120" idx="5"/>
            </p:cNvCxnSpPr>
            <p:nvPr userDrawn="1"/>
          </p:nvCxnSpPr>
          <p:spPr>
            <a:xfrm flipH="1">
              <a:off x="4938348" y="1650726"/>
              <a:ext cx="2086107" cy="3748299"/>
            </a:xfrm>
            <a:prstGeom prst="line">
              <a:avLst/>
            </a:prstGeom>
            <a:ln w="6350" cap="rnd">
              <a:solidFill>
                <a:schemeClr val="bg1">
                  <a:alpha val="50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userDrawn="1"/>
          </p:nvCxnSpPr>
          <p:spPr>
            <a:xfrm flipH="1">
              <a:off x="3983443" y="2546731"/>
              <a:ext cx="3822021" cy="205658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087220" y="2421656"/>
              <a:ext cx="3718244" cy="217051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userDrawn="1"/>
          </p:nvCxnSpPr>
          <p:spPr>
            <a:xfrm flipH="1" flipV="1">
              <a:off x="2500615" y="3489312"/>
              <a:ext cx="6937248" cy="83041"/>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2" name="组合 91"/>
            <p:cNvGrpSpPr/>
            <p:nvPr userDrawn="1"/>
          </p:nvGrpSpPr>
          <p:grpSpPr>
            <a:xfrm>
              <a:off x="4589439" y="2133663"/>
              <a:ext cx="2650678" cy="2794339"/>
              <a:chOff x="4610933" y="2142440"/>
              <a:chExt cx="2650678" cy="2794339"/>
            </a:xfrm>
          </p:grpSpPr>
          <p:grpSp>
            <p:nvGrpSpPr>
              <p:cNvPr id="93" name="组合 92"/>
              <p:cNvGrpSpPr/>
              <p:nvPr userDrawn="1"/>
            </p:nvGrpSpPr>
            <p:grpSpPr>
              <a:xfrm>
                <a:off x="5913303" y="2142440"/>
                <a:ext cx="349200" cy="349200"/>
                <a:chOff x="3510331" y="2476458"/>
                <a:chExt cx="349200" cy="349200"/>
              </a:xfrm>
            </p:grpSpPr>
            <p:sp>
              <p:nvSpPr>
                <p:cNvPr id="115" name="椭圆 114"/>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4" name="空心弧 47"/>
              <p:cNvSpPr/>
              <p:nvPr userDrawn="1"/>
            </p:nvSpPr>
            <p:spPr>
              <a:xfrm rot="14241491">
                <a:off x="5327421" y="208599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5" name="空心弧 47"/>
              <p:cNvSpPr/>
              <p:nvPr userDrawn="1"/>
            </p:nvSpPr>
            <p:spPr>
              <a:xfrm rot="10800000">
                <a:off x="4610933" y="303807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6" name="空心弧 47"/>
              <p:cNvSpPr/>
              <p:nvPr userDrawn="1"/>
            </p:nvSpPr>
            <p:spPr>
              <a:xfrm rot="7142557">
                <a:off x="5043153" y="4122233"/>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7" name="空心弧 47"/>
              <p:cNvSpPr/>
              <p:nvPr userDrawn="1"/>
            </p:nvSpPr>
            <p:spPr>
              <a:xfrm rot="194171">
                <a:off x="6984046" y="333357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8" name="空心弧 47"/>
              <p:cNvSpPr/>
              <p:nvPr userDrawn="1"/>
            </p:nvSpPr>
            <p:spPr>
              <a:xfrm rot="3644645">
                <a:off x="6277684" y="4253184"/>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9" name="空心弧 47"/>
              <p:cNvSpPr/>
              <p:nvPr userDrawn="1"/>
            </p:nvSpPr>
            <p:spPr>
              <a:xfrm rot="18104051">
                <a:off x="6519469" y="2224897"/>
                <a:ext cx="275847" cy="745190"/>
              </a:xfrm>
              <a:custGeom>
                <a:avLst/>
                <a:gdLst>
                  <a:gd name="connsiteX0" fmla="*/ 2495502 w 2506733"/>
                  <a:gd name="connsiteY0" fmla="*/ 1085953 h 2506733"/>
                  <a:gd name="connsiteX1" fmla="*/ 2435265 w 2506733"/>
                  <a:gd name="connsiteY1" fmla="*/ 1670553 h 2506733"/>
                  <a:gd name="connsiteX2" fmla="*/ 2240370 w 2506733"/>
                  <a:gd name="connsiteY2" fmla="*/ 1601758 h 2506733"/>
                  <a:gd name="connsiteX3" fmla="*/ 2290674 w 2506733"/>
                  <a:gd name="connsiteY3" fmla="*/ 1113559 h 2506733"/>
                  <a:gd name="connsiteX4" fmla="*/ 2495502 w 2506733"/>
                  <a:gd name="connsiteY4" fmla="*/ 1085953 h 2506733"/>
                  <a:gd name="connsiteX0" fmla="*/ 263172 w 274403"/>
                  <a:gd name="connsiteY0" fmla="*/ 0 h 590337"/>
                  <a:gd name="connsiteX1" fmla="*/ 202935 w 274403"/>
                  <a:gd name="connsiteY1" fmla="*/ 584600 h 590337"/>
                  <a:gd name="connsiteX2" fmla="*/ 8040 w 274403"/>
                  <a:gd name="connsiteY2" fmla="*/ 515805 h 590337"/>
                  <a:gd name="connsiteX3" fmla="*/ 58344 w 274403"/>
                  <a:gd name="connsiteY3" fmla="*/ 27606 h 590337"/>
                  <a:gd name="connsiteX4" fmla="*/ 263172 w 274403"/>
                  <a:gd name="connsiteY4" fmla="*/ 0 h 590337"/>
                  <a:gd name="connsiteX0" fmla="*/ 261986 w 273217"/>
                  <a:gd name="connsiteY0" fmla="*/ 0 h 640020"/>
                  <a:gd name="connsiteX1" fmla="*/ 201749 w 273217"/>
                  <a:gd name="connsiteY1" fmla="*/ 584600 h 640020"/>
                  <a:gd name="connsiteX2" fmla="*/ 6854 w 273217"/>
                  <a:gd name="connsiteY2" fmla="*/ 515805 h 640020"/>
                  <a:gd name="connsiteX3" fmla="*/ 57158 w 273217"/>
                  <a:gd name="connsiteY3" fmla="*/ 27606 h 640020"/>
                  <a:gd name="connsiteX4" fmla="*/ 261986 w 273217"/>
                  <a:gd name="connsiteY4" fmla="*/ 0 h 640020"/>
                  <a:gd name="connsiteX0" fmla="*/ 257627 w 268858"/>
                  <a:gd name="connsiteY0" fmla="*/ 0 h 648612"/>
                  <a:gd name="connsiteX1" fmla="*/ 197390 w 268858"/>
                  <a:gd name="connsiteY1" fmla="*/ 584600 h 648612"/>
                  <a:gd name="connsiteX2" fmla="*/ 2495 w 268858"/>
                  <a:gd name="connsiteY2" fmla="*/ 515805 h 648612"/>
                  <a:gd name="connsiteX3" fmla="*/ 52799 w 268858"/>
                  <a:gd name="connsiteY3" fmla="*/ 27606 h 648612"/>
                  <a:gd name="connsiteX4" fmla="*/ 257627 w 268858"/>
                  <a:gd name="connsiteY4" fmla="*/ 0 h 648612"/>
                  <a:gd name="connsiteX0" fmla="*/ 257627 w 268858"/>
                  <a:gd name="connsiteY0" fmla="*/ 81629 h 730241"/>
                  <a:gd name="connsiteX1" fmla="*/ 197390 w 268858"/>
                  <a:gd name="connsiteY1" fmla="*/ 666229 h 730241"/>
                  <a:gd name="connsiteX2" fmla="*/ 2495 w 268858"/>
                  <a:gd name="connsiteY2" fmla="*/ 597434 h 730241"/>
                  <a:gd name="connsiteX3" fmla="*/ 52799 w 268858"/>
                  <a:gd name="connsiteY3" fmla="*/ 109235 h 730241"/>
                  <a:gd name="connsiteX4" fmla="*/ 257627 w 268858"/>
                  <a:gd name="connsiteY4" fmla="*/ 81629 h 730241"/>
                  <a:gd name="connsiteX0" fmla="*/ 257627 w 268858"/>
                  <a:gd name="connsiteY0" fmla="*/ 106343 h 754955"/>
                  <a:gd name="connsiteX1" fmla="*/ 197390 w 268858"/>
                  <a:gd name="connsiteY1" fmla="*/ 690943 h 754955"/>
                  <a:gd name="connsiteX2" fmla="*/ 2495 w 268858"/>
                  <a:gd name="connsiteY2" fmla="*/ 622148 h 754955"/>
                  <a:gd name="connsiteX3" fmla="*/ 52799 w 268858"/>
                  <a:gd name="connsiteY3" fmla="*/ 133949 h 754955"/>
                  <a:gd name="connsiteX4" fmla="*/ 257627 w 268858"/>
                  <a:gd name="connsiteY4" fmla="*/ 106343 h 754955"/>
                  <a:gd name="connsiteX0" fmla="*/ 257627 w 268858"/>
                  <a:gd name="connsiteY0" fmla="*/ 96083 h 744695"/>
                  <a:gd name="connsiteX1" fmla="*/ 197390 w 268858"/>
                  <a:gd name="connsiteY1" fmla="*/ 680683 h 744695"/>
                  <a:gd name="connsiteX2" fmla="*/ 2495 w 268858"/>
                  <a:gd name="connsiteY2" fmla="*/ 611888 h 744695"/>
                  <a:gd name="connsiteX3" fmla="*/ 52799 w 268858"/>
                  <a:gd name="connsiteY3" fmla="*/ 123689 h 744695"/>
                  <a:gd name="connsiteX4" fmla="*/ 257627 w 268858"/>
                  <a:gd name="connsiteY4" fmla="*/ 96083 h 744695"/>
                  <a:gd name="connsiteX0" fmla="*/ 257627 w 268858"/>
                  <a:gd name="connsiteY0" fmla="*/ 91035 h 739647"/>
                  <a:gd name="connsiteX1" fmla="*/ 197390 w 268858"/>
                  <a:gd name="connsiteY1" fmla="*/ 675635 h 739647"/>
                  <a:gd name="connsiteX2" fmla="*/ 2495 w 268858"/>
                  <a:gd name="connsiteY2" fmla="*/ 606840 h 739647"/>
                  <a:gd name="connsiteX3" fmla="*/ 52799 w 268858"/>
                  <a:gd name="connsiteY3" fmla="*/ 118641 h 739647"/>
                  <a:gd name="connsiteX4" fmla="*/ 257627 w 268858"/>
                  <a:gd name="connsiteY4" fmla="*/ 91035 h 739647"/>
                  <a:gd name="connsiteX0" fmla="*/ 257627 w 268858"/>
                  <a:gd name="connsiteY0" fmla="*/ 97969 h 746581"/>
                  <a:gd name="connsiteX1" fmla="*/ 197390 w 268858"/>
                  <a:gd name="connsiteY1" fmla="*/ 682569 h 746581"/>
                  <a:gd name="connsiteX2" fmla="*/ 2495 w 268858"/>
                  <a:gd name="connsiteY2" fmla="*/ 613774 h 746581"/>
                  <a:gd name="connsiteX3" fmla="*/ 52799 w 268858"/>
                  <a:gd name="connsiteY3" fmla="*/ 125575 h 746581"/>
                  <a:gd name="connsiteX4" fmla="*/ 257627 w 268858"/>
                  <a:gd name="connsiteY4" fmla="*/ 97969 h 746581"/>
                  <a:gd name="connsiteX0" fmla="*/ 257627 w 268858"/>
                  <a:gd name="connsiteY0" fmla="*/ 103163 h 751775"/>
                  <a:gd name="connsiteX1" fmla="*/ 197390 w 268858"/>
                  <a:gd name="connsiteY1" fmla="*/ 687763 h 751775"/>
                  <a:gd name="connsiteX2" fmla="*/ 2495 w 268858"/>
                  <a:gd name="connsiteY2" fmla="*/ 618968 h 751775"/>
                  <a:gd name="connsiteX3" fmla="*/ 52799 w 268858"/>
                  <a:gd name="connsiteY3" fmla="*/ 130769 h 751775"/>
                  <a:gd name="connsiteX4" fmla="*/ 257627 w 268858"/>
                  <a:gd name="connsiteY4" fmla="*/ 103163 h 751775"/>
                  <a:gd name="connsiteX0" fmla="*/ 257627 w 268858"/>
                  <a:gd name="connsiteY0" fmla="*/ 97387 h 745999"/>
                  <a:gd name="connsiteX1" fmla="*/ 197390 w 268858"/>
                  <a:gd name="connsiteY1" fmla="*/ 681987 h 745999"/>
                  <a:gd name="connsiteX2" fmla="*/ 2495 w 268858"/>
                  <a:gd name="connsiteY2" fmla="*/ 613192 h 745999"/>
                  <a:gd name="connsiteX3" fmla="*/ 52799 w 268858"/>
                  <a:gd name="connsiteY3" fmla="*/ 124993 h 745999"/>
                  <a:gd name="connsiteX4" fmla="*/ 257627 w 268858"/>
                  <a:gd name="connsiteY4" fmla="*/ 97387 h 745999"/>
                  <a:gd name="connsiteX0" fmla="*/ 257627 w 268858"/>
                  <a:gd name="connsiteY0" fmla="*/ 100879 h 749491"/>
                  <a:gd name="connsiteX1" fmla="*/ 197390 w 268858"/>
                  <a:gd name="connsiteY1" fmla="*/ 685479 h 749491"/>
                  <a:gd name="connsiteX2" fmla="*/ 2495 w 268858"/>
                  <a:gd name="connsiteY2" fmla="*/ 616684 h 749491"/>
                  <a:gd name="connsiteX3" fmla="*/ 52799 w 268858"/>
                  <a:gd name="connsiteY3" fmla="*/ 128485 h 749491"/>
                  <a:gd name="connsiteX4" fmla="*/ 257627 w 268858"/>
                  <a:gd name="connsiteY4" fmla="*/ 100879 h 749491"/>
                  <a:gd name="connsiteX0" fmla="*/ 257627 w 268858"/>
                  <a:gd name="connsiteY0" fmla="*/ 92567 h 741179"/>
                  <a:gd name="connsiteX1" fmla="*/ 197390 w 268858"/>
                  <a:gd name="connsiteY1" fmla="*/ 677167 h 741179"/>
                  <a:gd name="connsiteX2" fmla="*/ 2495 w 268858"/>
                  <a:gd name="connsiteY2" fmla="*/ 608372 h 741179"/>
                  <a:gd name="connsiteX3" fmla="*/ 52799 w 268858"/>
                  <a:gd name="connsiteY3" fmla="*/ 120173 h 741179"/>
                  <a:gd name="connsiteX4" fmla="*/ 257627 w 268858"/>
                  <a:gd name="connsiteY4" fmla="*/ 92567 h 741179"/>
                  <a:gd name="connsiteX0" fmla="*/ 257627 w 268858"/>
                  <a:gd name="connsiteY0" fmla="*/ 99493 h 748105"/>
                  <a:gd name="connsiteX1" fmla="*/ 197390 w 268858"/>
                  <a:gd name="connsiteY1" fmla="*/ 684093 h 748105"/>
                  <a:gd name="connsiteX2" fmla="*/ 2495 w 268858"/>
                  <a:gd name="connsiteY2" fmla="*/ 615298 h 748105"/>
                  <a:gd name="connsiteX3" fmla="*/ 52799 w 268858"/>
                  <a:gd name="connsiteY3" fmla="*/ 127099 h 748105"/>
                  <a:gd name="connsiteX4" fmla="*/ 257627 w 268858"/>
                  <a:gd name="connsiteY4" fmla="*/ 99493 h 748105"/>
                  <a:gd name="connsiteX0" fmla="*/ 257627 w 268858"/>
                  <a:gd name="connsiteY0" fmla="*/ 93853 h 742465"/>
                  <a:gd name="connsiteX1" fmla="*/ 197390 w 268858"/>
                  <a:gd name="connsiteY1" fmla="*/ 678453 h 742465"/>
                  <a:gd name="connsiteX2" fmla="*/ 2495 w 268858"/>
                  <a:gd name="connsiteY2" fmla="*/ 609658 h 742465"/>
                  <a:gd name="connsiteX3" fmla="*/ 52799 w 268858"/>
                  <a:gd name="connsiteY3" fmla="*/ 121459 h 742465"/>
                  <a:gd name="connsiteX4" fmla="*/ 257627 w 268858"/>
                  <a:gd name="connsiteY4" fmla="*/ 93853 h 742465"/>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57679 w 268910"/>
                  <a:gd name="connsiteY0" fmla="*/ 93853 h 740293"/>
                  <a:gd name="connsiteX1" fmla="*/ 197442 w 268910"/>
                  <a:gd name="connsiteY1" fmla="*/ 678453 h 740293"/>
                  <a:gd name="connsiteX2" fmla="*/ 2547 w 268910"/>
                  <a:gd name="connsiteY2" fmla="*/ 609658 h 740293"/>
                  <a:gd name="connsiteX3" fmla="*/ 52851 w 268910"/>
                  <a:gd name="connsiteY3" fmla="*/ 121459 h 740293"/>
                  <a:gd name="connsiteX4" fmla="*/ 257679 w 268910"/>
                  <a:gd name="connsiteY4" fmla="*/ 93853 h 740293"/>
                  <a:gd name="connsiteX0" fmla="*/ 266391 w 277622"/>
                  <a:gd name="connsiteY0" fmla="*/ 93853 h 737812"/>
                  <a:gd name="connsiteX1" fmla="*/ 206154 w 277622"/>
                  <a:gd name="connsiteY1" fmla="*/ 678453 h 737812"/>
                  <a:gd name="connsiteX2" fmla="*/ 11259 w 277622"/>
                  <a:gd name="connsiteY2" fmla="*/ 609658 h 737812"/>
                  <a:gd name="connsiteX3" fmla="*/ 61563 w 277622"/>
                  <a:gd name="connsiteY3" fmla="*/ 121459 h 737812"/>
                  <a:gd name="connsiteX4" fmla="*/ 266391 w 277622"/>
                  <a:gd name="connsiteY4" fmla="*/ 93853 h 737812"/>
                  <a:gd name="connsiteX0" fmla="*/ 266724 w 277955"/>
                  <a:gd name="connsiteY0" fmla="*/ 93853 h 747835"/>
                  <a:gd name="connsiteX1" fmla="*/ 206487 w 277955"/>
                  <a:gd name="connsiteY1" fmla="*/ 678453 h 747835"/>
                  <a:gd name="connsiteX2" fmla="*/ 11592 w 277955"/>
                  <a:gd name="connsiteY2" fmla="*/ 609658 h 747835"/>
                  <a:gd name="connsiteX3" fmla="*/ 61896 w 277955"/>
                  <a:gd name="connsiteY3" fmla="*/ 121459 h 747835"/>
                  <a:gd name="connsiteX4" fmla="*/ 266724 w 277955"/>
                  <a:gd name="connsiteY4" fmla="*/ 93853 h 747835"/>
                  <a:gd name="connsiteX0" fmla="*/ 266025 w 277256"/>
                  <a:gd name="connsiteY0" fmla="*/ 93853 h 750752"/>
                  <a:gd name="connsiteX1" fmla="*/ 205788 w 277256"/>
                  <a:gd name="connsiteY1" fmla="*/ 678453 h 750752"/>
                  <a:gd name="connsiteX2" fmla="*/ 10893 w 277256"/>
                  <a:gd name="connsiteY2" fmla="*/ 609658 h 750752"/>
                  <a:gd name="connsiteX3" fmla="*/ 61197 w 277256"/>
                  <a:gd name="connsiteY3" fmla="*/ 121459 h 750752"/>
                  <a:gd name="connsiteX4" fmla="*/ 266025 w 277256"/>
                  <a:gd name="connsiteY4" fmla="*/ 93853 h 750752"/>
                  <a:gd name="connsiteX0" fmla="*/ 266283 w 277514"/>
                  <a:gd name="connsiteY0" fmla="*/ 93853 h 749109"/>
                  <a:gd name="connsiteX1" fmla="*/ 206046 w 277514"/>
                  <a:gd name="connsiteY1" fmla="*/ 678453 h 749109"/>
                  <a:gd name="connsiteX2" fmla="*/ 11151 w 277514"/>
                  <a:gd name="connsiteY2" fmla="*/ 609658 h 749109"/>
                  <a:gd name="connsiteX3" fmla="*/ 61455 w 277514"/>
                  <a:gd name="connsiteY3" fmla="*/ 121459 h 749109"/>
                  <a:gd name="connsiteX4" fmla="*/ 266283 w 277514"/>
                  <a:gd name="connsiteY4" fmla="*/ 93853 h 749109"/>
                  <a:gd name="connsiteX0" fmla="*/ 266283 w 277514"/>
                  <a:gd name="connsiteY0" fmla="*/ 91155 h 746411"/>
                  <a:gd name="connsiteX1" fmla="*/ 206046 w 277514"/>
                  <a:gd name="connsiteY1" fmla="*/ 675755 h 746411"/>
                  <a:gd name="connsiteX2" fmla="*/ 11151 w 277514"/>
                  <a:gd name="connsiteY2" fmla="*/ 606960 h 746411"/>
                  <a:gd name="connsiteX3" fmla="*/ 61455 w 277514"/>
                  <a:gd name="connsiteY3" fmla="*/ 118761 h 746411"/>
                  <a:gd name="connsiteX4" fmla="*/ 266283 w 277514"/>
                  <a:gd name="connsiteY4" fmla="*/ 91155 h 746411"/>
                  <a:gd name="connsiteX0" fmla="*/ 267399 w 278630"/>
                  <a:gd name="connsiteY0" fmla="*/ 91155 h 751005"/>
                  <a:gd name="connsiteX1" fmla="*/ 207162 w 278630"/>
                  <a:gd name="connsiteY1" fmla="*/ 675755 h 751005"/>
                  <a:gd name="connsiteX2" fmla="*/ 12267 w 278630"/>
                  <a:gd name="connsiteY2" fmla="*/ 606960 h 751005"/>
                  <a:gd name="connsiteX3" fmla="*/ 62571 w 278630"/>
                  <a:gd name="connsiteY3" fmla="*/ 118761 h 751005"/>
                  <a:gd name="connsiteX4" fmla="*/ 267399 w 278630"/>
                  <a:gd name="connsiteY4" fmla="*/ 91155 h 751005"/>
                  <a:gd name="connsiteX0" fmla="*/ 264616 w 275847"/>
                  <a:gd name="connsiteY0" fmla="*/ 91155 h 745190"/>
                  <a:gd name="connsiteX1" fmla="*/ 204379 w 275847"/>
                  <a:gd name="connsiteY1" fmla="*/ 675755 h 745190"/>
                  <a:gd name="connsiteX2" fmla="*/ 9484 w 275847"/>
                  <a:gd name="connsiteY2" fmla="*/ 606960 h 745190"/>
                  <a:gd name="connsiteX3" fmla="*/ 59788 w 275847"/>
                  <a:gd name="connsiteY3" fmla="*/ 118761 h 745190"/>
                  <a:gd name="connsiteX4" fmla="*/ 264616 w 275847"/>
                  <a:gd name="connsiteY4" fmla="*/ 91155 h 74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7" h="745190">
                    <a:moveTo>
                      <a:pt x="264616" y="91155"/>
                    </a:moveTo>
                    <a:cubicBezTo>
                      <a:pt x="291152" y="288042"/>
                      <a:pt x="270506" y="488416"/>
                      <a:pt x="204379" y="675755"/>
                    </a:cubicBezTo>
                    <a:cubicBezTo>
                      <a:pt x="149785" y="805489"/>
                      <a:pt x="-44874" y="736631"/>
                      <a:pt x="9484" y="606960"/>
                    </a:cubicBezTo>
                    <a:cubicBezTo>
                      <a:pt x="64706" y="450514"/>
                      <a:pt x="81948" y="283181"/>
                      <a:pt x="59788" y="118761"/>
                    </a:cubicBezTo>
                    <a:cubicBezTo>
                      <a:pt x="34786" y="-13388"/>
                      <a:pt x="224175" y="-52590"/>
                      <a:pt x="264616" y="9115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00" name="组合 99"/>
              <p:cNvGrpSpPr/>
              <p:nvPr userDrawn="1"/>
            </p:nvGrpSpPr>
            <p:grpSpPr>
              <a:xfrm>
                <a:off x="6912411" y="2886893"/>
                <a:ext cx="349200" cy="349200"/>
                <a:chOff x="3510331" y="2476458"/>
                <a:chExt cx="349200" cy="349200"/>
              </a:xfrm>
            </p:grpSpPr>
            <p:sp>
              <p:nvSpPr>
                <p:cNvPr id="113" name="椭圆 112"/>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椭圆 113"/>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1" name="组合 100"/>
              <p:cNvGrpSpPr/>
              <p:nvPr userDrawn="1"/>
            </p:nvGrpSpPr>
            <p:grpSpPr>
              <a:xfrm>
                <a:off x="6738287" y="4110918"/>
                <a:ext cx="349200" cy="349200"/>
                <a:chOff x="3510331" y="2476458"/>
                <a:chExt cx="349200" cy="349200"/>
              </a:xfrm>
            </p:grpSpPr>
            <p:sp>
              <p:nvSpPr>
                <p:cNvPr id="111" name="椭圆 110"/>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2" name="组合 101"/>
              <p:cNvGrpSpPr/>
              <p:nvPr userDrawn="1"/>
            </p:nvGrpSpPr>
            <p:grpSpPr>
              <a:xfrm>
                <a:off x="4611046" y="3859232"/>
                <a:ext cx="349200" cy="349200"/>
                <a:chOff x="3510331" y="2476458"/>
                <a:chExt cx="349200" cy="349200"/>
              </a:xfrm>
            </p:grpSpPr>
            <p:sp>
              <p:nvSpPr>
                <p:cNvPr id="109" name="椭圆 108"/>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userDrawn="1"/>
            </p:nvGrpSpPr>
            <p:grpSpPr>
              <a:xfrm>
                <a:off x="4767400" y="2644934"/>
                <a:ext cx="349200" cy="349200"/>
                <a:chOff x="3510331" y="2476458"/>
                <a:chExt cx="349200" cy="349200"/>
              </a:xfrm>
            </p:grpSpPr>
            <p:sp>
              <p:nvSpPr>
                <p:cNvPr id="107" name="椭圆 106"/>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4" name="组合 103"/>
              <p:cNvGrpSpPr/>
              <p:nvPr userDrawn="1"/>
            </p:nvGrpSpPr>
            <p:grpSpPr>
              <a:xfrm>
                <a:off x="5610804" y="4587579"/>
                <a:ext cx="349200" cy="349200"/>
                <a:chOff x="3510331" y="2476458"/>
                <a:chExt cx="349200" cy="349200"/>
              </a:xfrm>
            </p:grpSpPr>
            <p:sp>
              <p:nvSpPr>
                <p:cNvPr id="105" name="椭圆 104"/>
                <p:cNvSpPr/>
                <p:nvPr/>
              </p:nvSpPr>
              <p:spPr>
                <a:xfrm>
                  <a:off x="3510331" y="2476458"/>
                  <a:ext cx="349200" cy="34920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604921" y="2571048"/>
                  <a:ext cx="160020" cy="16002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Tree>
    <p:extLst>
      <p:ext uri="{BB962C8B-B14F-4D97-AF65-F5344CB8AC3E}">
        <p14:creationId xmlns:p14="http://schemas.microsoft.com/office/powerpoint/2010/main" val="2415168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49971" y="2507734"/>
            <a:ext cx="3217112" cy="3217112"/>
            <a:chOff x="4065021" y="1399443"/>
            <a:chExt cx="3544412" cy="3544412"/>
          </a:xfrm>
        </p:grpSpPr>
        <p:sp>
          <p:nvSpPr>
            <p:cNvPr id="28" name="椭圆 27"/>
            <p:cNvSpPr/>
            <p:nvPr/>
          </p:nvSpPr>
          <p:spPr>
            <a:xfrm>
              <a:off x="5033224" y="2367646"/>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4703025" y="2037447"/>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p:cNvSpPr/>
            <p:nvPr/>
          </p:nvSpPr>
          <p:spPr>
            <a:xfrm>
              <a:off x="4386078" y="1720500"/>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a:off x="5070399" y="2404821"/>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4733212" y="2067634"/>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4065021" y="1399443"/>
              <a:ext cx="3544412" cy="3544412"/>
            </a:xfrm>
            <a:prstGeom prst="ellipse">
              <a:avLst/>
            </a:prstGeom>
            <a:noFill/>
            <a:ln w="635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5760091" y="214050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070399" y="240709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24917" y="240709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714100" y="3094513"/>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808488" y="3094513"/>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60091" y="4054330"/>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070399" y="372017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464877" y="372017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弧形 41"/>
            <p:cNvSpPr/>
            <p:nvPr/>
          </p:nvSpPr>
          <p:spPr>
            <a:xfrm rot="13222459">
              <a:off x="4222936" y="1557358"/>
              <a:ext cx="3228582" cy="3228582"/>
            </a:xfrm>
            <a:prstGeom prst="arc">
              <a:avLst>
                <a:gd name="adj1" fmla="val 16200000"/>
                <a:gd name="adj2" fmla="val 18105100"/>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弧形 42"/>
            <p:cNvSpPr/>
            <p:nvPr/>
          </p:nvSpPr>
          <p:spPr>
            <a:xfrm rot="2747398">
              <a:off x="4230155" y="1564576"/>
              <a:ext cx="3228582" cy="3228582"/>
            </a:xfrm>
            <a:prstGeom prst="arc">
              <a:avLst>
                <a:gd name="adj1" fmla="val 16200000"/>
                <a:gd name="adj2" fmla="val 17874626"/>
              </a:avLst>
            </a:prstGeom>
            <a:ln w="12700" cap="rnd">
              <a:solidFill>
                <a:schemeClr val="bg1"/>
              </a:solidFill>
              <a:round/>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1117485" y="2994989"/>
            <a:ext cx="2268404" cy="2268404"/>
            <a:chOff x="8081716" y="1942953"/>
            <a:chExt cx="2268404" cy="2268404"/>
          </a:xfrm>
        </p:grpSpPr>
        <p:sp>
          <p:nvSpPr>
            <p:cNvPr id="44" name="椭圆 43"/>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a:off x="8449090" y="2310327"/>
              <a:ext cx="1533656" cy="1533656"/>
            </a:xfrm>
            <a:prstGeom prst="ellipse">
              <a:avLst/>
            </a:prstGeom>
            <a:blipFill dpi="0" rotWithShape="1">
              <a:blip r:embed="rId2">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8088681" y="2823821"/>
            <a:ext cx="3353262" cy="938594"/>
            <a:chOff x="4174405" y="1464892"/>
            <a:chExt cx="3353262" cy="938594"/>
          </a:xfrm>
        </p:grpSpPr>
        <p:sp>
          <p:nvSpPr>
            <p:cNvPr id="49" name="矩形 48"/>
            <p:cNvSpPr/>
            <p:nvPr/>
          </p:nvSpPr>
          <p:spPr>
            <a:xfrm>
              <a:off x="4386600" y="1465067"/>
              <a:ext cx="2347089" cy="627571"/>
            </a:xfrm>
            <a:prstGeom prst="rect">
              <a:avLst/>
            </a:prstGeom>
            <a:blipFill dpi="0" rotWithShape="0">
              <a:blip r:embed="rId3">
                <a:alphaModFix amt="25000"/>
                <a:extLst>
                  <a:ext uri="{BEBA8EAE-BF5A-486C-A8C5-ECC9F3942E4B}">
                    <a14:imgProps xmlns:a14="http://schemas.microsoft.com/office/drawing/2010/main">
                      <a14:imgLayer r:embed="rId4">
                        <a14:imgEffect>
                          <a14:sharpenSoften amount="-69000"/>
                        </a14:imgEffect>
                      </a14:imgLayer>
                    </a14:imgProps>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3"/>
            <p:cNvSpPr/>
            <p:nvPr/>
          </p:nvSpPr>
          <p:spPr>
            <a:xfrm>
              <a:off x="4174405" y="1464892"/>
              <a:ext cx="198372" cy="878361"/>
            </a:xfrm>
            <a:custGeom>
              <a:avLst/>
              <a:gdLst>
                <a:gd name="connsiteX0" fmla="*/ 0 w 451413"/>
                <a:gd name="connsiteY0" fmla="*/ 151436 h 1180617"/>
                <a:gd name="connsiteX1" fmla="*/ 151436 w 451413"/>
                <a:gd name="connsiteY1" fmla="*/ 0 h 1180617"/>
                <a:gd name="connsiteX2" fmla="*/ 299977 w 451413"/>
                <a:gd name="connsiteY2" fmla="*/ 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0617"/>
                <a:gd name="connsiteX1" fmla="*/ 151436 w 451413"/>
                <a:gd name="connsiteY1" fmla="*/ 0 h 1180617"/>
                <a:gd name="connsiteX2" fmla="*/ 213617 w 451413"/>
                <a:gd name="connsiteY2" fmla="*/ 2540 h 1180617"/>
                <a:gd name="connsiteX3" fmla="*/ 451413 w 451413"/>
                <a:gd name="connsiteY3" fmla="*/ 151436 h 1180617"/>
                <a:gd name="connsiteX4" fmla="*/ 451413 w 451413"/>
                <a:gd name="connsiteY4" fmla="*/ 1029181 h 1180617"/>
                <a:gd name="connsiteX5" fmla="*/ 299977 w 451413"/>
                <a:gd name="connsiteY5" fmla="*/ 1180617 h 1180617"/>
                <a:gd name="connsiteX6" fmla="*/ 151436 w 451413"/>
                <a:gd name="connsiteY6" fmla="*/ 1180617 h 1180617"/>
                <a:gd name="connsiteX7" fmla="*/ 0 w 451413"/>
                <a:gd name="connsiteY7" fmla="*/ 1029181 h 1180617"/>
                <a:gd name="connsiteX8" fmla="*/ 0 w 451413"/>
                <a:gd name="connsiteY8" fmla="*/ 151436 h 118061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51436 h 1185697"/>
                <a:gd name="connsiteX4" fmla="*/ 451413 w 451413"/>
                <a:gd name="connsiteY4" fmla="*/ 1029181 h 1185697"/>
                <a:gd name="connsiteX5" fmla="*/ 218697 w 451413"/>
                <a:gd name="connsiteY5" fmla="*/ 1185697 h 1185697"/>
                <a:gd name="connsiteX6" fmla="*/ 151436 w 451413"/>
                <a:gd name="connsiteY6" fmla="*/ 1180617 h 1185697"/>
                <a:gd name="connsiteX7" fmla="*/ 0 w 451413"/>
                <a:gd name="connsiteY7" fmla="*/ 1029181 h 1185697"/>
                <a:gd name="connsiteX8" fmla="*/ 0 w 451413"/>
                <a:gd name="connsiteY8" fmla="*/ 151436 h 1185697"/>
                <a:gd name="connsiteX0" fmla="*/ 0 w 451413"/>
                <a:gd name="connsiteY0" fmla="*/ 151436 h 1185697"/>
                <a:gd name="connsiteX1" fmla="*/ 151436 w 451413"/>
                <a:gd name="connsiteY1" fmla="*/ 0 h 1185697"/>
                <a:gd name="connsiteX2" fmla="*/ 213617 w 451413"/>
                <a:gd name="connsiteY2" fmla="*/ 2540 h 1185697"/>
                <a:gd name="connsiteX3" fmla="*/ 451413 w 451413"/>
                <a:gd name="connsiteY3" fmla="*/ 1029181 h 1185697"/>
                <a:gd name="connsiteX4" fmla="*/ 218697 w 451413"/>
                <a:gd name="connsiteY4" fmla="*/ 1185697 h 1185697"/>
                <a:gd name="connsiteX5" fmla="*/ 151436 w 451413"/>
                <a:gd name="connsiteY5" fmla="*/ 1180617 h 1185697"/>
                <a:gd name="connsiteX6" fmla="*/ 0 w 451413"/>
                <a:gd name="connsiteY6" fmla="*/ 1029181 h 1185697"/>
                <a:gd name="connsiteX7" fmla="*/ 0 w 451413"/>
                <a:gd name="connsiteY7" fmla="*/ 151436 h 1185697"/>
                <a:gd name="connsiteX0" fmla="*/ 0 w 224614"/>
                <a:gd name="connsiteY0" fmla="*/ 151436 h 1185697"/>
                <a:gd name="connsiteX1" fmla="*/ 151436 w 224614"/>
                <a:gd name="connsiteY1" fmla="*/ 0 h 1185697"/>
                <a:gd name="connsiteX2" fmla="*/ 213617 w 224614"/>
                <a:gd name="connsiteY2" fmla="*/ 2540 h 1185697"/>
                <a:gd name="connsiteX3" fmla="*/ 218697 w 224614"/>
                <a:gd name="connsiteY3" fmla="*/ 1185697 h 1185697"/>
                <a:gd name="connsiteX4" fmla="*/ 151436 w 224614"/>
                <a:gd name="connsiteY4" fmla="*/ 1180617 h 1185697"/>
                <a:gd name="connsiteX5" fmla="*/ 0 w 224614"/>
                <a:gd name="connsiteY5" fmla="*/ 1029181 h 1185697"/>
                <a:gd name="connsiteX6" fmla="*/ 0 w 224614"/>
                <a:gd name="connsiteY6" fmla="*/ 151436 h 1185697"/>
                <a:gd name="connsiteX0" fmla="*/ 0 w 228207"/>
                <a:gd name="connsiteY0" fmla="*/ 151436 h 1185697"/>
                <a:gd name="connsiteX1" fmla="*/ 151436 w 228207"/>
                <a:gd name="connsiteY1" fmla="*/ 0 h 1185697"/>
                <a:gd name="connsiteX2" fmla="*/ 221237 w 228207"/>
                <a:gd name="connsiteY2" fmla="*/ 2540 h 1185697"/>
                <a:gd name="connsiteX3" fmla="*/ 218697 w 228207"/>
                <a:gd name="connsiteY3" fmla="*/ 1185697 h 1185697"/>
                <a:gd name="connsiteX4" fmla="*/ 151436 w 228207"/>
                <a:gd name="connsiteY4" fmla="*/ 1180617 h 1185697"/>
                <a:gd name="connsiteX5" fmla="*/ 0 w 228207"/>
                <a:gd name="connsiteY5" fmla="*/ 1029181 h 1185697"/>
                <a:gd name="connsiteX6" fmla="*/ 0 w 228207"/>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4379"/>
                <a:gd name="connsiteY0" fmla="*/ 151436 h 1185697"/>
                <a:gd name="connsiteX1" fmla="*/ 151436 w 224379"/>
                <a:gd name="connsiteY1" fmla="*/ 0 h 1185697"/>
                <a:gd name="connsiteX2" fmla="*/ 221237 w 224379"/>
                <a:gd name="connsiteY2" fmla="*/ 2540 h 1185697"/>
                <a:gd name="connsiteX3" fmla="*/ 218697 w 224379"/>
                <a:gd name="connsiteY3" fmla="*/ 1185697 h 1185697"/>
                <a:gd name="connsiteX4" fmla="*/ 151436 w 224379"/>
                <a:gd name="connsiteY4" fmla="*/ 1180617 h 1185697"/>
                <a:gd name="connsiteX5" fmla="*/ 0 w 224379"/>
                <a:gd name="connsiteY5" fmla="*/ 1029181 h 1185697"/>
                <a:gd name="connsiteX6" fmla="*/ 0 w 224379"/>
                <a:gd name="connsiteY6" fmla="*/ 151436 h 1185697"/>
                <a:gd name="connsiteX0" fmla="*/ 0 w 221438"/>
                <a:gd name="connsiteY0" fmla="*/ 151436 h 1185697"/>
                <a:gd name="connsiteX1" fmla="*/ 151436 w 221438"/>
                <a:gd name="connsiteY1" fmla="*/ 0 h 1185697"/>
                <a:gd name="connsiteX2" fmla="*/ 221237 w 221438"/>
                <a:gd name="connsiteY2" fmla="*/ 2540 h 1185697"/>
                <a:gd name="connsiteX3" fmla="*/ 218697 w 221438"/>
                <a:gd name="connsiteY3" fmla="*/ 1185697 h 1185697"/>
                <a:gd name="connsiteX4" fmla="*/ 151436 w 221438"/>
                <a:gd name="connsiteY4" fmla="*/ 1180617 h 1185697"/>
                <a:gd name="connsiteX5" fmla="*/ 0 w 221438"/>
                <a:gd name="connsiteY5" fmla="*/ 1029181 h 1185697"/>
                <a:gd name="connsiteX6" fmla="*/ 0 w 221438"/>
                <a:gd name="connsiteY6" fmla="*/ 151436 h 1185697"/>
                <a:gd name="connsiteX0" fmla="*/ 0 w 221361"/>
                <a:gd name="connsiteY0" fmla="*/ 151436 h 1183157"/>
                <a:gd name="connsiteX1" fmla="*/ 151436 w 221361"/>
                <a:gd name="connsiteY1" fmla="*/ 0 h 1183157"/>
                <a:gd name="connsiteX2" fmla="*/ 221237 w 221361"/>
                <a:gd name="connsiteY2" fmla="*/ 2540 h 1183157"/>
                <a:gd name="connsiteX3" fmla="*/ 216157 w 221361"/>
                <a:gd name="connsiteY3" fmla="*/ 1183157 h 1183157"/>
                <a:gd name="connsiteX4" fmla="*/ 151436 w 221361"/>
                <a:gd name="connsiteY4" fmla="*/ 1180617 h 1183157"/>
                <a:gd name="connsiteX5" fmla="*/ 0 w 221361"/>
                <a:gd name="connsiteY5" fmla="*/ 1029181 h 1183157"/>
                <a:gd name="connsiteX6" fmla="*/ 0 w 221361"/>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6324"/>
                <a:gd name="connsiteY0" fmla="*/ 151436 h 1183157"/>
                <a:gd name="connsiteX1" fmla="*/ 151436 w 226324"/>
                <a:gd name="connsiteY1" fmla="*/ 0 h 1183157"/>
                <a:gd name="connsiteX2" fmla="*/ 221237 w 226324"/>
                <a:gd name="connsiteY2" fmla="*/ 2540 h 1183157"/>
                <a:gd name="connsiteX3" fmla="*/ 226317 w 226324"/>
                <a:gd name="connsiteY3" fmla="*/ 1183157 h 1183157"/>
                <a:gd name="connsiteX4" fmla="*/ 151436 w 226324"/>
                <a:gd name="connsiteY4" fmla="*/ 1180617 h 1183157"/>
                <a:gd name="connsiteX5" fmla="*/ 0 w 226324"/>
                <a:gd name="connsiteY5" fmla="*/ 1029181 h 1183157"/>
                <a:gd name="connsiteX6" fmla="*/ 0 w 226324"/>
                <a:gd name="connsiteY6" fmla="*/ 151436 h 1183157"/>
                <a:gd name="connsiteX0" fmla="*/ 0 w 228861"/>
                <a:gd name="connsiteY0" fmla="*/ 151436 h 1183157"/>
                <a:gd name="connsiteX1" fmla="*/ 151436 w 228861"/>
                <a:gd name="connsiteY1" fmla="*/ 0 h 1183157"/>
                <a:gd name="connsiteX2" fmla="*/ 221237 w 228861"/>
                <a:gd name="connsiteY2" fmla="*/ 2540 h 1183157"/>
                <a:gd name="connsiteX3" fmla="*/ 228857 w 228861"/>
                <a:gd name="connsiteY3" fmla="*/ 1183157 h 1183157"/>
                <a:gd name="connsiteX4" fmla="*/ 151436 w 228861"/>
                <a:gd name="connsiteY4" fmla="*/ 1180617 h 1183157"/>
                <a:gd name="connsiteX5" fmla="*/ 0 w 228861"/>
                <a:gd name="connsiteY5" fmla="*/ 1029181 h 1183157"/>
                <a:gd name="connsiteX6" fmla="*/ 0 w 228861"/>
                <a:gd name="connsiteY6" fmla="*/ 151436 h 1183157"/>
                <a:gd name="connsiteX0" fmla="*/ 0 w 228866"/>
                <a:gd name="connsiteY0" fmla="*/ 152706 h 1184427"/>
                <a:gd name="connsiteX1" fmla="*/ 151436 w 228866"/>
                <a:gd name="connsiteY1" fmla="*/ 1270 h 1184427"/>
                <a:gd name="connsiteX2" fmla="*/ 225047 w 228866"/>
                <a:gd name="connsiteY2" fmla="*/ 0 h 1184427"/>
                <a:gd name="connsiteX3" fmla="*/ 228857 w 228866"/>
                <a:gd name="connsiteY3" fmla="*/ 1184427 h 1184427"/>
                <a:gd name="connsiteX4" fmla="*/ 151436 w 228866"/>
                <a:gd name="connsiteY4" fmla="*/ 1181887 h 1184427"/>
                <a:gd name="connsiteX5" fmla="*/ 0 w 228866"/>
                <a:gd name="connsiteY5" fmla="*/ 1030451 h 1184427"/>
                <a:gd name="connsiteX6" fmla="*/ 0 w 228866"/>
                <a:gd name="connsiteY6" fmla="*/ 152706 h 118442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76807 h 1181887"/>
                <a:gd name="connsiteX4" fmla="*/ 151436 w 228866"/>
                <a:gd name="connsiteY4" fmla="*/ 1181887 h 1181887"/>
                <a:gd name="connsiteX5" fmla="*/ 0 w 228866"/>
                <a:gd name="connsiteY5" fmla="*/ 1030451 h 1181887"/>
                <a:gd name="connsiteX6" fmla="*/ 0 w 228866"/>
                <a:gd name="connsiteY6" fmla="*/ 152706 h 1181887"/>
                <a:gd name="connsiteX0" fmla="*/ 0 w 228866"/>
                <a:gd name="connsiteY0" fmla="*/ 152706 h 1181887"/>
                <a:gd name="connsiteX1" fmla="*/ 151436 w 228866"/>
                <a:gd name="connsiteY1" fmla="*/ 1270 h 1181887"/>
                <a:gd name="connsiteX2" fmla="*/ 225047 w 228866"/>
                <a:gd name="connsiteY2" fmla="*/ 0 h 1181887"/>
                <a:gd name="connsiteX3" fmla="*/ 228857 w 228866"/>
                <a:gd name="connsiteY3" fmla="*/ 1180617 h 1181887"/>
                <a:gd name="connsiteX4" fmla="*/ 151436 w 228866"/>
                <a:gd name="connsiteY4" fmla="*/ 1181887 h 1181887"/>
                <a:gd name="connsiteX5" fmla="*/ 0 w 228866"/>
                <a:gd name="connsiteY5" fmla="*/ 1030451 h 1181887"/>
                <a:gd name="connsiteX6" fmla="*/ 0 w 228866"/>
                <a:gd name="connsiteY6" fmla="*/ 152706 h 118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6" h="1181887">
                  <a:moveTo>
                    <a:pt x="0" y="152706"/>
                  </a:moveTo>
                  <a:cubicBezTo>
                    <a:pt x="0" y="69070"/>
                    <a:pt x="67800" y="1270"/>
                    <a:pt x="151436" y="1270"/>
                  </a:cubicBezTo>
                  <a:cubicBezTo>
                    <a:pt x="200950" y="1270"/>
                    <a:pt x="175533" y="0"/>
                    <a:pt x="225047" y="0"/>
                  </a:cubicBezTo>
                  <a:cubicBezTo>
                    <a:pt x="226097" y="197616"/>
                    <a:pt x="229060" y="981731"/>
                    <a:pt x="228857" y="1180617"/>
                  </a:cubicBezTo>
                  <a:lnTo>
                    <a:pt x="151436" y="1181887"/>
                  </a:lnTo>
                  <a:cubicBezTo>
                    <a:pt x="67800" y="1181887"/>
                    <a:pt x="0" y="1114087"/>
                    <a:pt x="0" y="1030451"/>
                  </a:cubicBezTo>
                  <a:lnTo>
                    <a:pt x="0" y="1527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flipV="1">
              <a:off x="4386600" y="1464892"/>
              <a:ext cx="2763778" cy="2523"/>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393097" y="1515084"/>
              <a:ext cx="161935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XXXXX</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393097" y="2111098"/>
              <a:ext cx="1505540" cy="292388"/>
            </a:xfrm>
            <a:prstGeom prst="rect">
              <a:avLst/>
            </a:prstGeom>
            <a:noFill/>
          </p:spPr>
          <p:txBody>
            <a:bodyPr wrap="none" rtlCol="0">
              <a:spAutoFit/>
            </a:bodyPr>
            <a:lstStyle/>
            <a:p>
              <a:pPr>
                <a:lnSpc>
                  <a:spcPct val="130000"/>
                </a:lnSpc>
              </a:pPr>
              <a:r>
                <a:rPr lang="en-US" altLang="zh-CN" sz="1000" dirty="0" smtClean="0">
                  <a:solidFill>
                    <a:schemeClr val="bg1"/>
                  </a:solidFill>
                  <a:latin typeface="微软雅黑" panose="020B0503020204020204" pitchFamily="34" charset="-122"/>
                  <a:ea typeface="微软雅黑" panose="020B0503020204020204" pitchFamily="34" charset="-122"/>
                </a:rPr>
                <a:t>XXXXX  </a:t>
              </a:r>
              <a:r>
                <a:rPr lang="en-US" altLang="zh-CN" sz="1000" dirty="0" err="1" smtClean="0">
                  <a:solidFill>
                    <a:schemeClr val="bg1"/>
                  </a:solidFill>
                  <a:latin typeface="微软雅黑" panose="020B0503020204020204" pitchFamily="34" charset="-122"/>
                  <a:ea typeface="微软雅黑" panose="020B0503020204020204" pitchFamily="34" charset="-122"/>
                </a:rPr>
                <a:t>XXXXX</a:t>
              </a:r>
              <a:r>
                <a:rPr lang="en-US" altLang="zh-CN" sz="1000" dirty="0" smtClean="0">
                  <a:solidFill>
                    <a:schemeClr val="bg1"/>
                  </a:solidFill>
                  <a:latin typeface="微软雅黑" panose="020B0503020204020204" pitchFamily="34" charset="-122"/>
                  <a:ea typeface="微软雅黑" panose="020B0503020204020204" pitchFamily="34" charset="-122"/>
                </a:rPr>
                <a:t>  XXXX</a:t>
              </a:r>
              <a:endParaRPr lang="zh-CN" altLang="en-US" sz="1000" dirty="0"/>
            </a:p>
          </p:txBody>
        </p:sp>
        <p:cxnSp>
          <p:nvCxnSpPr>
            <p:cNvPr id="54" name="直接连接符 53"/>
            <p:cNvCxnSpPr>
              <a:stCxn id="50" idx="1"/>
              <a:endCxn id="50" idx="4"/>
            </p:cNvCxnSpPr>
            <p:nvPr/>
          </p:nvCxnSpPr>
          <p:spPr>
            <a:xfrm>
              <a:off x="4305664" y="1465836"/>
              <a:ext cx="0" cy="877417"/>
            </a:xfrm>
            <a:prstGeom prst="line">
              <a:avLst/>
            </a:prstGeom>
            <a:ln w="12700" cap="rnd">
              <a:solidFill>
                <a:schemeClr val="bg1"/>
              </a:solidFill>
              <a:prstDash val="dash"/>
              <a:round/>
              <a:tailEnd type="non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395667" y="2104680"/>
              <a:ext cx="3132000" cy="1"/>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375932" y="2343253"/>
              <a:ext cx="2948066" cy="14066"/>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8088682" y="4116290"/>
            <a:ext cx="3689699" cy="1481932"/>
            <a:chOff x="8020389" y="3723835"/>
            <a:chExt cx="4418852" cy="1774789"/>
          </a:xfrm>
        </p:grpSpPr>
        <p:cxnSp>
          <p:nvCxnSpPr>
            <p:cNvPr id="59" name="直接连接符 58"/>
            <p:cNvCxnSpPr/>
            <p:nvPr/>
          </p:nvCxnSpPr>
          <p:spPr>
            <a:xfrm>
              <a:off x="8020389" y="3835338"/>
              <a:ext cx="356408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029053" y="5146672"/>
              <a:ext cx="340677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121650" y="3835338"/>
              <a:ext cx="0" cy="1565977"/>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8828459" y="3723835"/>
              <a:ext cx="0" cy="1444289"/>
            </a:xfrm>
            <a:prstGeom prst="line">
              <a:avLst/>
            </a:prstGeom>
            <a:ln w="12700" cap="rnd">
              <a:gradFill>
                <a:gsLst>
                  <a:gs pos="53312">
                    <a:srgbClr val="C6DCF0"/>
                  </a:gs>
                  <a:gs pos="30000">
                    <a:schemeClr val="bg1"/>
                  </a:gs>
                  <a:gs pos="77000">
                    <a:srgbClr val="DCEAF6"/>
                  </a:gs>
                  <a:gs pos="100000">
                    <a:schemeClr val="accent1">
                      <a:lumMod val="45000"/>
                      <a:lumOff val="55000"/>
                      <a:alpha val="15000"/>
                    </a:schemeClr>
                  </a:gs>
                  <a:gs pos="0">
                    <a:schemeClr val="bg1"/>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5"/>
            <a:stretch>
              <a:fillRect/>
            </a:stretch>
          </p:blipFill>
          <p:spPr>
            <a:xfrm>
              <a:off x="8129222" y="3853625"/>
              <a:ext cx="699237" cy="1286700"/>
            </a:xfrm>
            <a:prstGeom prst="rect">
              <a:avLst/>
            </a:prstGeom>
          </p:spPr>
        </p:pic>
        <p:sp>
          <p:nvSpPr>
            <p:cNvPr id="64" name="文本框 63"/>
            <p:cNvSpPr txBox="1"/>
            <p:nvPr/>
          </p:nvSpPr>
          <p:spPr>
            <a:xfrm>
              <a:off x="8424621" y="3859634"/>
              <a:ext cx="1415772" cy="479179"/>
            </a:xfrm>
            <a:prstGeom prst="rect">
              <a:avLst/>
            </a:prstGeom>
            <a:noFill/>
          </p:spPr>
          <p:txBody>
            <a:bodyPr wrap="square" rtlCol="0">
              <a:spAutoFit/>
            </a:bodyPr>
            <a:lstStyle/>
            <a:p>
              <a:pPr algn="r"/>
              <a:r>
                <a:rPr lang="en-US" altLang="zh-CN" sz="2000" b="1" dirty="0" smtClean="0">
                  <a:solidFill>
                    <a:schemeClr val="bg1"/>
                  </a:solidFill>
                  <a:latin typeface="微软雅黑" panose="020B0503020204020204" pitchFamily="34" charset="-122"/>
                  <a:ea typeface="微软雅黑" panose="020B0503020204020204" pitchFamily="34" charset="-122"/>
                </a:rPr>
                <a:t>XXX</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8781973" y="4381770"/>
              <a:ext cx="3657268" cy="1116854"/>
            </a:xfrm>
            <a:prstGeom prst="rect">
              <a:avLst/>
            </a:prstGeom>
          </p:spPr>
          <p:txBody>
            <a:bodyPr wrap="square">
              <a:spAutoFit/>
            </a:bodyPr>
            <a:lstStyle/>
            <a:p>
              <a:pP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XXXXXXX</a:t>
              </a:r>
              <a:r>
                <a:rPr lang="en-US" altLang="zh-CN" sz="1400" dirty="0">
                  <a:solidFill>
                    <a:schemeClr val="bg1"/>
                  </a:solidFill>
                  <a:latin typeface="微软雅黑" panose="020B0503020204020204" pitchFamily="34" charset="-122"/>
                  <a:ea typeface="微软雅黑" panose="020B0503020204020204" pitchFamily="34" charset="-122"/>
                </a:rPr>
                <a:t>XXXXXXX</a:t>
              </a:r>
              <a:endParaRPr lang="zh-CN" altLang="en-US" sz="1400" dirty="0"/>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XXXXXXX</a:t>
              </a:r>
              <a:endParaRPr lang="zh-CN" altLang="en-US" sz="1400" dirty="0"/>
            </a:p>
            <a:p>
              <a:pPr>
                <a:lnSpc>
                  <a:spcPct val="130000"/>
                </a:lnSpc>
              </a:pPr>
              <a:endParaRPr lang="zh-CN" altLang="en-US" sz="1400" dirty="0"/>
            </a:p>
          </p:txBody>
        </p:sp>
        <p:cxnSp>
          <p:nvCxnSpPr>
            <p:cNvPr id="66" name="直接连接符 65"/>
            <p:cNvCxnSpPr/>
            <p:nvPr/>
          </p:nvCxnSpPr>
          <p:spPr>
            <a:xfrm>
              <a:off x="8727109" y="428785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773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4464" y="2676820"/>
            <a:ext cx="1173543" cy="1175563"/>
          </a:xfrm>
          <a:prstGeom prst="rect">
            <a:avLst/>
          </a:prstGeom>
        </p:spPr>
      </p:pic>
      <p:grpSp>
        <p:nvGrpSpPr>
          <p:cNvPr id="5" name="组合 4"/>
          <p:cNvGrpSpPr/>
          <p:nvPr/>
        </p:nvGrpSpPr>
        <p:grpSpPr>
          <a:xfrm>
            <a:off x="5458750" y="2797065"/>
            <a:ext cx="2979983" cy="1055318"/>
            <a:chOff x="5366153" y="3005409"/>
            <a:chExt cx="2979983" cy="1055318"/>
          </a:xfrm>
        </p:grpSpPr>
        <p:sp>
          <p:nvSpPr>
            <p:cNvPr id="3" name="矩形 2"/>
            <p:cNvSpPr/>
            <p:nvPr/>
          </p:nvSpPr>
          <p:spPr>
            <a:xfrm>
              <a:off x="5366153" y="3005409"/>
              <a:ext cx="1289135" cy="369332"/>
            </a:xfrm>
            <a:prstGeom prst="rect">
              <a:avLst/>
            </a:prstGeom>
          </p:spPr>
          <p:txBody>
            <a:bodyPr wrap="non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MADE BY </a:t>
              </a:r>
              <a:endParaRPr lang="zh-CN" altLang="en-US" dirty="0"/>
            </a:p>
          </p:txBody>
        </p:sp>
        <p:sp>
          <p:nvSpPr>
            <p:cNvPr id="4" name="矩形 3"/>
            <p:cNvSpPr/>
            <p:nvPr/>
          </p:nvSpPr>
          <p:spPr>
            <a:xfrm>
              <a:off x="5366153" y="3414396"/>
              <a:ext cx="2979983" cy="646331"/>
            </a:xfrm>
            <a:prstGeom prst="rect">
              <a:avLst/>
            </a:prstGeom>
            <a:solidFill>
              <a:schemeClr val="bg1"/>
            </a:solidFill>
          </p:spPr>
          <p:txBody>
            <a:bodyPr wrap="none">
              <a:spAutoFit/>
            </a:bodyPr>
            <a:lstStyle/>
            <a:p>
              <a:r>
                <a:rPr lang="en-US" altLang="zh-CN" sz="3600" b="1" dirty="0" smtClean="0">
                  <a:solidFill>
                    <a:srgbClr val="28549C"/>
                  </a:solidFill>
                </a:rPr>
                <a:t>HEALTHYYANG</a:t>
              </a:r>
              <a:endParaRPr lang="zh-CN" altLang="en-US" sz="3600" b="1" dirty="0">
                <a:solidFill>
                  <a:srgbClr val="28549C"/>
                </a:solidFill>
              </a:endParaRPr>
            </a:p>
          </p:txBody>
        </p:sp>
      </p:grpSp>
      <p:grpSp>
        <p:nvGrpSpPr>
          <p:cNvPr id="12" name="组合 11"/>
          <p:cNvGrpSpPr/>
          <p:nvPr/>
        </p:nvGrpSpPr>
        <p:grpSpPr>
          <a:xfrm>
            <a:off x="4708280" y="5683025"/>
            <a:ext cx="3043353" cy="563940"/>
            <a:chOff x="5110461" y="5524641"/>
            <a:chExt cx="3043353" cy="563940"/>
          </a:xfrm>
        </p:grpSpPr>
        <p:grpSp>
          <p:nvGrpSpPr>
            <p:cNvPr id="10" name="组合 9"/>
            <p:cNvGrpSpPr/>
            <p:nvPr/>
          </p:nvGrpSpPr>
          <p:grpSpPr>
            <a:xfrm>
              <a:off x="5110461" y="5524641"/>
              <a:ext cx="3043353" cy="563940"/>
              <a:chOff x="5301204" y="3892038"/>
              <a:chExt cx="3043353" cy="563940"/>
            </a:xfrm>
          </p:grpSpPr>
          <p:sp>
            <p:nvSpPr>
              <p:cNvPr id="6" name="矩形 5"/>
              <p:cNvSpPr/>
              <p:nvPr/>
            </p:nvSpPr>
            <p:spPr>
              <a:xfrm>
                <a:off x="5301204" y="3892038"/>
                <a:ext cx="3043353" cy="563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新浪微博：</a:t>
                </a:r>
                <a:r>
                  <a:rPr lang="en-US" altLang="zh-CN" dirty="0" smtClean="0">
                    <a:latin typeface="微软雅黑" panose="020B0503020204020204" pitchFamily="34" charset="-122"/>
                    <a:ea typeface="微软雅黑" panose="020B0503020204020204" pitchFamily="34" charset="-122"/>
                  </a:rPr>
                  <a:t>healthyyang2</a:t>
                </a:r>
                <a:endParaRPr lang="zh-CN" altLang="en-US"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5442315" y="4455978"/>
                <a:ext cx="2793999"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251572" y="5524641"/>
              <a:ext cx="2793999"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9206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072457"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86529" y="2792287"/>
            <a:ext cx="3877985" cy="830997"/>
          </a:xfrm>
          <a:prstGeom prst="rect">
            <a:avLst/>
          </a:prstGeom>
          <a:noFill/>
        </p:spPr>
        <p:txBody>
          <a:bodyPr wrap="none" rtlCol="0">
            <a:spAutoFit/>
          </a:bodyPr>
          <a:lstStyle/>
          <a:p>
            <a:r>
              <a:rPr lang="zh-CN" altLang="en-US" sz="4800" b="1" dirty="0" smtClean="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年度工作总结</a:t>
            </a:r>
            <a:endPar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38852" y="2642438"/>
            <a:ext cx="1225015"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ANNUL REPORT</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08630"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总结</a:t>
            </a:r>
            <a:r>
              <a:rPr lang="en-US" altLang="zh-CN" sz="1200" dirty="0" smtClean="0">
                <a:solidFill>
                  <a:schemeClr val="bg1"/>
                </a:solidFill>
                <a:latin typeface="微软雅黑" panose="020B0503020204020204" pitchFamily="34" charset="-122"/>
                <a:ea typeface="微软雅黑" panose="020B0503020204020204" pitchFamily="34" charset="-122"/>
              </a:rPr>
              <a:t>2015</a:t>
            </a:r>
            <a:r>
              <a:rPr lang="zh-CN" altLang="en-US" sz="1200" dirty="0" smtClean="0">
                <a:solidFill>
                  <a:schemeClr val="bg1"/>
                </a:solidFill>
                <a:latin typeface="微软雅黑" panose="020B0503020204020204" pitchFamily="34" charset="-122"/>
                <a:ea typeface="微软雅黑" panose="020B0503020204020204" pitchFamily="34" charset="-122"/>
              </a:rPr>
              <a:t>年工作的内容，汇总主要工作进度</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266842" y="2449879"/>
            <a:ext cx="1879776" cy="5955"/>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855954" y="2257063"/>
            <a:ext cx="0" cy="1154047"/>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37925" y="1997090"/>
            <a:ext cx="1356517" cy="2652620"/>
            <a:chOff x="3337925" y="1997090"/>
            <a:chExt cx="1356517" cy="2652620"/>
          </a:xfrm>
        </p:grpSpPr>
        <p:grpSp>
          <p:nvGrpSpPr>
            <p:cNvPr id="2" name="组合 1"/>
            <p:cNvGrpSpPr/>
            <p:nvPr/>
          </p:nvGrpSpPr>
          <p:grpSpPr>
            <a:xfrm>
              <a:off x="3388509"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337925" y="1997090"/>
              <a:ext cx="19899" cy="26526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14196"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5758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rot="19531155">
            <a:off x="145250" y="2435520"/>
            <a:ext cx="4324683" cy="2152885"/>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4"/>
          <p:cNvSpPr/>
          <p:nvPr/>
        </p:nvSpPr>
        <p:spPr>
          <a:xfrm rot="1186535">
            <a:off x="275956" y="3402550"/>
            <a:ext cx="4059476" cy="2113328"/>
          </a:xfrm>
          <a:custGeom>
            <a:avLst/>
            <a:gdLst>
              <a:gd name="connsiteX0" fmla="*/ 0 w 4576757"/>
              <a:gd name="connsiteY0" fmla="*/ 1085305 h 2170610"/>
              <a:gd name="connsiteX1" fmla="*/ 1085305 w 4576757"/>
              <a:gd name="connsiteY1" fmla="*/ 0 h 2170610"/>
              <a:gd name="connsiteX2" fmla="*/ 3491452 w 4576757"/>
              <a:gd name="connsiteY2" fmla="*/ 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491452 w 4576757"/>
              <a:gd name="connsiteY5" fmla="*/ 2170610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76757 w 4576757"/>
              <a:gd name="connsiteY4" fmla="*/ 1085305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76757"/>
              <a:gd name="connsiteY0" fmla="*/ 1085305 h 2170610"/>
              <a:gd name="connsiteX1" fmla="*/ 1085305 w 4576757"/>
              <a:gd name="connsiteY1" fmla="*/ 0 h 2170610"/>
              <a:gd name="connsiteX2" fmla="*/ 3653330 w 4576757"/>
              <a:gd name="connsiteY2" fmla="*/ 277290 h 2170610"/>
              <a:gd name="connsiteX3" fmla="*/ 4576757 w 4576757"/>
              <a:gd name="connsiteY3" fmla="*/ 1085305 h 2170610"/>
              <a:gd name="connsiteX4" fmla="*/ 4561746 w 4576757"/>
              <a:gd name="connsiteY4" fmla="*/ 1039792 h 2170610"/>
              <a:gd name="connsiteX5" fmla="*/ 3509854 w 4576757"/>
              <a:gd name="connsiteY5" fmla="*/ 1876726 h 2170610"/>
              <a:gd name="connsiteX6" fmla="*/ 1085305 w 4576757"/>
              <a:gd name="connsiteY6" fmla="*/ 2170610 h 2170610"/>
              <a:gd name="connsiteX7" fmla="*/ 0 w 4576757"/>
              <a:gd name="connsiteY7" fmla="*/ 1085305 h 2170610"/>
              <a:gd name="connsiteX0" fmla="*/ 0 w 4562494"/>
              <a:gd name="connsiteY0" fmla="*/ 1085305 h 2170610"/>
              <a:gd name="connsiteX1" fmla="*/ 1085305 w 4562494"/>
              <a:gd name="connsiteY1" fmla="*/ 0 h 2170610"/>
              <a:gd name="connsiteX2" fmla="*/ 3653330 w 4562494"/>
              <a:gd name="connsiteY2" fmla="*/ 277290 h 2170610"/>
              <a:gd name="connsiteX3" fmla="*/ 4562494 w 4562494"/>
              <a:gd name="connsiteY3" fmla="*/ 1126298 h 2170610"/>
              <a:gd name="connsiteX4" fmla="*/ 4561746 w 4562494"/>
              <a:gd name="connsiteY4" fmla="*/ 1039792 h 2170610"/>
              <a:gd name="connsiteX5" fmla="*/ 3509854 w 4562494"/>
              <a:gd name="connsiteY5" fmla="*/ 1876726 h 2170610"/>
              <a:gd name="connsiteX6" fmla="*/ 1085305 w 4562494"/>
              <a:gd name="connsiteY6" fmla="*/ 2170610 h 2170610"/>
              <a:gd name="connsiteX7" fmla="*/ 0 w 4562494"/>
              <a:gd name="connsiteY7" fmla="*/ 1085305 h 2170610"/>
              <a:gd name="connsiteX0" fmla="*/ 0 w 4561749"/>
              <a:gd name="connsiteY0" fmla="*/ 1085305 h 2170610"/>
              <a:gd name="connsiteX1" fmla="*/ 1085305 w 4561749"/>
              <a:gd name="connsiteY1" fmla="*/ 0 h 2170610"/>
              <a:gd name="connsiteX2" fmla="*/ 3653330 w 4561749"/>
              <a:gd name="connsiteY2" fmla="*/ 277290 h 2170610"/>
              <a:gd name="connsiteX3" fmla="*/ 4549592 w 4561749"/>
              <a:gd name="connsiteY3" fmla="*/ 1221275 h 2170610"/>
              <a:gd name="connsiteX4" fmla="*/ 4561746 w 4561749"/>
              <a:gd name="connsiteY4" fmla="*/ 1039792 h 2170610"/>
              <a:gd name="connsiteX5" fmla="*/ 3509854 w 4561749"/>
              <a:gd name="connsiteY5" fmla="*/ 1876726 h 2170610"/>
              <a:gd name="connsiteX6" fmla="*/ 1085305 w 4561749"/>
              <a:gd name="connsiteY6" fmla="*/ 2170610 h 2170610"/>
              <a:gd name="connsiteX7" fmla="*/ 0 w 4561749"/>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512807 w 4549592"/>
              <a:gd name="connsiteY4" fmla="*/ 90000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549592"/>
              <a:gd name="connsiteY0" fmla="*/ 1085305 h 2170610"/>
              <a:gd name="connsiteX1" fmla="*/ 1085305 w 4549592"/>
              <a:gd name="connsiteY1" fmla="*/ 0 h 2170610"/>
              <a:gd name="connsiteX2" fmla="*/ 3653330 w 4549592"/>
              <a:gd name="connsiteY2" fmla="*/ 277290 h 2170610"/>
              <a:gd name="connsiteX3" fmla="*/ 4549592 w 4549592"/>
              <a:gd name="connsiteY3" fmla="*/ 1221275 h 2170610"/>
              <a:gd name="connsiteX4" fmla="*/ 4485865 w 4549592"/>
              <a:gd name="connsiteY4" fmla="*/ 1234355 h 2170610"/>
              <a:gd name="connsiteX5" fmla="*/ 3509854 w 4549592"/>
              <a:gd name="connsiteY5" fmla="*/ 1876726 h 2170610"/>
              <a:gd name="connsiteX6" fmla="*/ 1085305 w 4549592"/>
              <a:gd name="connsiteY6" fmla="*/ 2170610 h 2170610"/>
              <a:gd name="connsiteX7" fmla="*/ 0 w 4549592"/>
              <a:gd name="connsiteY7" fmla="*/ 1085305 h 2170610"/>
              <a:gd name="connsiteX0" fmla="*/ 0 w 4485866"/>
              <a:gd name="connsiteY0" fmla="*/ 1085305 h 2170610"/>
              <a:gd name="connsiteX1" fmla="*/ 1085305 w 4485866"/>
              <a:gd name="connsiteY1" fmla="*/ 0 h 2170610"/>
              <a:gd name="connsiteX2" fmla="*/ 3653330 w 4485866"/>
              <a:gd name="connsiteY2" fmla="*/ 277290 h 2170610"/>
              <a:gd name="connsiteX3" fmla="*/ 4445218 w 4485866"/>
              <a:gd name="connsiteY3" fmla="*/ 949514 h 2170610"/>
              <a:gd name="connsiteX4" fmla="*/ 4485865 w 4485866"/>
              <a:gd name="connsiteY4" fmla="*/ 1234355 h 2170610"/>
              <a:gd name="connsiteX5" fmla="*/ 3509854 w 4485866"/>
              <a:gd name="connsiteY5" fmla="*/ 1876726 h 2170610"/>
              <a:gd name="connsiteX6" fmla="*/ 1085305 w 4485866"/>
              <a:gd name="connsiteY6" fmla="*/ 2170610 h 2170610"/>
              <a:gd name="connsiteX7" fmla="*/ 0 w 4485866"/>
              <a:gd name="connsiteY7" fmla="*/ 1085305 h 2170610"/>
              <a:gd name="connsiteX0" fmla="*/ 0 w 4485872"/>
              <a:gd name="connsiteY0" fmla="*/ 1085305 h 2170610"/>
              <a:gd name="connsiteX1" fmla="*/ 1085305 w 4485872"/>
              <a:gd name="connsiteY1" fmla="*/ 0 h 2170610"/>
              <a:gd name="connsiteX2" fmla="*/ 3653330 w 4485872"/>
              <a:gd name="connsiteY2" fmla="*/ 277290 h 2170610"/>
              <a:gd name="connsiteX3" fmla="*/ 4480330 w 4485872"/>
              <a:gd name="connsiteY3" fmla="*/ 939067 h 2170610"/>
              <a:gd name="connsiteX4" fmla="*/ 4485865 w 4485872"/>
              <a:gd name="connsiteY4" fmla="*/ 1234355 h 2170610"/>
              <a:gd name="connsiteX5" fmla="*/ 3509854 w 4485872"/>
              <a:gd name="connsiteY5" fmla="*/ 1876726 h 2170610"/>
              <a:gd name="connsiteX6" fmla="*/ 1085305 w 4485872"/>
              <a:gd name="connsiteY6" fmla="*/ 2170610 h 2170610"/>
              <a:gd name="connsiteX7" fmla="*/ 0 w 4485872"/>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516"/>
              <a:gd name="connsiteY0" fmla="*/ 1085305 h 2170610"/>
              <a:gd name="connsiteX1" fmla="*/ 1085305 w 4499516"/>
              <a:gd name="connsiteY1" fmla="*/ 0 h 2170610"/>
              <a:gd name="connsiteX2" fmla="*/ 3653330 w 4499516"/>
              <a:gd name="connsiteY2" fmla="*/ 277290 h 2170610"/>
              <a:gd name="connsiteX3" fmla="*/ 4480330 w 4499516"/>
              <a:gd name="connsiteY3" fmla="*/ 939067 h 2170610"/>
              <a:gd name="connsiteX4" fmla="*/ 4499514 w 4499516"/>
              <a:gd name="connsiteY4" fmla="*/ 1225885 h 2170610"/>
              <a:gd name="connsiteX5" fmla="*/ 3509854 w 4499516"/>
              <a:gd name="connsiteY5" fmla="*/ 1876726 h 2170610"/>
              <a:gd name="connsiteX6" fmla="*/ 1085305 w 4499516"/>
              <a:gd name="connsiteY6" fmla="*/ 2170610 h 2170610"/>
              <a:gd name="connsiteX7" fmla="*/ 0 w 4499516"/>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499695"/>
              <a:gd name="connsiteY0" fmla="*/ 1085305 h 2170610"/>
              <a:gd name="connsiteX1" fmla="*/ 1085305 w 4499695"/>
              <a:gd name="connsiteY1" fmla="*/ 0 h 2170610"/>
              <a:gd name="connsiteX2" fmla="*/ 3653330 w 4499695"/>
              <a:gd name="connsiteY2" fmla="*/ 277290 h 2170610"/>
              <a:gd name="connsiteX3" fmla="*/ 4480330 w 4499695"/>
              <a:gd name="connsiteY3" fmla="*/ 939067 h 2170610"/>
              <a:gd name="connsiteX4" fmla="*/ 4499693 w 4499695"/>
              <a:gd name="connsiteY4" fmla="*/ 1384590 h 2170610"/>
              <a:gd name="connsiteX5" fmla="*/ 3509854 w 4499695"/>
              <a:gd name="connsiteY5" fmla="*/ 1876726 h 2170610"/>
              <a:gd name="connsiteX6" fmla="*/ 1085305 w 4499695"/>
              <a:gd name="connsiteY6" fmla="*/ 2170610 h 2170610"/>
              <a:gd name="connsiteX7" fmla="*/ 0 w 4499695"/>
              <a:gd name="connsiteY7" fmla="*/ 1085305 h 2170610"/>
              <a:gd name="connsiteX0" fmla="*/ 0 w 4508957"/>
              <a:gd name="connsiteY0" fmla="*/ 1085305 h 2170610"/>
              <a:gd name="connsiteX1" fmla="*/ 1085305 w 4508957"/>
              <a:gd name="connsiteY1" fmla="*/ 0 h 2170610"/>
              <a:gd name="connsiteX2" fmla="*/ 3653330 w 4508957"/>
              <a:gd name="connsiteY2" fmla="*/ 277290 h 2170610"/>
              <a:gd name="connsiteX3" fmla="*/ 4480330 w 4508957"/>
              <a:gd name="connsiteY3" fmla="*/ 939067 h 2170610"/>
              <a:gd name="connsiteX4" fmla="*/ 4508956 w 4508957"/>
              <a:gd name="connsiteY4" fmla="*/ 1524421 h 2170610"/>
              <a:gd name="connsiteX5" fmla="*/ 3509854 w 4508957"/>
              <a:gd name="connsiteY5" fmla="*/ 1876726 h 2170610"/>
              <a:gd name="connsiteX6" fmla="*/ 1085305 w 4508957"/>
              <a:gd name="connsiteY6" fmla="*/ 2170610 h 2170610"/>
              <a:gd name="connsiteX7" fmla="*/ 0 w 4508957"/>
              <a:gd name="connsiteY7" fmla="*/ 1085305 h 2170610"/>
              <a:gd name="connsiteX0" fmla="*/ 0 w 4480330"/>
              <a:gd name="connsiteY0" fmla="*/ 1085305 h 2170610"/>
              <a:gd name="connsiteX1" fmla="*/ 1085305 w 4480330"/>
              <a:gd name="connsiteY1" fmla="*/ 0 h 2170610"/>
              <a:gd name="connsiteX2" fmla="*/ 3653330 w 4480330"/>
              <a:gd name="connsiteY2" fmla="*/ 277290 h 2170610"/>
              <a:gd name="connsiteX3" fmla="*/ 4480330 w 4480330"/>
              <a:gd name="connsiteY3" fmla="*/ 939067 h 2170610"/>
              <a:gd name="connsiteX4" fmla="*/ 3509854 w 4480330"/>
              <a:gd name="connsiteY4" fmla="*/ 1876726 h 2170610"/>
              <a:gd name="connsiteX5" fmla="*/ 1085305 w 4480330"/>
              <a:gd name="connsiteY5" fmla="*/ 2170610 h 2170610"/>
              <a:gd name="connsiteX6" fmla="*/ 0 w 4480330"/>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393"/>
              <a:gd name="connsiteY0" fmla="*/ 1085305 h 2170610"/>
              <a:gd name="connsiteX1" fmla="*/ 1085305 w 4514393"/>
              <a:gd name="connsiteY1" fmla="*/ 0 h 2170610"/>
              <a:gd name="connsiteX2" fmla="*/ 3653330 w 4514393"/>
              <a:gd name="connsiteY2" fmla="*/ 277290 h 2170610"/>
              <a:gd name="connsiteX3" fmla="*/ 4514393 w 4514393"/>
              <a:gd name="connsiteY3" fmla="*/ 1152369 h 2170610"/>
              <a:gd name="connsiteX4" fmla="*/ 3509854 w 4514393"/>
              <a:gd name="connsiteY4" fmla="*/ 1876726 h 2170610"/>
              <a:gd name="connsiteX5" fmla="*/ 1085305 w 4514393"/>
              <a:gd name="connsiteY5" fmla="*/ 2170610 h 2170610"/>
              <a:gd name="connsiteX6" fmla="*/ 0 w 4514393"/>
              <a:gd name="connsiteY6" fmla="*/ 1085305 h 2170610"/>
              <a:gd name="connsiteX0" fmla="*/ 0 w 4514782"/>
              <a:gd name="connsiteY0" fmla="*/ 1085305 h 2170610"/>
              <a:gd name="connsiteX1" fmla="*/ 1085305 w 4514782"/>
              <a:gd name="connsiteY1" fmla="*/ 0 h 2170610"/>
              <a:gd name="connsiteX2" fmla="*/ 3653330 w 4514782"/>
              <a:gd name="connsiteY2" fmla="*/ 277290 h 2170610"/>
              <a:gd name="connsiteX3" fmla="*/ 4514393 w 4514782"/>
              <a:gd name="connsiteY3" fmla="*/ 1152369 h 2170610"/>
              <a:gd name="connsiteX4" fmla="*/ 3509854 w 4514782"/>
              <a:gd name="connsiteY4" fmla="*/ 1876726 h 2170610"/>
              <a:gd name="connsiteX5" fmla="*/ 1085305 w 4514782"/>
              <a:gd name="connsiteY5" fmla="*/ 2170610 h 2170610"/>
              <a:gd name="connsiteX6" fmla="*/ 0 w 4514782"/>
              <a:gd name="connsiteY6" fmla="*/ 1085305 h 2170610"/>
              <a:gd name="connsiteX0" fmla="*/ 0 w 4515203"/>
              <a:gd name="connsiteY0" fmla="*/ 1085305 h 2170610"/>
              <a:gd name="connsiteX1" fmla="*/ 1085305 w 4515203"/>
              <a:gd name="connsiteY1" fmla="*/ 0 h 2170610"/>
              <a:gd name="connsiteX2" fmla="*/ 3653330 w 4515203"/>
              <a:gd name="connsiteY2" fmla="*/ 277290 h 2170610"/>
              <a:gd name="connsiteX3" fmla="*/ 4514393 w 4515203"/>
              <a:gd name="connsiteY3" fmla="*/ 1152369 h 2170610"/>
              <a:gd name="connsiteX4" fmla="*/ 3509854 w 4515203"/>
              <a:gd name="connsiteY4" fmla="*/ 1876726 h 2170610"/>
              <a:gd name="connsiteX5" fmla="*/ 1085305 w 4515203"/>
              <a:gd name="connsiteY5" fmla="*/ 2170610 h 2170610"/>
              <a:gd name="connsiteX6" fmla="*/ 0 w 4515203"/>
              <a:gd name="connsiteY6" fmla="*/ 1085305 h 2170610"/>
              <a:gd name="connsiteX0" fmla="*/ 0 w 4517084"/>
              <a:gd name="connsiteY0" fmla="*/ 1085305 h 2170610"/>
              <a:gd name="connsiteX1" fmla="*/ 1085305 w 4517084"/>
              <a:gd name="connsiteY1" fmla="*/ 0 h 2170610"/>
              <a:gd name="connsiteX2" fmla="*/ 3653330 w 4517084"/>
              <a:gd name="connsiteY2" fmla="*/ 277290 h 2170610"/>
              <a:gd name="connsiteX3" fmla="*/ 4516279 w 4517084"/>
              <a:gd name="connsiteY3" fmla="*/ 1094480 h 2170610"/>
              <a:gd name="connsiteX4" fmla="*/ 3509854 w 4517084"/>
              <a:gd name="connsiteY4" fmla="*/ 1876726 h 2170610"/>
              <a:gd name="connsiteX5" fmla="*/ 1085305 w 4517084"/>
              <a:gd name="connsiteY5" fmla="*/ 2170610 h 2170610"/>
              <a:gd name="connsiteX6" fmla="*/ 0 w 451708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14"/>
              <a:gd name="connsiteY0" fmla="*/ 1085305 h 2170610"/>
              <a:gd name="connsiteX1" fmla="*/ 1085305 w 4516614"/>
              <a:gd name="connsiteY1" fmla="*/ 0 h 2170610"/>
              <a:gd name="connsiteX2" fmla="*/ 3653330 w 4516614"/>
              <a:gd name="connsiteY2" fmla="*/ 277290 h 2170610"/>
              <a:gd name="connsiteX3" fmla="*/ 4516279 w 4516614"/>
              <a:gd name="connsiteY3" fmla="*/ 1094480 h 2170610"/>
              <a:gd name="connsiteX4" fmla="*/ 3509854 w 4516614"/>
              <a:gd name="connsiteY4" fmla="*/ 1876726 h 2170610"/>
              <a:gd name="connsiteX5" fmla="*/ 1085305 w 4516614"/>
              <a:gd name="connsiteY5" fmla="*/ 2170610 h 2170610"/>
              <a:gd name="connsiteX6" fmla="*/ 0 w 4516614"/>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6649"/>
              <a:gd name="connsiteY0" fmla="*/ 1085305 h 2170610"/>
              <a:gd name="connsiteX1" fmla="*/ 1085305 w 4516649"/>
              <a:gd name="connsiteY1" fmla="*/ 0 h 2170610"/>
              <a:gd name="connsiteX2" fmla="*/ 3653330 w 4516649"/>
              <a:gd name="connsiteY2" fmla="*/ 277290 h 2170610"/>
              <a:gd name="connsiteX3" fmla="*/ 4516279 w 4516649"/>
              <a:gd name="connsiteY3" fmla="*/ 1094480 h 2170610"/>
              <a:gd name="connsiteX4" fmla="*/ 3509854 w 4516649"/>
              <a:gd name="connsiteY4" fmla="*/ 1876726 h 2170610"/>
              <a:gd name="connsiteX5" fmla="*/ 1085305 w 4516649"/>
              <a:gd name="connsiteY5" fmla="*/ 2170610 h 2170610"/>
              <a:gd name="connsiteX6" fmla="*/ 0 w 4516649"/>
              <a:gd name="connsiteY6" fmla="*/ 1085305 h 2170610"/>
              <a:gd name="connsiteX0" fmla="*/ 0 w 4515424"/>
              <a:gd name="connsiteY0" fmla="*/ 1085305 h 2170610"/>
              <a:gd name="connsiteX1" fmla="*/ 1085305 w 4515424"/>
              <a:gd name="connsiteY1" fmla="*/ 0 h 2170610"/>
              <a:gd name="connsiteX2" fmla="*/ 3653330 w 4515424"/>
              <a:gd name="connsiteY2" fmla="*/ 277290 h 2170610"/>
              <a:gd name="connsiteX3" fmla="*/ 4515052 w 4515424"/>
              <a:gd name="connsiteY3" fmla="*/ 1159525 h 2170610"/>
              <a:gd name="connsiteX4" fmla="*/ 3509854 w 4515424"/>
              <a:gd name="connsiteY4" fmla="*/ 1876726 h 2170610"/>
              <a:gd name="connsiteX5" fmla="*/ 1085305 w 4515424"/>
              <a:gd name="connsiteY5" fmla="*/ 2170610 h 2170610"/>
              <a:gd name="connsiteX6" fmla="*/ 0 w 4515424"/>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9730"/>
              <a:gd name="connsiteY0" fmla="*/ 1085305 h 2170610"/>
              <a:gd name="connsiteX1" fmla="*/ 1085305 w 4519730"/>
              <a:gd name="connsiteY1" fmla="*/ 0 h 2170610"/>
              <a:gd name="connsiteX2" fmla="*/ 3653330 w 4519730"/>
              <a:gd name="connsiteY2" fmla="*/ 277290 h 2170610"/>
              <a:gd name="connsiteX3" fmla="*/ 4515052 w 4519730"/>
              <a:gd name="connsiteY3" fmla="*/ 1159525 h 2170610"/>
              <a:gd name="connsiteX4" fmla="*/ 3509854 w 4519730"/>
              <a:gd name="connsiteY4" fmla="*/ 1876726 h 2170610"/>
              <a:gd name="connsiteX5" fmla="*/ 1085305 w 4519730"/>
              <a:gd name="connsiteY5" fmla="*/ 2170610 h 2170610"/>
              <a:gd name="connsiteX6" fmla="*/ 0 w 4519730"/>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318"/>
              <a:gd name="connsiteY0" fmla="*/ 1085305 h 2170610"/>
              <a:gd name="connsiteX1" fmla="*/ 1085305 w 4515318"/>
              <a:gd name="connsiteY1" fmla="*/ 0 h 2170610"/>
              <a:gd name="connsiteX2" fmla="*/ 3653330 w 4515318"/>
              <a:gd name="connsiteY2" fmla="*/ 277290 h 2170610"/>
              <a:gd name="connsiteX3" fmla="*/ 4515052 w 4515318"/>
              <a:gd name="connsiteY3" fmla="*/ 1159525 h 2170610"/>
              <a:gd name="connsiteX4" fmla="*/ 3596360 w 4515318"/>
              <a:gd name="connsiteY4" fmla="*/ 1875978 h 2170610"/>
              <a:gd name="connsiteX5" fmla="*/ 1085305 w 4515318"/>
              <a:gd name="connsiteY5" fmla="*/ 2170610 h 2170610"/>
              <a:gd name="connsiteX6" fmla="*/ 0 w 4515318"/>
              <a:gd name="connsiteY6" fmla="*/ 1085305 h 2170610"/>
              <a:gd name="connsiteX0" fmla="*/ 0 w 4515673"/>
              <a:gd name="connsiteY0" fmla="*/ 1085305 h 2170610"/>
              <a:gd name="connsiteX1" fmla="*/ 1085305 w 4515673"/>
              <a:gd name="connsiteY1" fmla="*/ 0 h 2170610"/>
              <a:gd name="connsiteX2" fmla="*/ 3653330 w 4515673"/>
              <a:gd name="connsiteY2" fmla="*/ 277290 h 2170610"/>
              <a:gd name="connsiteX3" fmla="*/ 4515052 w 4515673"/>
              <a:gd name="connsiteY3" fmla="*/ 1159525 h 2170610"/>
              <a:gd name="connsiteX4" fmla="*/ 3596360 w 4515673"/>
              <a:gd name="connsiteY4" fmla="*/ 1875978 h 2170610"/>
              <a:gd name="connsiteX5" fmla="*/ 1085305 w 4515673"/>
              <a:gd name="connsiteY5" fmla="*/ 2170610 h 2170610"/>
              <a:gd name="connsiteX6" fmla="*/ 0 w 4515673"/>
              <a:gd name="connsiteY6" fmla="*/ 1085305 h 2170610"/>
              <a:gd name="connsiteX0" fmla="*/ 0 w 4518414"/>
              <a:gd name="connsiteY0" fmla="*/ 1085305 h 2170610"/>
              <a:gd name="connsiteX1" fmla="*/ 1085305 w 4518414"/>
              <a:gd name="connsiteY1" fmla="*/ 0 h 2170610"/>
              <a:gd name="connsiteX2" fmla="*/ 3653330 w 4518414"/>
              <a:gd name="connsiteY2" fmla="*/ 277290 h 2170610"/>
              <a:gd name="connsiteX3" fmla="*/ 4515052 w 4518414"/>
              <a:gd name="connsiteY3" fmla="*/ 1159525 h 2170610"/>
              <a:gd name="connsiteX4" fmla="*/ 3596360 w 4518414"/>
              <a:gd name="connsiteY4" fmla="*/ 1875978 h 2170610"/>
              <a:gd name="connsiteX5" fmla="*/ 1085305 w 4518414"/>
              <a:gd name="connsiteY5" fmla="*/ 2170610 h 2170610"/>
              <a:gd name="connsiteX6" fmla="*/ 0 w 4518414"/>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442"/>
              <a:gd name="connsiteY0" fmla="*/ 1085305 h 2170610"/>
              <a:gd name="connsiteX1" fmla="*/ 1085305 w 4515442"/>
              <a:gd name="connsiteY1" fmla="*/ 0 h 2170610"/>
              <a:gd name="connsiteX2" fmla="*/ 3653330 w 4515442"/>
              <a:gd name="connsiteY2" fmla="*/ 277290 h 2170610"/>
              <a:gd name="connsiteX3" fmla="*/ 4515052 w 4515442"/>
              <a:gd name="connsiteY3" fmla="*/ 1159525 h 2170610"/>
              <a:gd name="connsiteX4" fmla="*/ 3609396 w 4515442"/>
              <a:gd name="connsiteY4" fmla="*/ 1900029 h 2170610"/>
              <a:gd name="connsiteX5" fmla="*/ 1085305 w 4515442"/>
              <a:gd name="connsiteY5" fmla="*/ 2170610 h 2170610"/>
              <a:gd name="connsiteX6" fmla="*/ 0 w 4515442"/>
              <a:gd name="connsiteY6" fmla="*/ 1085305 h 2170610"/>
              <a:gd name="connsiteX0" fmla="*/ 0 w 4515258"/>
              <a:gd name="connsiteY0" fmla="*/ 1085305 h 2170610"/>
              <a:gd name="connsiteX1" fmla="*/ 1085305 w 4515258"/>
              <a:gd name="connsiteY1" fmla="*/ 0 h 2170610"/>
              <a:gd name="connsiteX2" fmla="*/ 3653330 w 4515258"/>
              <a:gd name="connsiteY2" fmla="*/ 277290 h 2170610"/>
              <a:gd name="connsiteX3" fmla="*/ 4515052 w 4515258"/>
              <a:gd name="connsiteY3" fmla="*/ 1159525 h 2170610"/>
              <a:gd name="connsiteX4" fmla="*/ 3609396 w 4515258"/>
              <a:gd name="connsiteY4" fmla="*/ 1900029 h 2170610"/>
              <a:gd name="connsiteX5" fmla="*/ 1085305 w 4515258"/>
              <a:gd name="connsiteY5" fmla="*/ 2170610 h 2170610"/>
              <a:gd name="connsiteX6" fmla="*/ 0 w 4515258"/>
              <a:gd name="connsiteY6" fmla="*/ 1085305 h 2170610"/>
              <a:gd name="connsiteX0" fmla="*/ 0 w 4515322"/>
              <a:gd name="connsiteY0" fmla="*/ 1085305 h 2170610"/>
              <a:gd name="connsiteX1" fmla="*/ 1085305 w 4515322"/>
              <a:gd name="connsiteY1" fmla="*/ 0 h 2170610"/>
              <a:gd name="connsiteX2" fmla="*/ 3653330 w 4515322"/>
              <a:gd name="connsiteY2" fmla="*/ 277290 h 2170610"/>
              <a:gd name="connsiteX3" fmla="*/ 4515052 w 4515322"/>
              <a:gd name="connsiteY3" fmla="*/ 1159525 h 2170610"/>
              <a:gd name="connsiteX4" fmla="*/ 3699808 w 4515322"/>
              <a:gd name="connsiteY4" fmla="*/ 1902529 h 2170610"/>
              <a:gd name="connsiteX5" fmla="*/ 1085305 w 4515322"/>
              <a:gd name="connsiteY5" fmla="*/ 2170610 h 2170610"/>
              <a:gd name="connsiteX6" fmla="*/ 0 w 4515322"/>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5166"/>
              <a:gd name="connsiteY0" fmla="*/ 1085305 h 2170610"/>
              <a:gd name="connsiteX1" fmla="*/ 1085305 w 4515166"/>
              <a:gd name="connsiteY1" fmla="*/ 0 h 2170610"/>
              <a:gd name="connsiteX2" fmla="*/ 3653330 w 4515166"/>
              <a:gd name="connsiteY2" fmla="*/ 277290 h 2170610"/>
              <a:gd name="connsiteX3" fmla="*/ 4515052 w 4515166"/>
              <a:gd name="connsiteY3" fmla="*/ 1159525 h 2170610"/>
              <a:gd name="connsiteX4" fmla="*/ 3699808 w 4515166"/>
              <a:gd name="connsiteY4" fmla="*/ 1902529 h 2170610"/>
              <a:gd name="connsiteX5" fmla="*/ 1085305 w 4515166"/>
              <a:gd name="connsiteY5" fmla="*/ 2170610 h 2170610"/>
              <a:gd name="connsiteX6" fmla="*/ 0 w 4515166"/>
              <a:gd name="connsiteY6" fmla="*/ 1085305 h 2170610"/>
              <a:gd name="connsiteX0" fmla="*/ 0 w 4517575"/>
              <a:gd name="connsiteY0" fmla="*/ 1085305 h 2170610"/>
              <a:gd name="connsiteX1" fmla="*/ 1085305 w 4517575"/>
              <a:gd name="connsiteY1" fmla="*/ 0 h 2170610"/>
              <a:gd name="connsiteX2" fmla="*/ 3653330 w 4517575"/>
              <a:gd name="connsiteY2" fmla="*/ 277290 h 2170610"/>
              <a:gd name="connsiteX3" fmla="*/ 4515052 w 4517575"/>
              <a:gd name="connsiteY3" fmla="*/ 1159525 h 2170610"/>
              <a:gd name="connsiteX4" fmla="*/ 3699808 w 4517575"/>
              <a:gd name="connsiteY4" fmla="*/ 1902529 h 2170610"/>
              <a:gd name="connsiteX5" fmla="*/ 1085305 w 4517575"/>
              <a:gd name="connsiteY5" fmla="*/ 2170610 h 2170610"/>
              <a:gd name="connsiteX6" fmla="*/ 0 w 4517575"/>
              <a:gd name="connsiteY6" fmla="*/ 1085305 h 2170610"/>
              <a:gd name="connsiteX0" fmla="*/ 0 w 4515158"/>
              <a:gd name="connsiteY0" fmla="*/ 1085305 h 2170610"/>
              <a:gd name="connsiteX1" fmla="*/ 1085305 w 4515158"/>
              <a:gd name="connsiteY1" fmla="*/ 0 h 2170610"/>
              <a:gd name="connsiteX2" fmla="*/ 3653330 w 4515158"/>
              <a:gd name="connsiteY2" fmla="*/ 277290 h 2170610"/>
              <a:gd name="connsiteX3" fmla="*/ 4515052 w 4515158"/>
              <a:gd name="connsiteY3" fmla="*/ 1159525 h 2170610"/>
              <a:gd name="connsiteX4" fmla="*/ 3699808 w 4515158"/>
              <a:gd name="connsiteY4" fmla="*/ 1902529 h 2170610"/>
              <a:gd name="connsiteX5" fmla="*/ 1085305 w 4515158"/>
              <a:gd name="connsiteY5" fmla="*/ 2170610 h 2170610"/>
              <a:gd name="connsiteX6" fmla="*/ 0 w 4515158"/>
              <a:gd name="connsiteY6" fmla="*/ 1085305 h 2170610"/>
              <a:gd name="connsiteX0" fmla="*/ 0 w 4517145"/>
              <a:gd name="connsiteY0" fmla="*/ 1085305 h 2170610"/>
              <a:gd name="connsiteX1" fmla="*/ 1085305 w 4517145"/>
              <a:gd name="connsiteY1" fmla="*/ 0 h 2170610"/>
              <a:gd name="connsiteX2" fmla="*/ 3653330 w 4517145"/>
              <a:gd name="connsiteY2" fmla="*/ 277290 h 2170610"/>
              <a:gd name="connsiteX3" fmla="*/ 4515052 w 4517145"/>
              <a:gd name="connsiteY3" fmla="*/ 1159525 h 2170610"/>
              <a:gd name="connsiteX4" fmla="*/ 3699808 w 4517145"/>
              <a:gd name="connsiteY4" fmla="*/ 1902529 h 2170610"/>
              <a:gd name="connsiteX5" fmla="*/ 1085305 w 4517145"/>
              <a:gd name="connsiteY5" fmla="*/ 2170610 h 2170610"/>
              <a:gd name="connsiteX6" fmla="*/ 0 w 4517145"/>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6338"/>
              <a:gd name="connsiteY0" fmla="*/ 1085305 h 2170610"/>
              <a:gd name="connsiteX1" fmla="*/ 1085305 w 4516338"/>
              <a:gd name="connsiteY1" fmla="*/ 0 h 2170610"/>
              <a:gd name="connsiteX2" fmla="*/ 3653330 w 4516338"/>
              <a:gd name="connsiteY2" fmla="*/ 277290 h 2170610"/>
              <a:gd name="connsiteX3" fmla="*/ 4515052 w 4516338"/>
              <a:gd name="connsiteY3" fmla="*/ 1159525 h 2170610"/>
              <a:gd name="connsiteX4" fmla="*/ 3699808 w 4516338"/>
              <a:gd name="connsiteY4" fmla="*/ 1902529 h 2170610"/>
              <a:gd name="connsiteX5" fmla="*/ 1085305 w 4516338"/>
              <a:gd name="connsiteY5" fmla="*/ 2170610 h 2170610"/>
              <a:gd name="connsiteX6" fmla="*/ 0 w 4516338"/>
              <a:gd name="connsiteY6" fmla="*/ 1085305 h 2170610"/>
              <a:gd name="connsiteX0" fmla="*/ 0 w 4515309"/>
              <a:gd name="connsiteY0" fmla="*/ 1085305 h 2170610"/>
              <a:gd name="connsiteX1" fmla="*/ 1085305 w 4515309"/>
              <a:gd name="connsiteY1" fmla="*/ 0 h 2170610"/>
              <a:gd name="connsiteX2" fmla="*/ 3653330 w 4515309"/>
              <a:gd name="connsiteY2" fmla="*/ 277290 h 2170610"/>
              <a:gd name="connsiteX3" fmla="*/ 4515052 w 4515309"/>
              <a:gd name="connsiteY3" fmla="*/ 1159525 h 2170610"/>
              <a:gd name="connsiteX4" fmla="*/ 3693926 w 4515309"/>
              <a:gd name="connsiteY4" fmla="*/ 1877820 h 2170610"/>
              <a:gd name="connsiteX5" fmla="*/ 1085305 w 4515309"/>
              <a:gd name="connsiteY5" fmla="*/ 2170610 h 2170610"/>
              <a:gd name="connsiteX6" fmla="*/ 0 w 4515309"/>
              <a:gd name="connsiteY6" fmla="*/ 1085305 h 2170610"/>
              <a:gd name="connsiteX0" fmla="*/ 0 w 4515144"/>
              <a:gd name="connsiteY0" fmla="*/ 1085305 h 2170610"/>
              <a:gd name="connsiteX1" fmla="*/ 1085305 w 4515144"/>
              <a:gd name="connsiteY1" fmla="*/ 0 h 2170610"/>
              <a:gd name="connsiteX2" fmla="*/ 3653330 w 4515144"/>
              <a:gd name="connsiteY2" fmla="*/ 277290 h 2170610"/>
              <a:gd name="connsiteX3" fmla="*/ 4515052 w 4515144"/>
              <a:gd name="connsiteY3" fmla="*/ 1159525 h 2170610"/>
              <a:gd name="connsiteX4" fmla="*/ 3693926 w 4515144"/>
              <a:gd name="connsiteY4" fmla="*/ 1877820 h 2170610"/>
              <a:gd name="connsiteX5" fmla="*/ 1085305 w 4515144"/>
              <a:gd name="connsiteY5" fmla="*/ 2170610 h 2170610"/>
              <a:gd name="connsiteX6" fmla="*/ 0 w 4515144"/>
              <a:gd name="connsiteY6" fmla="*/ 1085305 h 2170610"/>
              <a:gd name="connsiteX0" fmla="*/ 0 w 4515217"/>
              <a:gd name="connsiteY0" fmla="*/ 1085305 h 2170610"/>
              <a:gd name="connsiteX1" fmla="*/ 1085305 w 4515217"/>
              <a:gd name="connsiteY1" fmla="*/ 0 h 2170610"/>
              <a:gd name="connsiteX2" fmla="*/ 3653330 w 4515217"/>
              <a:gd name="connsiteY2" fmla="*/ 277290 h 2170610"/>
              <a:gd name="connsiteX3" fmla="*/ 4515052 w 4515217"/>
              <a:gd name="connsiteY3" fmla="*/ 1159525 h 2170610"/>
              <a:gd name="connsiteX4" fmla="*/ 3693926 w 4515217"/>
              <a:gd name="connsiteY4" fmla="*/ 1877820 h 2170610"/>
              <a:gd name="connsiteX5" fmla="*/ 1085305 w 4515217"/>
              <a:gd name="connsiteY5" fmla="*/ 2170610 h 2170610"/>
              <a:gd name="connsiteX6" fmla="*/ 0 w 4515217"/>
              <a:gd name="connsiteY6" fmla="*/ 1085305 h 2170610"/>
              <a:gd name="connsiteX0" fmla="*/ 0 w 4516558"/>
              <a:gd name="connsiteY0" fmla="*/ 1085305 h 2170610"/>
              <a:gd name="connsiteX1" fmla="*/ 1085305 w 4516558"/>
              <a:gd name="connsiteY1" fmla="*/ 0 h 2170610"/>
              <a:gd name="connsiteX2" fmla="*/ 3653330 w 4516558"/>
              <a:gd name="connsiteY2" fmla="*/ 277290 h 2170610"/>
              <a:gd name="connsiteX3" fmla="*/ 4515052 w 4516558"/>
              <a:gd name="connsiteY3" fmla="*/ 1159525 h 2170610"/>
              <a:gd name="connsiteX4" fmla="*/ 3693926 w 4516558"/>
              <a:gd name="connsiteY4" fmla="*/ 1877820 h 2170610"/>
              <a:gd name="connsiteX5" fmla="*/ 1085305 w 4516558"/>
              <a:gd name="connsiteY5" fmla="*/ 2170610 h 2170610"/>
              <a:gd name="connsiteX6" fmla="*/ 0 w 4516558"/>
              <a:gd name="connsiteY6" fmla="*/ 1085305 h 2170610"/>
              <a:gd name="connsiteX0" fmla="*/ 0 w 4515938"/>
              <a:gd name="connsiteY0" fmla="*/ 1085305 h 2170610"/>
              <a:gd name="connsiteX1" fmla="*/ 1085305 w 4515938"/>
              <a:gd name="connsiteY1" fmla="*/ 0 h 2170610"/>
              <a:gd name="connsiteX2" fmla="*/ 3653330 w 4515938"/>
              <a:gd name="connsiteY2" fmla="*/ 277290 h 2170610"/>
              <a:gd name="connsiteX3" fmla="*/ 4515052 w 4515938"/>
              <a:gd name="connsiteY3" fmla="*/ 1159525 h 2170610"/>
              <a:gd name="connsiteX4" fmla="*/ 3693926 w 4515938"/>
              <a:gd name="connsiteY4" fmla="*/ 1877820 h 2170610"/>
              <a:gd name="connsiteX5" fmla="*/ 1085305 w 4515938"/>
              <a:gd name="connsiteY5" fmla="*/ 2170610 h 2170610"/>
              <a:gd name="connsiteX6" fmla="*/ 0 w 4515938"/>
              <a:gd name="connsiteY6" fmla="*/ 1085305 h 2170610"/>
              <a:gd name="connsiteX0" fmla="*/ 0 w 4515384"/>
              <a:gd name="connsiteY0" fmla="*/ 1085305 h 2170610"/>
              <a:gd name="connsiteX1" fmla="*/ 1085305 w 4515384"/>
              <a:gd name="connsiteY1" fmla="*/ 0 h 2170610"/>
              <a:gd name="connsiteX2" fmla="*/ 3653330 w 4515384"/>
              <a:gd name="connsiteY2" fmla="*/ 277290 h 2170610"/>
              <a:gd name="connsiteX3" fmla="*/ 4515052 w 4515384"/>
              <a:gd name="connsiteY3" fmla="*/ 1159525 h 2170610"/>
              <a:gd name="connsiteX4" fmla="*/ 3709551 w 4515384"/>
              <a:gd name="connsiteY4" fmla="*/ 1890811 h 2170610"/>
              <a:gd name="connsiteX5" fmla="*/ 1085305 w 4515384"/>
              <a:gd name="connsiteY5" fmla="*/ 2170610 h 2170610"/>
              <a:gd name="connsiteX6" fmla="*/ 0 w 4515384"/>
              <a:gd name="connsiteY6" fmla="*/ 1085305 h 2170610"/>
              <a:gd name="connsiteX0" fmla="*/ 0 w 4515438"/>
              <a:gd name="connsiteY0" fmla="*/ 1085305 h 2170610"/>
              <a:gd name="connsiteX1" fmla="*/ 1085305 w 4515438"/>
              <a:gd name="connsiteY1" fmla="*/ 0 h 2170610"/>
              <a:gd name="connsiteX2" fmla="*/ 3648767 w 4515438"/>
              <a:gd name="connsiteY2" fmla="*/ 266889 h 2170610"/>
              <a:gd name="connsiteX3" fmla="*/ 4515052 w 4515438"/>
              <a:gd name="connsiteY3" fmla="*/ 1159525 h 2170610"/>
              <a:gd name="connsiteX4" fmla="*/ 3709551 w 4515438"/>
              <a:gd name="connsiteY4" fmla="*/ 1890811 h 2170610"/>
              <a:gd name="connsiteX5" fmla="*/ 1085305 w 4515438"/>
              <a:gd name="connsiteY5" fmla="*/ 2170610 h 2170610"/>
              <a:gd name="connsiteX6" fmla="*/ 0 w 4515438"/>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16904"/>
              <a:gd name="connsiteY0" fmla="*/ 1085305 h 2170610"/>
              <a:gd name="connsiteX1" fmla="*/ 1085305 w 4516904"/>
              <a:gd name="connsiteY1" fmla="*/ 0 h 2170610"/>
              <a:gd name="connsiteX2" fmla="*/ 3648767 w 4516904"/>
              <a:gd name="connsiteY2" fmla="*/ 266889 h 2170610"/>
              <a:gd name="connsiteX3" fmla="*/ 4515052 w 4516904"/>
              <a:gd name="connsiteY3" fmla="*/ 1159525 h 2170610"/>
              <a:gd name="connsiteX4" fmla="*/ 3709551 w 4516904"/>
              <a:gd name="connsiteY4" fmla="*/ 1890811 h 2170610"/>
              <a:gd name="connsiteX5" fmla="*/ 1085305 w 4516904"/>
              <a:gd name="connsiteY5" fmla="*/ 2170610 h 2170610"/>
              <a:gd name="connsiteX6" fmla="*/ 0 w 4516904"/>
              <a:gd name="connsiteY6" fmla="*/ 1085305 h 2170610"/>
              <a:gd name="connsiteX0" fmla="*/ 0 w 4521693"/>
              <a:gd name="connsiteY0" fmla="*/ 1085305 h 2170610"/>
              <a:gd name="connsiteX1" fmla="*/ 1085305 w 4521693"/>
              <a:gd name="connsiteY1" fmla="*/ 0 h 2170610"/>
              <a:gd name="connsiteX2" fmla="*/ 3648767 w 4521693"/>
              <a:gd name="connsiteY2" fmla="*/ 266889 h 2170610"/>
              <a:gd name="connsiteX3" fmla="*/ 4519891 w 4521693"/>
              <a:gd name="connsiteY3" fmla="*/ 1123909 h 2170610"/>
              <a:gd name="connsiteX4" fmla="*/ 3709551 w 4521693"/>
              <a:gd name="connsiteY4" fmla="*/ 1890811 h 2170610"/>
              <a:gd name="connsiteX5" fmla="*/ 1085305 w 4521693"/>
              <a:gd name="connsiteY5" fmla="*/ 2170610 h 2170610"/>
              <a:gd name="connsiteX6" fmla="*/ 0 w 4521693"/>
              <a:gd name="connsiteY6" fmla="*/ 1085305 h 2170610"/>
              <a:gd name="connsiteX0" fmla="*/ 0 w 4520048"/>
              <a:gd name="connsiteY0" fmla="*/ 1085305 h 2170610"/>
              <a:gd name="connsiteX1" fmla="*/ 1085305 w 4520048"/>
              <a:gd name="connsiteY1" fmla="*/ 0 h 2170610"/>
              <a:gd name="connsiteX2" fmla="*/ 3648767 w 4520048"/>
              <a:gd name="connsiteY2" fmla="*/ 266889 h 2170610"/>
              <a:gd name="connsiteX3" fmla="*/ 4519891 w 4520048"/>
              <a:gd name="connsiteY3" fmla="*/ 1123909 h 2170610"/>
              <a:gd name="connsiteX4" fmla="*/ 3709551 w 4520048"/>
              <a:gd name="connsiteY4" fmla="*/ 1890811 h 2170610"/>
              <a:gd name="connsiteX5" fmla="*/ 1085305 w 4520048"/>
              <a:gd name="connsiteY5" fmla="*/ 2170610 h 2170610"/>
              <a:gd name="connsiteX6" fmla="*/ 0 w 4520048"/>
              <a:gd name="connsiteY6" fmla="*/ 1085305 h 2170610"/>
              <a:gd name="connsiteX0" fmla="*/ 0 w 4520693"/>
              <a:gd name="connsiteY0" fmla="*/ 1085305 h 2170610"/>
              <a:gd name="connsiteX1" fmla="*/ 1085305 w 4520693"/>
              <a:gd name="connsiteY1" fmla="*/ 0 h 2170610"/>
              <a:gd name="connsiteX2" fmla="*/ 3648767 w 4520693"/>
              <a:gd name="connsiteY2" fmla="*/ 266889 h 2170610"/>
              <a:gd name="connsiteX3" fmla="*/ 4519891 w 4520693"/>
              <a:gd name="connsiteY3" fmla="*/ 1123909 h 2170610"/>
              <a:gd name="connsiteX4" fmla="*/ 3709551 w 4520693"/>
              <a:gd name="connsiteY4" fmla="*/ 1890811 h 2170610"/>
              <a:gd name="connsiteX5" fmla="*/ 1085305 w 4520693"/>
              <a:gd name="connsiteY5" fmla="*/ 2170610 h 2170610"/>
              <a:gd name="connsiteX6" fmla="*/ 0 w 4520693"/>
              <a:gd name="connsiteY6" fmla="*/ 1085305 h 2170610"/>
              <a:gd name="connsiteX0" fmla="*/ 0 w 4520021"/>
              <a:gd name="connsiteY0" fmla="*/ 1085305 h 2170610"/>
              <a:gd name="connsiteX1" fmla="*/ 1085305 w 4520021"/>
              <a:gd name="connsiteY1" fmla="*/ 0 h 2170610"/>
              <a:gd name="connsiteX2" fmla="*/ 3648767 w 4520021"/>
              <a:gd name="connsiteY2" fmla="*/ 266889 h 2170610"/>
              <a:gd name="connsiteX3" fmla="*/ 4519891 w 4520021"/>
              <a:gd name="connsiteY3" fmla="*/ 1123909 h 2170610"/>
              <a:gd name="connsiteX4" fmla="*/ 3709551 w 4520021"/>
              <a:gd name="connsiteY4" fmla="*/ 1890811 h 2170610"/>
              <a:gd name="connsiteX5" fmla="*/ 1085305 w 4520021"/>
              <a:gd name="connsiteY5" fmla="*/ 2170610 h 2170610"/>
              <a:gd name="connsiteX6" fmla="*/ 0 w 4520021"/>
              <a:gd name="connsiteY6" fmla="*/ 1085305 h 2170610"/>
              <a:gd name="connsiteX0" fmla="*/ 0 w 4520212"/>
              <a:gd name="connsiteY0" fmla="*/ 1085305 h 2170610"/>
              <a:gd name="connsiteX1" fmla="*/ 1085305 w 4520212"/>
              <a:gd name="connsiteY1" fmla="*/ 0 h 2170610"/>
              <a:gd name="connsiteX2" fmla="*/ 3648767 w 4520212"/>
              <a:gd name="connsiteY2" fmla="*/ 266889 h 2170610"/>
              <a:gd name="connsiteX3" fmla="*/ 4519891 w 4520212"/>
              <a:gd name="connsiteY3" fmla="*/ 1123909 h 2170610"/>
              <a:gd name="connsiteX4" fmla="*/ 3709551 w 4520212"/>
              <a:gd name="connsiteY4" fmla="*/ 1890811 h 2170610"/>
              <a:gd name="connsiteX5" fmla="*/ 1085305 w 4520212"/>
              <a:gd name="connsiteY5" fmla="*/ 2170610 h 2170610"/>
              <a:gd name="connsiteX6" fmla="*/ 0 w 4520212"/>
              <a:gd name="connsiteY6" fmla="*/ 1085305 h 2170610"/>
              <a:gd name="connsiteX0" fmla="*/ 0 w 4519938"/>
              <a:gd name="connsiteY0" fmla="*/ 1085305 h 2170610"/>
              <a:gd name="connsiteX1" fmla="*/ 1085305 w 4519938"/>
              <a:gd name="connsiteY1" fmla="*/ 0 h 2170610"/>
              <a:gd name="connsiteX2" fmla="*/ 3648767 w 4519938"/>
              <a:gd name="connsiteY2" fmla="*/ 266889 h 2170610"/>
              <a:gd name="connsiteX3" fmla="*/ 4519891 w 4519938"/>
              <a:gd name="connsiteY3" fmla="*/ 1123909 h 2170610"/>
              <a:gd name="connsiteX4" fmla="*/ 3709551 w 4519938"/>
              <a:gd name="connsiteY4" fmla="*/ 1890811 h 2170610"/>
              <a:gd name="connsiteX5" fmla="*/ 1085305 w 4519938"/>
              <a:gd name="connsiteY5" fmla="*/ 2170610 h 2170610"/>
              <a:gd name="connsiteX6" fmla="*/ 0 w 4519938"/>
              <a:gd name="connsiteY6" fmla="*/ 1085305 h 2170610"/>
              <a:gd name="connsiteX0" fmla="*/ 0 w 4499374"/>
              <a:gd name="connsiteY0" fmla="*/ 1085305 h 2170610"/>
              <a:gd name="connsiteX1" fmla="*/ 1085305 w 4499374"/>
              <a:gd name="connsiteY1" fmla="*/ 0 h 2170610"/>
              <a:gd name="connsiteX2" fmla="*/ 3648767 w 4499374"/>
              <a:gd name="connsiteY2" fmla="*/ 266889 h 2170610"/>
              <a:gd name="connsiteX3" fmla="*/ 4499317 w 4499374"/>
              <a:gd name="connsiteY3" fmla="*/ 1047344 h 2170610"/>
              <a:gd name="connsiteX4" fmla="*/ 3709551 w 4499374"/>
              <a:gd name="connsiteY4" fmla="*/ 1890811 h 2170610"/>
              <a:gd name="connsiteX5" fmla="*/ 1085305 w 4499374"/>
              <a:gd name="connsiteY5" fmla="*/ 2170610 h 2170610"/>
              <a:gd name="connsiteX6" fmla="*/ 0 w 4499374"/>
              <a:gd name="connsiteY6" fmla="*/ 1085305 h 2170610"/>
              <a:gd name="connsiteX0" fmla="*/ 0 w 4501862"/>
              <a:gd name="connsiteY0" fmla="*/ 1085305 h 2170610"/>
              <a:gd name="connsiteX1" fmla="*/ 1085305 w 4501862"/>
              <a:gd name="connsiteY1" fmla="*/ 0 h 2170610"/>
              <a:gd name="connsiteX2" fmla="*/ 3648767 w 4501862"/>
              <a:gd name="connsiteY2" fmla="*/ 266889 h 2170610"/>
              <a:gd name="connsiteX3" fmla="*/ 4499317 w 4501862"/>
              <a:gd name="connsiteY3" fmla="*/ 1047344 h 2170610"/>
              <a:gd name="connsiteX4" fmla="*/ 3709551 w 4501862"/>
              <a:gd name="connsiteY4" fmla="*/ 1890811 h 2170610"/>
              <a:gd name="connsiteX5" fmla="*/ 1085305 w 4501862"/>
              <a:gd name="connsiteY5" fmla="*/ 2170610 h 2170610"/>
              <a:gd name="connsiteX6" fmla="*/ 0 w 4501862"/>
              <a:gd name="connsiteY6" fmla="*/ 1085305 h 2170610"/>
              <a:gd name="connsiteX0" fmla="*/ 0 w 4499895"/>
              <a:gd name="connsiteY0" fmla="*/ 1085305 h 2170610"/>
              <a:gd name="connsiteX1" fmla="*/ 1085305 w 4499895"/>
              <a:gd name="connsiteY1" fmla="*/ 0 h 2170610"/>
              <a:gd name="connsiteX2" fmla="*/ 3648767 w 4499895"/>
              <a:gd name="connsiteY2" fmla="*/ 266889 h 2170610"/>
              <a:gd name="connsiteX3" fmla="*/ 4499317 w 4499895"/>
              <a:gd name="connsiteY3" fmla="*/ 1047344 h 2170610"/>
              <a:gd name="connsiteX4" fmla="*/ 3709551 w 4499895"/>
              <a:gd name="connsiteY4" fmla="*/ 1890811 h 2170610"/>
              <a:gd name="connsiteX5" fmla="*/ 1085305 w 4499895"/>
              <a:gd name="connsiteY5" fmla="*/ 2170610 h 2170610"/>
              <a:gd name="connsiteX6" fmla="*/ 0 w 4499895"/>
              <a:gd name="connsiteY6" fmla="*/ 1085305 h 2170610"/>
              <a:gd name="connsiteX0" fmla="*/ 0 w 4500491"/>
              <a:gd name="connsiteY0" fmla="*/ 1085305 h 2170610"/>
              <a:gd name="connsiteX1" fmla="*/ 1085305 w 4500491"/>
              <a:gd name="connsiteY1" fmla="*/ 0 h 2170610"/>
              <a:gd name="connsiteX2" fmla="*/ 3648767 w 4500491"/>
              <a:gd name="connsiteY2" fmla="*/ 266889 h 2170610"/>
              <a:gd name="connsiteX3" fmla="*/ 4499317 w 4500491"/>
              <a:gd name="connsiteY3" fmla="*/ 1047344 h 2170610"/>
              <a:gd name="connsiteX4" fmla="*/ 3709551 w 4500491"/>
              <a:gd name="connsiteY4" fmla="*/ 1890811 h 2170610"/>
              <a:gd name="connsiteX5" fmla="*/ 1085305 w 4500491"/>
              <a:gd name="connsiteY5" fmla="*/ 2170610 h 2170610"/>
              <a:gd name="connsiteX6" fmla="*/ 0 w 4500491"/>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45"/>
              <a:gd name="connsiteY0" fmla="*/ 1085305 h 2170610"/>
              <a:gd name="connsiteX1" fmla="*/ 1085305 w 4500245"/>
              <a:gd name="connsiteY1" fmla="*/ 0 h 2170610"/>
              <a:gd name="connsiteX2" fmla="*/ 3648767 w 4500245"/>
              <a:gd name="connsiteY2" fmla="*/ 266889 h 2170610"/>
              <a:gd name="connsiteX3" fmla="*/ 4499317 w 4500245"/>
              <a:gd name="connsiteY3" fmla="*/ 1047344 h 2170610"/>
              <a:gd name="connsiteX4" fmla="*/ 3709551 w 4500245"/>
              <a:gd name="connsiteY4" fmla="*/ 1890811 h 2170610"/>
              <a:gd name="connsiteX5" fmla="*/ 1085305 w 4500245"/>
              <a:gd name="connsiteY5" fmla="*/ 2170610 h 2170610"/>
              <a:gd name="connsiteX6" fmla="*/ 0 w 4500245"/>
              <a:gd name="connsiteY6" fmla="*/ 1085305 h 2170610"/>
              <a:gd name="connsiteX0" fmla="*/ 0 w 4500279"/>
              <a:gd name="connsiteY0" fmla="*/ 1085305 h 2170610"/>
              <a:gd name="connsiteX1" fmla="*/ 1085305 w 4500279"/>
              <a:gd name="connsiteY1" fmla="*/ 0 h 2170610"/>
              <a:gd name="connsiteX2" fmla="*/ 3648767 w 4500279"/>
              <a:gd name="connsiteY2" fmla="*/ 266889 h 2170610"/>
              <a:gd name="connsiteX3" fmla="*/ 4499317 w 4500279"/>
              <a:gd name="connsiteY3" fmla="*/ 1047344 h 2170610"/>
              <a:gd name="connsiteX4" fmla="*/ 3709551 w 4500279"/>
              <a:gd name="connsiteY4" fmla="*/ 1890811 h 2170610"/>
              <a:gd name="connsiteX5" fmla="*/ 1085305 w 4500279"/>
              <a:gd name="connsiteY5" fmla="*/ 2170610 h 2170610"/>
              <a:gd name="connsiteX6" fmla="*/ 0 w 4500279"/>
              <a:gd name="connsiteY6" fmla="*/ 1085305 h 2170610"/>
              <a:gd name="connsiteX0" fmla="*/ 0 w 4499950"/>
              <a:gd name="connsiteY0" fmla="*/ 1085305 h 2170610"/>
              <a:gd name="connsiteX1" fmla="*/ 1085305 w 4499950"/>
              <a:gd name="connsiteY1" fmla="*/ 0 h 2170610"/>
              <a:gd name="connsiteX2" fmla="*/ 3648767 w 4499950"/>
              <a:gd name="connsiteY2" fmla="*/ 266889 h 2170610"/>
              <a:gd name="connsiteX3" fmla="*/ 4499317 w 4499950"/>
              <a:gd name="connsiteY3" fmla="*/ 1047344 h 2170610"/>
              <a:gd name="connsiteX4" fmla="*/ 3713468 w 4499950"/>
              <a:gd name="connsiteY4" fmla="*/ 1903978 h 2170610"/>
              <a:gd name="connsiteX5" fmla="*/ 1085305 w 4499950"/>
              <a:gd name="connsiteY5" fmla="*/ 2170610 h 2170610"/>
              <a:gd name="connsiteX6" fmla="*/ 0 w 4499950"/>
              <a:gd name="connsiteY6" fmla="*/ 1085305 h 21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9950" h="2170610">
                <a:moveTo>
                  <a:pt x="0" y="1085305"/>
                </a:moveTo>
                <a:cubicBezTo>
                  <a:pt x="0" y="485908"/>
                  <a:pt x="485908" y="0"/>
                  <a:pt x="1085305" y="0"/>
                </a:cubicBezTo>
                <a:cubicBezTo>
                  <a:pt x="1887354" y="0"/>
                  <a:pt x="2829099" y="216566"/>
                  <a:pt x="3648767" y="266889"/>
                </a:cubicBezTo>
                <a:cubicBezTo>
                  <a:pt x="4324467" y="302252"/>
                  <a:pt x="4488534" y="774496"/>
                  <a:pt x="4499317" y="1047344"/>
                </a:cubicBezTo>
                <a:cubicBezTo>
                  <a:pt x="4510100" y="1320192"/>
                  <a:pt x="4388700" y="1809498"/>
                  <a:pt x="3713468" y="1903978"/>
                </a:cubicBezTo>
                <a:lnTo>
                  <a:pt x="1085305" y="2170610"/>
                </a:lnTo>
                <a:cubicBezTo>
                  <a:pt x="485908" y="2170610"/>
                  <a:pt x="0" y="1684702"/>
                  <a:pt x="0" y="1085305"/>
                </a:cubicBez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30498" y="3055877"/>
            <a:ext cx="2149486" cy="2149486"/>
            <a:chOff x="330498" y="3055877"/>
            <a:chExt cx="2149486" cy="2149486"/>
          </a:xfrm>
        </p:grpSpPr>
        <p:grpSp>
          <p:nvGrpSpPr>
            <p:cNvPr id="14" name="组合 13"/>
            <p:cNvGrpSpPr/>
            <p:nvPr/>
          </p:nvGrpSpPr>
          <p:grpSpPr>
            <a:xfrm>
              <a:off x="330498" y="3055877"/>
              <a:ext cx="2149486" cy="2149486"/>
              <a:chOff x="3282050" y="1720501"/>
              <a:chExt cx="2902298" cy="2902298"/>
            </a:xfrm>
          </p:grpSpPr>
          <p:sp>
            <p:nvSpPr>
              <p:cNvPr id="105" name="椭圆 104"/>
              <p:cNvSpPr/>
              <p:nvPr/>
            </p:nvSpPr>
            <p:spPr>
              <a:xfrm>
                <a:off x="3929196" y="2367647"/>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椭圆 105"/>
              <p:cNvSpPr/>
              <p:nvPr/>
            </p:nvSpPr>
            <p:spPr>
              <a:xfrm>
                <a:off x="3598997" y="2037448"/>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椭圆 106"/>
              <p:cNvSpPr/>
              <p:nvPr/>
            </p:nvSpPr>
            <p:spPr>
              <a:xfrm>
                <a:off x="3282050" y="1720501"/>
                <a:ext cx="2902298" cy="2902298"/>
              </a:xfrm>
              <a:prstGeom prst="ellipse">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p:cNvSpPr/>
              <p:nvPr/>
            </p:nvSpPr>
            <p:spPr>
              <a:xfrm>
                <a:off x="3966371" y="2404822"/>
                <a:ext cx="1533656" cy="1533656"/>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a:off x="3629184" y="2067635"/>
                <a:ext cx="2208030" cy="2208030"/>
              </a:xfrm>
              <a:prstGeom prst="ellips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4656063" y="2140505"/>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966371"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5320889" y="2407097"/>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5610072"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3704460" y="3094514"/>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656063" y="4054331"/>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966371"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5360849" y="3720176"/>
                <a:ext cx="154272" cy="154272"/>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2" name="图片 131"/>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13916" y="3732605"/>
              <a:ext cx="833816" cy="833816"/>
            </a:xfrm>
            <a:prstGeom prst="rect">
              <a:avLst/>
            </a:prstGeom>
          </p:spPr>
        </p:pic>
      </p:grpSp>
      <p:grpSp>
        <p:nvGrpSpPr>
          <p:cNvPr id="20" name="组合 19"/>
          <p:cNvGrpSpPr/>
          <p:nvPr/>
        </p:nvGrpSpPr>
        <p:grpSpPr>
          <a:xfrm>
            <a:off x="2708799" y="2005584"/>
            <a:ext cx="1460647" cy="1460647"/>
            <a:chOff x="2694974" y="1712976"/>
            <a:chExt cx="1460647" cy="1460647"/>
          </a:xfrm>
        </p:grpSpPr>
        <p:grpSp>
          <p:nvGrpSpPr>
            <p:cNvPr id="13" name="组合 12"/>
            <p:cNvGrpSpPr/>
            <p:nvPr/>
          </p:nvGrpSpPr>
          <p:grpSpPr>
            <a:xfrm>
              <a:off x="2694974" y="1712976"/>
              <a:ext cx="1460647" cy="1460647"/>
              <a:chOff x="8081716" y="1942953"/>
              <a:chExt cx="2268404" cy="2268404"/>
            </a:xfrm>
          </p:grpSpPr>
          <p:sp>
            <p:nvSpPr>
              <p:cNvPr id="119" name="椭圆 118"/>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6" name="图片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118819" y="2108974"/>
              <a:ext cx="648000" cy="648000"/>
            </a:xfrm>
            <a:prstGeom prst="rect">
              <a:avLst/>
            </a:prstGeom>
          </p:spPr>
        </p:pic>
      </p:grpSp>
      <p:grpSp>
        <p:nvGrpSpPr>
          <p:cNvPr id="21" name="组合 20"/>
          <p:cNvGrpSpPr/>
          <p:nvPr/>
        </p:nvGrpSpPr>
        <p:grpSpPr>
          <a:xfrm>
            <a:off x="2708799" y="4151939"/>
            <a:ext cx="1460647" cy="1460647"/>
            <a:chOff x="2882263" y="4811583"/>
            <a:chExt cx="1460647" cy="1460647"/>
          </a:xfrm>
        </p:grpSpPr>
        <p:grpSp>
          <p:nvGrpSpPr>
            <p:cNvPr id="125" name="组合 124"/>
            <p:cNvGrpSpPr/>
            <p:nvPr/>
          </p:nvGrpSpPr>
          <p:grpSpPr>
            <a:xfrm>
              <a:off x="2882263" y="4811583"/>
              <a:ext cx="1460647" cy="1460647"/>
              <a:chOff x="8081716" y="1942953"/>
              <a:chExt cx="2268404" cy="2268404"/>
            </a:xfrm>
          </p:grpSpPr>
          <p:sp>
            <p:nvSpPr>
              <p:cNvPr id="126" name="椭圆 125"/>
              <p:cNvSpPr/>
              <p:nvPr/>
            </p:nvSpPr>
            <p:spPr>
              <a:xfrm>
                <a:off x="8411915" y="2273152"/>
                <a:ext cx="1608007" cy="160800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7" name="椭圆 126"/>
              <p:cNvSpPr/>
              <p:nvPr/>
            </p:nvSpPr>
            <p:spPr>
              <a:xfrm>
                <a:off x="8081716" y="1942953"/>
                <a:ext cx="2268404" cy="226840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8" name="椭圆 127"/>
              <p:cNvSpPr/>
              <p:nvPr/>
            </p:nvSpPr>
            <p:spPr>
              <a:xfrm>
                <a:off x="8449090" y="2310327"/>
                <a:ext cx="1533656" cy="1533656"/>
              </a:xfrm>
              <a:prstGeom prst="ellipse">
                <a:avLst/>
              </a:prstGeom>
              <a:blipFill dpi="0" rotWithShape="1">
                <a:blip r:embed="rId3">
                  <a:alphaModFix amt="55000"/>
                </a:blip>
                <a:srcRect/>
                <a:stretch>
                  <a:fillRect/>
                </a:stretch>
              </a:blipFill>
              <a:ln w="3175">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椭圆 128"/>
              <p:cNvSpPr/>
              <p:nvPr/>
            </p:nvSpPr>
            <p:spPr>
              <a:xfrm>
                <a:off x="8218223" y="2079460"/>
                <a:ext cx="1995390" cy="1995390"/>
              </a:xfrm>
              <a:prstGeom prst="ellipse">
                <a:avLst/>
              </a:prstGeom>
              <a:noFill/>
              <a:ln w="1905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06778" y="5226065"/>
              <a:ext cx="648000" cy="648000"/>
            </a:xfrm>
            <a:prstGeom prst="rect">
              <a:avLst/>
            </a:prstGeom>
          </p:spPr>
        </p:pic>
      </p:grpSp>
      <p:sp>
        <p:nvSpPr>
          <p:cNvPr id="139" name="文本框 138"/>
          <p:cNvSpPr txBox="1"/>
          <p:nvPr/>
        </p:nvSpPr>
        <p:spPr>
          <a:xfrm>
            <a:off x="4544568" y="2031021"/>
            <a:ext cx="141577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工作一</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4544567" y="2628274"/>
            <a:ext cx="6370359" cy="90890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目前该项工作的具体进度目前该项工作的具体进度目前该项工作的具体进度目前该项工作的具体进度目前目前该项工作的具体进度目前目前该项工作的具体进度目前目前该项工作的具体进度目前</a:t>
            </a:r>
            <a:endParaRPr lang="zh-CN" altLang="en-US" sz="1400" dirty="0"/>
          </a:p>
        </p:txBody>
      </p:sp>
      <p:cxnSp>
        <p:nvCxnSpPr>
          <p:cNvPr id="141" name="直接连接符 140"/>
          <p:cNvCxnSpPr/>
          <p:nvPr/>
        </p:nvCxnSpPr>
        <p:spPr>
          <a:xfrm>
            <a:off x="4624856" y="2615796"/>
            <a:ext cx="2375384"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4518380" y="4276669"/>
            <a:ext cx="1415772"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工作二</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43" name="矩形 142"/>
          <p:cNvSpPr/>
          <p:nvPr/>
        </p:nvSpPr>
        <p:spPr>
          <a:xfrm>
            <a:off x="4518380" y="4873922"/>
            <a:ext cx="6396546" cy="90890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目前该项工作的具体进度目前该项工作的具体进度目前该项工作的具体进度目前该项工作的具体进度目前目前该项工作的具体进度目前目前该项工作的具体进度目前目前该项工作的具体进度目前</a:t>
            </a:r>
            <a:endParaRPr lang="zh-CN" altLang="en-US" sz="1400" dirty="0"/>
          </a:p>
        </p:txBody>
      </p:sp>
      <p:cxnSp>
        <p:nvCxnSpPr>
          <p:cNvPr id="144" name="直接连接符 143"/>
          <p:cNvCxnSpPr/>
          <p:nvPr/>
        </p:nvCxnSpPr>
        <p:spPr>
          <a:xfrm>
            <a:off x="4598668" y="4861444"/>
            <a:ext cx="2127252"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909273" y="2382053"/>
            <a:ext cx="901209" cy="246221"/>
          </a:xfrm>
          <a:prstGeom prst="rect">
            <a:avLst/>
          </a:prstGeom>
        </p:spPr>
        <p:txBody>
          <a:bodyPr wrap="none">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WORK </a:t>
            </a:r>
            <a:r>
              <a:rPr lang="en-US" altLang="zh-CN" sz="1000" dirty="0" smtClean="0">
                <a:solidFill>
                  <a:schemeClr val="bg1"/>
                </a:solidFill>
                <a:latin typeface="微软雅黑" panose="020B0503020204020204" pitchFamily="34" charset="-122"/>
                <a:ea typeface="微软雅黑" panose="020B0503020204020204" pitchFamily="34" charset="-122"/>
              </a:rPr>
              <a:t>ONE</a:t>
            </a:r>
            <a:endParaRPr lang="zh-CN" altLang="en-US" sz="1000" dirty="0"/>
          </a:p>
        </p:txBody>
      </p:sp>
      <p:sp>
        <p:nvSpPr>
          <p:cNvPr id="146" name="矩形 145"/>
          <p:cNvSpPr/>
          <p:nvPr/>
        </p:nvSpPr>
        <p:spPr>
          <a:xfrm>
            <a:off x="5909273" y="4581162"/>
            <a:ext cx="930063" cy="246221"/>
          </a:xfrm>
          <a:prstGeom prst="rect">
            <a:avLst/>
          </a:prstGeom>
        </p:spPr>
        <p:txBody>
          <a:bodyPr wrap="none">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WORK </a:t>
            </a:r>
            <a:r>
              <a:rPr lang="en-US" altLang="zh-CN" sz="1000" dirty="0" smtClean="0">
                <a:solidFill>
                  <a:schemeClr val="bg1"/>
                </a:solidFill>
                <a:latin typeface="微软雅黑" panose="020B0503020204020204" pitchFamily="34" charset="-122"/>
                <a:ea typeface="微软雅黑" panose="020B0503020204020204" pitchFamily="34" charset="-122"/>
              </a:rPr>
              <a:t>TWO</a:t>
            </a:r>
            <a:endParaRPr lang="zh-CN" altLang="en-US" sz="1000" dirty="0"/>
          </a:p>
        </p:txBody>
      </p:sp>
    </p:spTree>
    <p:extLst>
      <p:ext uri="{BB962C8B-B14F-4D97-AF65-F5344CB8AC3E}">
        <p14:creationId xmlns:p14="http://schemas.microsoft.com/office/powerpoint/2010/main" val="2842652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文本框 200"/>
          <p:cNvSpPr txBox="1"/>
          <p:nvPr/>
        </p:nvSpPr>
        <p:spPr>
          <a:xfrm>
            <a:off x="2562491" y="1768092"/>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工作一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3" name="矩形 202"/>
          <p:cNvSpPr/>
          <p:nvPr/>
        </p:nvSpPr>
        <p:spPr>
          <a:xfrm>
            <a:off x="1180618" y="2168202"/>
            <a:ext cx="2797645" cy="908903"/>
          </a:xfrm>
          <a:prstGeom prst="rect">
            <a:avLst/>
          </a:prstGeom>
        </p:spPr>
        <p:txBody>
          <a:bodyPr wrap="square">
            <a:spAutoFit/>
          </a:bodyPr>
          <a:lstStyle/>
          <a:p>
            <a:pPr algn="r">
              <a:lnSpc>
                <a:spcPct val="130000"/>
              </a:lnSpc>
            </a:pPr>
            <a:r>
              <a:rPr lang="zh-CN" altLang="en-US" sz="1400" dirty="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nvGrpSpPr>
          <p:cNvPr id="205" name="组合 204"/>
          <p:cNvGrpSpPr/>
          <p:nvPr/>
        </p:nvGrpSpPr>
        <p:grpSpPr>
          <a:xfrm>
            <a:off x="1268136" y="4504946"/>
            <a:ext cx="2744273" cy="1332673"/>
            <a:chOff x="472984" y="1418560"/>
            <a:chExt cx="2744273" cy="1332673"/>
          </a:xfrm>
        </p:grpSpPr>
        <p:sp>
          <p:nvSpPr>
            <p:cNvPr id="206" name="文本框 205"/>
            <p:cNvSpPr txBox="1"/>
            <p:nvPr/>
          </p:nvSpPr>
          <p:spPr>
            <a:xfrm>
              <a:off x="1801485" y="1418560"/>
              <a:ext cx="1415772" cy="400110"/>
            </a:xfrm>
            <a:prstGeom prst="rect">
              <a:avLst/>
            </a:prstGeom>
            <a:noFill/>
          </p:spPr>
          <p:txBody>
            <a:bodyPr wrap="square" rtlCol="0">
              <a:spAutoFit/>
            </a:bodyPr>
            <a:lstStyle/>
            <a:p>
              <a:pPr algn="r"/>
              <a:r>
                <a:rPr lang="zh-CN" altLang="en-US" sz="2000" b="1" dirty="0" smtClean="0">
                  <a:solidFill>
                    <a:schemeClr val="bg1"/>
                  </a:solidFill>
                  <a:latin typeface="微软雅黑" panose="020B0503020204020204" pitchFamily="34" charset="-122"/>
                  <a:ea typeface="微软雅黑" panose="020B0503020204020204" pitchFamily="34" charset="-122"/>
                </a:rPr>
                <a:t>工作二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7" name="矩形 206"/>
            <p:cNvSpPr/>
            <p:nvPr/>
          </p:nvSpPr>
          <p:spPr>
            <a:xfrm>
              <a:off x="472984" y="1818670"/>
              <a:ext cx="2744273" cy="932563"/>
            </a:xfrm>
            <a:prstGeom prst="rect">
              <a:avLst/>
            </a:prstGeom>
          </p:spPr>
          <p:txBody>
            <a:bodyPr wrap="square">
              <a:spAutoFit/>
            </a:bodyPr>
            <a:lstStyle/>
            <a:p>
              <a:pPr algn="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grpSp>
        <p:nvGrpSpPr>
          <p:cNvPr id="215" name="组合 214"/>
          <p:cNvGrpSpPr/>
          <p:nvPr/>
        </p:nvGrpSpPr>
        <p:grpSpPr>
          <a:xfrm>
            <a:off x="8061106" y="4504946"/>
            <a:ext cx="2738075" cy="1332673"/>
            <a:chOff x="8166949" y="4262739"/>
            <a:chExt cx="2738075" cy="1332673"/>
          </a:xfrm>
        </p:grpSpPr>
        <p:sp>
          <p:nvSpPr>
            <p:cNvPr id="210" name="文本框 209"/>
            <p:cNvSpPr txBox="1"/>
            <p:nvPr/>
          </p:nvSpPr>
          <p:spPr>
            <a:xfrm>
              <a:off x="8166950" y="4262739"/>
              <a:ext cx="1415772"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工作四</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1" name="矩形 210"/>
            <p:cNvSpPr/>
            <p:nvPr/>
          </p:nvSpPr>
          <p:spPr>
            <a:xfrm>
              <a:off x="8166949" y="4662849"/>
              <a:ext cx="2738075" cy="93256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grpSp>
        <p:nvGrpSpPr>
          <p:cNvPr id="214" name="组合 213"/>
          <p:cNvGrpSpPr/>
          <p:nvPr/>
        </p:nvGrpSpPr>
        <p:grpSpPr>
          <a:xfrm>
            <a:off x="8027413" y="1736094"/>
            <a:ext cx="2771768" cy="1332673"/>
            <a:chOff x="8154804" y="1750867"/>
            <a:chExt cx="2771768" cy="1332673"/>
          </a:xfrm>
        </p:grpSpPr>
        <p:sp>
          <p:nvSpPr>
            <p:cNvPr id="212" name="文本框 211"/>
            <p:cNvSpPr txBox="1"/>
            <p:nvPr/>
          </p:nvSpPr>
          <p:spPr>
            <a:xfrm>
              <a:off x="8154804" y="1750867"/>
              <a:ext cx="1415772"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工作三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3" name="矩形 212"/>
            <p:cNvSpPr/>
            <p:nvPr/>
          </p:nvSpPr>
          <p:spPr>
            <a:xfrm>
              <a:off x="8154804" y="2150977"/>
              <a:ext cx="2771768" cy="932563"/>
            </a:xfrm>
            <a:prstGeom prst="rect">
              <a:avLst/>
            </a:prstGeom>
          </p:spPr>
          <p:txBody>
            <a:bodyPr wrap="square">
              <a:spAutoFit/>
            </a:bodyPr>
            <a:lstStyle/>
            <a:p>
              <a:pPr>
                <a:lnSpc>
                  <a:spcPct val="130000"/>
                </a:lnSpc>
              </a:pPr>
              <a:r>
                <a:rPr lang="zh-CN" altLang="en-US" sz="1400" smtClean="0">
                  <a:solidFill>
                    <a:schemeClr val="bg1"/>
                  </a:solidFill>
                  <a:latin typeface="微软雅黑" panose="020B0503020204020204" pitchFamily="34" charset="-122"/>
                  <a:ea typeface="微软雅黑" panose="020B0503020204020204" pitchFamily="34" charset="-122"/>
                </a:rPr>
                <a:t>目前该项工作的具体进度目前该项工作的具体进度目前该项工作的具体进度</a:t>
              </a:r>
              <a:endParaRPr lang="zh-CN" altLang="en-US" sz="1400" dirty="0"/>
            </a:p>
          </p:txBody>
        </p:sp>
      </p:grpSp>
      <p:cxnSp>
        <p:nvCxnSpPr>
          <p:cNvPr id="217" name="直接连接符 216"/>
          <p:cNvCxnSpPr/>
          <p:nvPr/>
        </p:nvCxnSpPr>
        <p:spPr>
          <a:xfrm>
            <a:off x="2530865" y="2144149"/>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8095831" y="213540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085803" y="4915754"/>
            <a:ext cx="1382091"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575369" y="4900606"/>
            <a:ext cx="1382091" cy="0"/>
          </a:xfrm>
          <a:prstGeom prst="line">
            <a:avLst/>
          </a:prstGeom>
          <a:ln w="12700" cap="rnd">
            <a:gradFill flip="none" rotWithShape="1">
              <a:gsLst>
                <a:gs pos="53312">
                  <a:srgbClr val="C6DCF0"/>
                </a:gs>
                <a:gs pos="30000">
                  <a:schemeClr val="bg1"/>
                </a:gs>
                <a:gs pos="77000">
                  <a:srgbClr val="DCEAF6"/>
                </a:gs>
                <a:gs pos="91000">
                  <a:schemeClr val="accent1">
                    <a:lumMod val="45000"/>
                    <a:lumOff val="55000"/>
                    <a:alpha val="96000"/>
                  </a:schemeClr>
                </a:gs>
                <a:gs pos="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21" name="矩形 220"/>
          <p:cNvSpPr/>
          <p:nvPr/>
        </p:nvSpPr>
        <p:spPr>
          <a:xfrm>
            <a:off x="4749461" y="3068767"/>
            <a:ext cx="2441694" cy="769441"/>
          </a:xfrm>
          <a:prstGeom prst="rect">
            <a:avLst/>
          </a:prstGeom>
        </p:spPr>
        <p:txBody>
          <a:bodyPr wrap="none">
            <a:spAutoFit/>
          </a:bodyPr>
          <a:lstStyle/>
          <a:p>
            <a:r>
              <a:rPr lang="zh-CN" altLang="en-US" sz="4400" b="1" dirty="0" smtClean="0">
                <a:solidFill>
                  <a:schemeClr val="bg1"/>
                </a:solidFill>
                <a:latin typeface="微软雅黑" panose="020B0503020204020204" pitchFamily="34" charset="-122"/>
                <a:ea typeface="微软雅黑" panose="020B0503020204020204" pitchFamily="34" charset="-122"/>
              </a:rPr>
              <a:t>主要内容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grpSp>
        <p:nvGrpSpPr>
          <p:cNvPr id="227" name="组合 226"/>
          <p:cNvGrpSpPr/>
          <p:nvPr/>
        </p:nvGrpSpPr>
        <p:grpSpPr>
          <a:xfrm>
            <a:off x="3809323" y="1417970"/>
            <a:ext cx="4848540" cy="4638783"/>
            <a:chOff x="3799979" y="1422399"/>
            <a:chExt cx="4693781" cy="4490720"/>
          </a:xfrm>
        </p:grpSpPr>
        <p:grpSp>
          <p:nvGrpSpPr>
            <p:cNvPr id="208" name="组合 207"/>
            <p:cNvGrpSpPr/>
            <p:nvPr/>
          </p:nvGrpSpPr>
          <p:grpSpPr>
            <a:xfrm>
              <a:off x="3799979" y="1422399"/>
              <a:ext cx="4693781" cy="4490720"/>
              <a:chOff x="3065423" y="873188"/>
              <a:chExt cx="5853750" cy="5600507"/>
            </a:xfrm>
          </p:grpSpPr>
          <p:cxnSp>
            <p:nvCxnSpPr>
              <p:cNvPr id="49" name="直接连接符 48"/>
              <p:cNvCxnSpPr/>
              <p:nvPr/>
            </p:nvCxnSpPr>
            <p:spPr>
              <a:xfrm flipV="1">
                <a:off x="3765702" y="3858280"/>
                <a:ext cx="4123668" cy="1535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4387697" y="2143023"/>
                <a:ext cx="2802563" cy="2802563"/>
                <a:chOff x="4297392" y="2292189"/>
                <a:chExt cx="2802563" cy="2802563"/>
              </a:xfrm>
            </p:grpSpPr>
            <p:grpSp>
              <p:nvGrpSpPr>
                <p:cNvPr id="47" name="组合 46"/>
                <p:cNvGrpSpPr/>
                <p:nvPr/>
              </p:nvGrpSpPr>
              <p:grpSpPr>
                <a:xfrm>
                  <a:off x="4297392" y="2292189"/>
                  <a:ext cx="2802563" cy="2802563"/>
                  <a:chOff x="4458000" y="1715032"/>
                  <a:chExt cx="3240000" cy="3240000"/>
                </a:xfrm>
              </p:grpSpPr>
              <p:sp>
                <p:nvSpPr>
                  <p:cNvPr id="120" name="椭圆 119"/>
                  <p:cNvSpPr/>
                  <p:nvPr userDrawn="1"/>
                </p:nvSpPr>
                <p:spPr>
                  <a:xfrm>
                    <a:off x="4530000" y="1787032"/>
                    <a:ext cx="3096000" cy="3096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userDrawn="1"/>
                </p:nvSpPr>
                <p:spPr>
                  <a:xfrm>
                    <a:off x="4494000" y="1751032"/>
                    <a:ext cx="3168000" cy="3168000"/>
                  </a:xfrm>
                  <a:prstGeom prst="ellipse">
                    <a:avLst/>
                  </a:prstGeom>
                  <a:noFill/>
                  <a:ln w="190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userDrawn="1"/>
                </p:nvSpPr>
                <p:spPr>
                  <a:xfrm>
                    <a:off x="4458000" y="1715032"/>
                    <a:ext cx="3240000" cy="3240000"/>
                  </a:xfrm>
                  <a:prstGeom prst="ellipse">
                    <a:avLst/>
                  </a:prstGeom>
                  <a:noFill/>
                  <a:ln w="190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5577949" y="2626816"/>
                  <a:ext cx="241449" cy="241449"/>
                  <a:chOff x="6915602" y="1431728"/>
                  <a:chExt cx="301944" cy="301944"/>
                </a:xfrm>
              </p:grpSpPr>
              <p:sp>
                <p:nvSpPr>
                  <p:cNvPr id="118" name="椭圆 11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椭圆 11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a:off x="5577949" y="4518675"/>
                  <a:ext cx="241449" cy="241449"/>
                  <a:chOff x="6915602" y="1431728"/>
                  <a:chExt cx="301944" cy="301944"/>
                </a:xfrm>
              </p:grpSpPr>
              <p:sp>
                <p:nvSpPr>
                  <p:cNvPr id="116" name="椭圆 115"/>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4877308" y="3035580"/>
                  <a:ext cx="241449" cy="241449"/>
                  <a:chOff x="6915602" y="1431728"/>
                  <a:chExt cx="301944" cy="301944"/>
                </a:xfrm>
              </p:grpSpPr>
              <p:sp>
                <p:nvSpPr>
                  <p:cNvPr id="114" name="椭圆 113"/>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5" name="椭圆 114"/>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2" name="组合 51"/>
                <p:cNvGrpSpPr/>
                <p:nvPr/>
              </p:nvGrpSpPr>
              <p:grpSpPr>
                <a:xfrm>
                  <a:off x="4877308" y="4109912"/>
                  <a:ext cx="241449" cy="241449"/>
                  <a:chOff x="6915602" y="1431728"/>
                  <a:chExt cx="301944" cy="301944"/>
                </a:xfrm>
              </p:grpSpPr>
              <p:sp>
                <p:nvSpPr>
                  <p:cNvPr id="112" name="椭圆 111"/>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3" name="组合 52"/>
                <p:cNvGrpSpPr/>
                <p:nvPr/>
              </p:nvGrpSpPr>
              <p:grpSpPr>
                <a:xfrm>
                  <a:off x="6282513" y="3035580"/>
                  <a:ext cx="241449" cy="241449"/>
                  <a:chOff x="6915602" y="1431728"/>
                  <a:chExt cx="301944" cy="301944"/>
                </a:xfrm>
              </p:grpSpPr>
              <p:sp>
                <p:nvSpPr>
                  <p:cNvPr id="110" name="椭圆 109"/>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6282513" y="4109912"/>
                  <a:ext cx="241449" cy="241449"/>
                  <a:chOff x="6915602" y="1431728"/>
                  <a:chExt cx="301944" cy="301944"/>
                </a:xfrm>
              </p:grpSpPr>
              <p:sp>
                <p:nvSpPr>
                  <p:cNvPr id="108" name="椭圆 107"/>
                  <p:cNvSpPr/>
                  <p:nvPr/>
                </p:nvSpPr>
                <p:spPr>
                  <a:xfrm>
                    <a:off x="6915602" y="1431728"/>
                    <a:ext cx="301944" cy="301944"/>
                  </a:xfrm>
                  <a:prstGeom prst="ellipse">
                    <a:avLst/>
                  </a:prstGeom>
                  <a:noFill/>
                  <a:ln w="6350">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p:cNvSpPr/>
                  <p:nvPr/>
                </p:nvSpPr>
                <p:spPr>
                  <a:xfrm rot="1905853">
                    <a:off x="6967540" y="1483666"/>
                    <a:ext cx="198069" cy="198069"/>
                  </a:xfrm>
                  <a:prstGeom prst="ellipse">
                    <a:avLst/>
                  </a:prstGeom>
                  <a:noFill/>
                  <a:ln w="6350">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55" name="组合 54"/>
              <p:cNvGrpSpPr/>
              <p:nvPr/>
            </p:nvGrpSpPr>
            <p:grpSpPr>
              <a:xfrm>
                <a:off x="3326311" y="873188"/>
                <a:ext cx="5592862" cy="5444547"/>
                <a:chOff x="2819208" y="45563"/>
                <a:chExt cx="6465822" cy="6294357"/>
              </a:xfrm>
            </p:grpSpPr>
            <p:cxnSp>
              <p:nvCxnSpPr>
                <p:cNvPr id="106" name="直接连接符 105"/>
                <p:cNvCxnSpPr/>
                <p:nvPr userDrawn="1"/>
              </p:nvCxnSpPr>
              <p:spPr>
                <a:xfrm>
                  <a:off x="2819208" y="1811525"/>
                  <a:ext cx="6465822" cy="3100109"/>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nvCxnSpPr>
              <p:spPr>
                <a:xfrm>
                  <a:off x="3396584" y="45563"/>
                  <a:ext cx="4464513" cy="6294356"/>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104" name="直接连接符 103"/>
              <p:cNvCxnSpPr/>
              <p:nvPr userDrawn="1"/>
            </p:nvCxnSpPr>
            <p:spPr>
              <a:xfrm flipV="1">
                <a:off x="3700136" y="1363082"/>
                <a:ext cx="3581077" cy="5110613"/>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nvCxnSpPr>
            <p:spPr>
              <a:xfrm flipV="1">
                <a:off x="3065423" y="2251534"/>
                <a:ext cx="5429659" cy="2577828"/>
              </a:xfrm>
              <a:prstGeom prst="line">
                <a:avLst/>
              </a:prstGeom>
              <a:ln w="9525" cap="rnd">
                <a:solidFill>
                  <a:schemeClr val="bg1">
                    <a:alpha val="67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299423" y="1380246"/>
                <a:ext cx="1209969" cy="1209969"/>
                <a:chOff x="3290189" y="1148987"/>
                <a:chExt cx="1209969" cy="1209969"/>
              </a:xfrm>
            </p:grpSpPr>
            <p:grpSp>
              <p:nvGrpSpPr>
                <p:cNvPr id="59" name="组合 58"/>
                <p:cNvGrpSpPr/>
                <p:nvPr userDrawn="1"/>
              </p:nvGrpSpPr>
              <p:grpSpPr>
                <a:xfrm>
                  <a:off x="3290189" y="1148987"/>
                  <a:ext cx="1209969" cy="1209969"/>
                  <a:chOff x="4458000" y="1715032"/>
                  <a:chExt cx="3240000" cy="3240000"/>
                </a:xfrm>
              </p:grpSpPr>
              <p:sp>
                <p:nvSpPr>
                  <p:cNvPr id="78" name="椭圆 77"/>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椭圆 79"/>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userDrawn="1"/>
              </p:nvGrpSpPr>
              <p:grpSpPr>
                <a:xfrm>
                  <a:off x="3838358" y="1330096"/>
                  <a:ext cx="143299" cy="143299"/>
                  <a:chOff x="8860553" y="2545471"/>
                  <a:chExt cx="138982" cy="138982"/>
                </a:xfrm>
              </p:grpSpPr>
              <p:sp>
                <p:nvSpPr>
                  <p:cNvPr id="76" name="椭圆 75"/>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userDrawn="1"/>
              </p:nvGrpSpPr>
              <p:grpSpPr>
                <a:xfrm>
                  <a:off x="3525826" y="1550558"/>
                  <a:ext cx="143299" cy="143299"/>
                  <a:chOff x="8860553" y="2545470"/>
                  <a:chExt cx="138982" cy="138982"/>
                </a:xfrm>
              </p:grpSpPr>
              <p:sp>
                <p:nvSpPr>
                  <p:cNvPr id="74" name="椭圆 7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userDrawn="1"/>
              </p:nvGrpSpPr>
              <p:grpSpPr>
                <a:xfrm>
                  <a:off x="3525826" y="1844636"/>
                  <a:ext cx="143299" cy="143299"/>
                  <a:chOff x="8860553" y="2545470"/>
                  <a:chExt cx="138982" cy="138982"/>
                </a:xfrm>
              </p:grpSpPr>
              <p:sp>
                <p:nvSpPr>
                  <p:cNvPr id="72" name="椭圆 7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userDrawn="1"/>
              </p:nvGrpSpPr>
              <p:grpSpPr>
                <a:xfrm>
                  <a:off x="3846365" y="2008020"/>
                  <a:ext cx="143299" cy="143299"/>
                  <a:chOff x="8850141" y="2548833"/>
                  <a:chExt cx="138982" cy="138982"/>
                </a:xfrm>
              </p:grpSpPr>
              <p:sp>
                <p:nvSpPr>
                  <p:cNvPr id="70" name="椭圆 69"/>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4" name="组合 63"/>
                <p:cNvGrpSpPr/>
                <p:nvPr userDrawn="1"/>
              </p:nvGrpSpPr>
              <p:grpSpPr>
                <a:xfrm>
                  <a:off x="4121221" y="1550558"/>
                  <a:ext cx="143299" cy="143299"/>
                  <a:chOff x="8860553" y="2545470"/>
                  <a:chExt cx="138982" cy="138982"/>
                </a:xfrm>
              </p:grpSpPr>
              <p:sp>
                <p:nvSpPr>
                  <p:cNvPr id="68" name="椭圆 67"/>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5" name="组合 64"/>
                <p:cNvGrpSpPr/>
                <p:nvPr userDrawn="1"/>
              </p:nvGrpSpPr>
              <p:grpSpPr>
                <a:xfrm>
                  <a:off x="4121221" y="1824085"/>
                  <a:ext cx="143299" cy="143299"/>
                  <a:chOff x="8860553" y="2545470"/>
                  <a:chExt cx="138982" cy="138982"/>
                </a:xfrm>
              </p:grpSpPr>
              <p:sp>
                <p:nvSpPr>
                  <p:cNvPr id="66" name="椭圆 6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23" name="组合 122"/>
              <p:cNvGrpSpPr/>
              <p:nvPr/>
            </p:nvGrpSpPr>
            <p:grpSpPr>
              <a:xfrm>
                <a:off x="6988013" y="1380246"/>
                <a:ext cx="1209969" cy="1209969"/>
                <a:chOff x="3290189" y="1148987"/>
                <a:chExt cx="1209969" cy="1209969"/>
              </a:xfrm>
            </p:grpSpPr>
            <p:grpSp>
              <p:nvGrpSpPr>
                <p:cNvPr id="124" name="组合 123"/>
                <p:cNvGrpSpPr/>
                <p:nvPr userDrawn="1"/>
              </p:nvGrpSpPr>
              <p:grpSpPr>
                <a:xfrm>
                  <a:off x="3290189" y="1148987"/>
                  <a:ext cx="1209969" cy="1209969"/>
                  <a:chOff x="4458000" y="1715032"/>
                  <a:chExt cx="3240000" cy="3240000"/>
                </a:xfrm>
              </p:grpSpPr>
              <p:sp>
                <p:nvSpPr>
                  <p:cNvPr id="143" name="椭圆 142"/>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5" name="椭圆 144"/>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5" name="组合 124"/>
                <p:cNvGrpSpPr/>
                <p:nvPr userDrawn="1"/>
              </p:nvGrpSpPr>
              <p:grpSpPr>
                <a:xfrm>
                  <a:off x="3838358" y="1330096"/>
                  <a:ext cx="143299" cy="143299"/>
                  <a:chOff x="8860553" y="2545471"/>
                  <a:chExt cx="138982" cy="138982"/>
                </a:xfrm>
              </p:grpSpPr>
              <p:sp>
                <p:nvSpPr>
                  <p:cNvPr id="141" name="椭圆 140"/>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2" name="椭圆 14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6" name="组合 125"/>
                <p:cNvGrpSpPr/>
                <p:nvPr userDrawn="1"/>
              </p:nvGrpSpPr>
              <p:grpSpPr>
                <a:xfrm>
                  <a:off x="3525826" y="1550558"/>
                  <a:ext cx="143299" cy="143299"/>
                  <a:chOff x="8860553" y="2545470"/>
                  <a:chExt cx="138982" cy="138982"/>
                </a:xfrm>
              </p:grpSpPr>
              <p:sp>
                <p:nvSpPr>
                  <p:cNvPr id="139" name="椭圆 13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0" name="椭圆 13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7" name="组合 126"/>
                <p:cNvGrpSpPr/>
                <p:nvPr userDrawn="1"/>
              </p:nvGrpSpPr>
              <p:grpSpPr>
                <a:xfrm>
                  <a:off x="3525826" y="1844636"/>
                  <a:ext cx="143299" cy="143299"/>
                  <a:chOff x="8860553" y="2545470"/>
                  <a:chExt cx="138982" cy="138982"/>
                </a:xfrm>
              </p:grpSpPr>
              <p:sp>
                <p:nvSpPr>
                  <p:cNvPr id="137" name="椭圆 13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8" name="椭圆 13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8" name="组合 127"/>
                <p:cNvGrpSpPr/>
                <p:nvPr userDrawn="1"/>
              </p:nvGrpSpPr>
              <p:grpSpPr>
                <a:xfrm>
                  <a:off x="3846365" y="2008020"/>
                  <a:ext cx="143299" cy="143299"/>
                  <a:chOff x="8850141" y="2548833"/>
                  <a:chExt cx="138982" cy="138982"/>
                </a:xfrm>
              </p:grpSpPr>
              <p:sp>
                <p:nvSpPr>
                  <p:cNvPr id="135" name="椭圆 134"/>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6" name="椭圆 135"/>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9" name="组合 128"/>
                <p:cNvGrpSpPr/>
                <p:nvPr userDrawn="1"/>
              </p:nvGrpSpPr>
              <p:grpSpPr>
                <a:xfrm>
                  <a:off x="4121221" y="1550558"/>
                  <a:ext cx="143299" cy="143299"/>
                  <a:chOff x="8860553" y="2545470"/>
                  <a:chExt cx="138982" cy="138982"/>
                </a:xfrm>
              </p:grpSpPr>
              <p:sp>
                <p:nvSpPr>
                  <p:cNvPr id="133" name="椭圆 13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4" name="椭圆 13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userDrawn="1"/>
              </p:nvGrpSpPr>
              <p:grpSpPr>
                <a:xfrm>
                  <a:off x="4121221" y="1824085"/>
                  <a:ext cx="143299" cy="143299"/>
                  <a:chOff x="8860553" y="2545470"/>
                  <a:chExt cx="138982" cy="138982"/>
                </a:xfrm>
              </p:grpSpPr>
              <p:sp>
                <p:nvSpPr>
                  <p:cNvPr id="131" name="椭圆 130"/>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椭圆 131"/>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46" name="组合 145"/>
              <p:cNvGrpSpPr/>
              <p:nvPr/>
            </p:nvGrpSpPr>
            <p:grpSpPr>
              <a:xfrm>
                <a:off x="6988013" y="4498454"/>
                <a:ext cx="1209969" cy="1209969"/>
                <a:chOff x="3290189" y="1148987"/>
                <a:chExt cx="1209969" cy="1209969"/>
              </a:xfrm>
            </p:grpSpPr>
            <p:grpSp>
              <p:nvGrpSpPr>
                <p:cNvPr id="147" name="组合 146"/>
                <p:cNvGrpSpPr/>
                <p:nvPr userDrawn="1"/>
              </p:nvGrpSpPr>
              <p:grpSpPr>
                <a:xfrm>
                  <a:off x="3290189" y="1148987"/>
                  <a:ext cx="1209969" cy="1209969"/>
                  <a:chOff x="4458000" y="1715032"/>
                  <a:chExt cx="3240000" cy="3240000"/>
                </a:xfrm>
              </p:grpSpPr>
              <p:sp>
                <p:nvSpPr>
                  <p:cNvPr id="166" name="椭圆 165"/>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7" name="椭圆 166"/>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8" name="椭圆 167"/>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8" name="组合 147"/>
                <p:cNvGrpSpPr/>
                <p:nvPr userDrawn="1"/>
              </p:nvGrpSpPr>
              <p:grpSpPr>
                <a:xfrm>
                  <a:off x="3838358" y="1330096"/>
                  <a:ext cx="143299" cy="143299"/>
                  <a:chOff x="8860553" y="2545471"/>
                  <a:chExt cx="138982" cy="138982"/>
                </a:xfrm>
              </p:grpSpPr>
              <p:sp>
                <p:nvSpPr>
                  <p:cNvPr id="164" name="椭圆 163"/>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5" name="椭圆 16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49" name="组合 148"/>
                <p:cNvGrpSpPr/>
                <p:nvPr userDrawn="1"/>
              </p:nvGrpSpPr>
              <p:grpSpPr>
                <a:xfrm>
                  <a:off x="3525826" y="1550558"/>
                  <a:ext cx="143299" cy="143299"/>
                  <a:chOff x="8860553" y="2545470"/>
                  <a:chExt cx="138982" cy="138982"/>
                </a:xfrm>
              </p:grpSpPr>
              <p:sp>
                <p:nvSpPr>
                  <p:cNvPr id="162" name="椭圆 161"/>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3" name="椭圆 162"/>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0" name="组合 149"/>
                <p:cNvGrpSpPr/>
                <p:nvPr userDrawn="1"/>
              </p:nvGrpSpPr>
              <p:grpSpPr>
                <a:xfrm>
                  <a:off x="3525826" y="1844636"/>
                  <a:ext cx="143299" cy="143299"/>
                  <a:chOff x="8860553" y="2545470"/>
                  <a:chExt cx="138982" cy="138982"/>
                </a:xfrm>
              </p:grpSpPr>
              <p:sp>
                <p:nvSpPr>
                  <p:cNvPr id="160" name="椭圆 159"/>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1" name="椭圆 160"/>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1" name="组合 150"/>
                <p:cNvGrpSpPr/>
                <p:nvPr userDrawn="1"/>
              </p:nvGrpSpPr>
              <p:grpSpPr>
                <a:xfrm>
                  <a:off x="3846365" y="2008020"/>
                  <a:ext cx="143299" cy="143299"/>
                  <a:chOff x="8850141" y="2548833"/>
                  <a:chExt cx="138982" cy="138982"/>
                </a:xfrm>
              </p:grpSpPr>
              <p:sp>
                <p:nvSpPr>
                  <p:cNvPr id="158" name="椭圆 157"/>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9" name="椭圆 158"/>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2" name="组合 151"/>
                <p:cNvGrpSpPr/>
                <p:nvPr userDrawn="1"/>
              </p:nvGrpSpPr>
              <p:grpSpPr>
                <a:xfrm>
                  <a:off x="4121221" y="1550558"/>
                  <a:ext cx="143299" cy="143299"/>
                  <a:chOff x="8860553" y="2545470"/>
                  <a:chExt cx="138982" cy="138982"/>
                </a:xfrm>
              </p:grpSpPr>
              <p:sp>
                <p:nvSpPr>
                  <p:cNvPr id="156" name="椭圆 155"/>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7" name="椭圆 156"/>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3" name="组合 152"/>
                <p:cNvGrpSpPr/>
                <p:nvPr userDrawn="1"/>
              </p:nvGrpSpPr>
              <p:grpSpPr>
                <a:xfrm>
                  <a:off x="4121221" y="1824085"/>
                  <a:ext cx="143299" cy="143299"/>
                  <a:chOff x="8860553" y="2545470"/>
                  <a:chExt cx="138982" cy="138982"/>
                </a:xfrm>
              </p:grpSpPr>
              <p:sp>
                <p:nvSpPr>
                  <p:cNvPr id="154" name="椭圆 153"/>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5" name="椭圆 154"/>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nvGrpSpPr>
              <p:cNvPr id="169" name="组合 168"/>
              <p:cNvGrpSpPr/>
              <p:nvPr/>
            </p:nvGrpSpPr>
            <p:grpSpPr>
              <a:xfrm>
                <a:off x="3299423" y="4498454"/>
                <a:ext cx="1209969" cy="1209969"/>
                <a:chOff x="3290189" y="1148987"/>
                <a:chExt cx="1209969" cy="1209969"/>
              </a:xfrm>
            </p:grpSpPr>
            <p:grpSp>
              <p:nvGrpSpPr>
                <p:cNvPr id="170" name="组合 169"/>
                <p:cNvGrpSpPr/>
                <p:nvPr userDrawn="1"/>
              </p:nvGrpSpPr>
              <p:grpSpPr>
                <a:xfrm>
                  <a:off x="3290189" y="1148987"/>
                  <a:ext cx="1209969" cy="1209969"/>
                  <a:chOff x="4458000" y="1715032"/>
                  <a:chExt cx="3240000" cy="3240000"/>
                </a:xfrm>
              </p:grpSpPr>
              <p:sp>
                <p:nvSpPr>
                  <p:cNvPr id="189" name="椭圆 188"/>
                  <p:cNvSpPr/>
                  <p:nvPr userDrawn="1"/>
                </p:nvSpPr>
                <p:spPr>
                  <a:xfrm>
                    <a:off x="4530000" y="1787032"/>
                    <a:ext cx="3096000" cy="3096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0" name="椭圆 189"/>
                  <p:cNvSpPr/>
                  <p:nvPr userDrawn="1"/>
                </p:nvSpPr>
                <p:spPr>
                  <a:xfrm>
                    <a:off x="4494000" y="1751032"/>
                    <a:ext cx="3168000" cy="3168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1" name="椭圆 190"/>
                  <p:cNvSpPr/>
                  <p:nvPr userDrawn="1"/>
                </p:nvSpPr>
                <p:spPr>
                  <a:xfrm>
                    <a:off x="4458000" y="1715032"/>
                    <a:ext cx="3240000" cy="3240000"/>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1" name="组合 170"/>
                <p:cNvGrpSpPr/>
                <p:nvPr userDrawn="1"/>
              </p:nvGrpSpPr>
              <p:grpSpPr>
                <a:xfrm>
                  <a:off x="3838358" y="1330096"/>
                  <a:ext cx="143299" cy="143299"/>
                  <a:chOff x="8860553" y="2545471"/>
                  <a:chExt cx="138982" cy="138982"/>
                </a:xfrm>
              </p:grpSpPr>
              <p:sp>
                <p:nvSpPr>
                  <p:cNvPr id="187" name="椭圆 186"/>
                  <p:cNvSpPr/>
                  <p:nvPr/>
                </p:nvSpPr>
                <p:spPr>
                  <a:xfrm>
                    <a:off x="8860553" y="2545471"/>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8" name="椭圆 18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2" name="组合 171"/>
                <p:cNvGrpSpPr/>
                <p:nvPr userDrawn="1"/>
              </p:nvGrpSpPr>
              <p:grpSpPr>
                <a:xfrm>
                  <a:off x="3525826" y="1550558"/>
                  <a:ext cx="143299" cy="143299"/>
                  <a:chOff x="8860553" y="2545470"/>
                  <a:chExt cx="138982" cy="138982"/>
                </a:xfrm>
              </p:grpSpPr>
              <p:sp>
                <p:nvSpPr>
                  <p:cNvPr id="185" name="椭圆 184"/>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椭圆 185"/>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3" name="组合 172"/>
                <p:cNvGrpSpPr/>
                <p:nvPr userDrawn="1"/>
              </p:nvGrpSpPr>
              <p:grpSpPr>
                <a:xfrm>
                  <a:off x="3525826" y="1844636"/>
                  <a:ext cx="143299" cy="143299"/>
                  <a:chOff x="8860553" y="2545470"/>
                  <a:chExt cx="138982" cy="138982"/>
                </a:xfrm>
              </p:grpSpPr>
              <p:sp>
                <p:nvSpPr>
                  <p:cNvPr id="183" name="椭圆 182"/>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4" name="椭圆 183"/>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4" name="组合 173"/>
                <p:cNvGrpSpPr/>
                <p:nvPr userDrawn="1"/>
              </p:nvGrpSpPr>
              <p:grpSpPr>
                <a:xfrm>
                  <a:off x="3846365" y="2008020"/>
                  <a:ext cx="143299" cy="143299"/>
                  <a:chOff x="8850141" y="2548833"/>
                  <a:chExt cx="138982" cy="138982"/>
                </a:xfrm>
              </p:grpSpPr>
              <p:sp>
                <p:nvSpPr>
                  <p:cNvPr id="181" name="椭圆 180"/>
                  <p:cNvSpPr/>
                  <p:nvPr/>
                </p:nvSpPr>
                <p:spPr>
                  <a:xfrm>
                    <a:off x="8850141" y="2548833"/>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2" name="椭圆 181"/>
                  <p:cNvSpPr/>
                  <p:nvPr/>
                </p:nvSpPr>
                <p:spPr>
                  <a:xfrm rot="1905853">
                    <a:off x="8883632" y="2582324"/>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5" name="组合 174"/>
                <p:cNvGrpSpPr/>
                <p:nvPr userDrawn="1"/>
              </p:nvGrpSpPr>
              <p:grpSpPr>
                <a:xfrm>
                  <a:off x="4121221" y="1550558"/>
                  <a:ext cx="143299" cy="143299"/>
                  <a:chOff x="8860553" y="2545470"/>
                  <a:chExt cx="138982" cy="138982"/>
                </a:xfrm>
              </p:grpSpPr>
              <p:sp>
                <p:nvSpPr>
                  <p:cNvPr id="179" name="椭圆 178"/>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0" name="椭圆 179"/>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6" name="组合 175"/>
                <p:cNvGrpSpPr/>
                <p:nvPr userDrawn="1"/>
              </p:nvGrpSpPr>
              <p:grpSpPr>
                <a:xfrm>
                  <a:off x="4121221" y="1824085"/>
                  <a:ext cx="143299" cy="143299"/>
                  <a:chOff x="8860553" y="2545470"/>
                  <a:chExt cx="138982" cy="138982"/>
                </a:xfrm>
              </p:grpSpPr>
              <p:sp>
                <p:nvSpPr>
                  <p:cNvPr id="177" name="椭圆 176"/>
                  <p:cNvSpPr/>
                  <p:nvPr/>
                </p:nvSpPr>
                <p:spPr>
                  <a:xfrm>
                    <a:off x="8860553" y="2545470"/>
                    <a:ext cx="138982" cy="138982"/>
                  </a:xfrm>
                  <a:prstGeom prst="ellipse">
                    <a:avLst/>
                  </a:prstGeom>
                  <a:noFill/>
                  <a:ln w="3175">
                    <a:solidFill>
                      <a:schemeClr val="bg1">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8" name="椭圆 177"/>
                  <p:cNvSpPr/>
                  <p:nvPr/>
                </p:nvSpPr>
                <p:spPr>
                  <a:xfrm rot="1905853">
                    <a:off x="8894044" y="2578961"/>
                    <a:ext cx="72000" cy="72000"/>
                  </a:xfrm>
                  <a:prstGeom prst="ellipse">
                    <a:avLst/>
                  </a:prstGeom>
                  <a:noFill/>
                  <a:ln w="3175">
                    <a:solidFill>
                      <a:schemeClr val="bg1">
                        <a:alpha val="67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223" name="椭圆 222"/>
            <p:cNvSpPr/>
            <p:nvPr/>
          </p:nvSpPr>
          <p:spPr>
            <a:xfrm>
              <a:off x="4225512" y="2061873"/>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4225512" y="4571264"/>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192222" y="455048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182884" y="2049425"/>
              <a:ext cx="493889" cy="493889"/>
            </a:xfrm>
            <a:prstGeom prst="ellipse">
              <a:avLst/>
            </a:prstGeom>
            <a:noFill/>
            <a:ln w="6350">
              <a:solidFill>
                <a:schemeClr val="bg1">
                  <a:alpha val="6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518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6478077" y="2073851"/>
            <a:ext cx="2991792"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销售情况分析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1" name="矩形 60"/>
          <p:cNvSpPr/>
          <p:nvPr/>
        </p:nvSpPr>
        <p:spPr>
          <a:xfrm>
            <a:off x="6478077" y="2751807"/>
            <a:ext cx="4722611" cy="2613023"/>
          </a:xfrm>
          <a:prstGeom prst="rect">
            <a:avLst/>
          </a:prstGeom>
        </p:spPr>
        <p:txBody>
          <a:bodyPr wrap="square">
            <a:spAutoFit/>
          </a:bodyPr>
          <a:lstStyle/>
          <a:p>
            <a:pP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全年来看，三季度销售情况最好全年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最好全年来看</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6575309" y="2617392"/>
            <a:ext cx="3148560"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504189" y="2287199"/>
            <a:ext cx="1021433" cy="246221"/>
          </a:xfrm>
          <a:prstGeom prst="rect">
            <a:avLst/>
          </a:prstGeom>
        </p:spPr>
        <p:txBody>
          <a:bodyPr wrap="none">
            <a:spAutoFit/>
          </a:bodyPr>
          <a:lstStyle/>
          <a:p>
            <a:r>
              <a:rPr lang="en-US" altLang="zh-CN" sz="1000" dirty="0" smtClean="0">
                <a:solidFill>
                  <a:schemeClr val="bg1"/>
                </a:solidFill>
              </a:rPr>
              <a:t>SALES ANALYSIS</a:t>
            </a:r>
            <a:endParaRPr lang="zh-CN" altLang="en-US" sz="1000" dirty="0">
              <a:solidFill>
                <a:schemeClr val="bg1"/>
              </a:solidFill>
            </a:endParaRPr>
          </a:p>
        </p:txBody>
      </p:sp>
      <p:grpSp>
        <p:nvGrpSpPr>
          <p:cNvPr id="17" name="组合 16"/>
          <p:cNvGrpSpPr/>
          <p:nvPr/>
        </p:nvGrpSpPr>
        <p:grpSpPr>
          <a:xfrm>
            <a:off x="906987" y="2073851"/>
            <a:ext cx="4174793" cy="3864089"/>
            <a:chOff x="1002237" y="2073851"/>
            <a:chExt cx="4174793" cy="3864089"/>
          </a:xfrm>
        </p:grpSpPr>
        <p:grpSp>
          <p:nvGrpSpPr>
            <p:cNvPr id="14" name="组合 13"/>
            <p:cNvGrpSpPr/>
            <p:nvPr/>
          </p:nvGrpSpPr>
          <p:grpSpPr>
            <a:xfrm>
              <a:off x="1551379" y="2210254"/>
              <a:ext cx="3064693" cy="400110"/>
              <a:chOff x="1854336" y="2028068"/>
              <a:chExt cx="3064693" cy="400110"/>
            </a:xfrm>
          </p:grpSpPr>
          <p:sp>
            <p:nvSpPr>
              <p:cNvPr id="57" name="矩形 56"/>
              <p:cNvSpPr/>
              <p:nvPr/>
            </p:nvSpPr>
            <p:spPr>
              <a:xfrm>
                <a:off x="4170106" y="2138813"/>
                <a:ext cx="748923" cy="261610"/>
              </a:xfrm>
              <a:prstGeom prst="rect">
                <a:avLst/>
              </a:prstGeom>
            </p:spPr>
            <p:txBody>
              <a:bodyPr wrap="none">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（万元）</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1854336" y="2028068"/>
                <a:ext cx="2492990" cy="400110"/>
              </a:xfrm>
              <a:prstGeom prst="rect">
                <a:avLst/>
              </a:prstGeom>
            </p:spPr>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各季度商品销售情况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15" name="图表 14"/>
            <p:cNvGraphicFramePr/>
            <p:nvPr>
              <p:extLst>
                <p:ext uri="{D42A27DB-BD31-4B8C-83A1-F6EECF244321}">
                  <p14:modId xmlns:p14="http://schemas.microsoft.com/office/powerpoint/2010/main" val="837590971"/>
                </p:ext>
              </p:extLst>
            </p:nvPr>
          </p:nvGraphicFramePr>
          <p:xfrm>
            <a:off x="1002237" y="2617392"/>
            <a:ext cx="4174793" cy="3320548"/>
          </p:xfrm>
          <a:graphic>
            <a:graphicData uri="http://schemas.openxmlformats.org/drawingml/2006/chart">
              <c:chart xmlns:c="http://schemas.openxmlformats.org/drawingml/2006/chart" xmlns:r="http://schemas.openxmlformats.org/officeDocument/2006/relationships" r:id="rId2"/>
            </a:graphicData>
          </a:graphic>
        </p:graphicFrame>
        <p:cxnSp>
          <p:nvCxnSpPr>
            <p:cNvPr id="33" name="直接连接符 32"/>
            <p:cNvCxnSpPr/>
            <p:nvPr/>
          </p:nvCxnSpPr>
          <p:spPr>
            <a:xfrm flipV="1">
              <a:off x="1155340" y="2073851"/>
              <a:ext cx="24361" cy="3444868"/>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9600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59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470249" y="1472021"/>
            <a:ext cx="5416952" cy="4650987"/>
            <a:chOff x="787079" y="1379423"/>
            <a:chExt cx="5416952" cy="4650987"/>
          </a:xfrm>
        </p:grpSpPr>
        <p:graphicFrame>
          <p:nvGraphicFramePr>
            <p:cNvPr id="13" name="图表 12"/>
            <p:cNvGraphicFramePr/>
            <p:nvPr>
              <p:extLst>
                <p:ext uri="{D42A27DB-BD31-4B8C-83A1-F6EECF244321}">
                  <p14:modId xmlns:p14="http://schemas.microsoft.com/office/powerpoint/2010/main" val="1044067264"/>
                </p:ext>
              </p:extLst>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2"/>
            </a:graphicData>
          </a:graphic>
        </p:graphicFrame>
        <p:grpSp>
          <p:nvGrpSpPr>
            <p:cNvPr id="18" name="组合 17"/>
            <p:cNvGrpSpPr/>
            <p:nvPr/>
          </p:nvGrpSpPr>
          <p:grpSpPr>
            <a:xfrm>
              <a:off x="1890974" y="1896796"/>
              <a:ext cx="3202299" cy="2319196"/>
              <a:chOff x="1890974" y="1896796"/>
              <a:chExt cx="3202299" cy="2319196"/>
            </a:xfrm>
          </p:grpSpPr>
          <p:sp>
            <p:nvSpPr>
              <p:cNvPr id="14" name="矩形 13"/>
              <p:cNvSpPr/>
              <p:nvPr/>
            </p:nvSpPr>
            <p:spPr>
              <a:xfrm>
                <a:off x="1890974" y="2557010"/>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一季度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890974" y="3877438"/>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二季度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3831389" y="3523495"/>
                <a:ext cx="1261884"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三季度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691192" y="1896796"/>
                <a:ext cx="800219"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四季度</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0" name="文本框 19"/>
          <p:cNvSpPr txBox="1"/>
          <p:nvPr/>
        </p:nvSpPr>
        <p:spPr>
          <a:xfrm>
            <a:off x="1698785" y="2158671"/>
            <a:ext cx="2301472" cy="461665"/>
          </a:xfrm>
          <a:prstGeom prst="rect">
            <a:avLst/>
          </a:prstGeom>
          <a:noFill/>
        </p:spPr>
        <p:txBody>
          <a:bodyPr wrap="square" rtlCol="0">
            <a:spAutoFit/>
          </a:bodyPr>
          <a:lstStyle/>
          <a:p>
            <a:pPr algn="r"/>
            <a:r>
              <a:rPr lang="zh-CN" altLang="en-US" sz="2400" b="1" dirty="0" smtClean="0">
                <a:solidFill>
                  <a:schemeClr val="bg1"/>
                </a:solidFill>
                <a:latin typeface="微软雅黑" panose="020B0503020204020204" pitchFamily="34" charset="-122"/>
                <a:ea typeface="微软雅黑" panose="020B0503020204020204" pitchFamily="34" charset="-122"/>
              </a:rPr>
              <a:t>销售情况分析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897115" y="2818885"/>
            <a:ext cx="4965441" cy="2252924"/>
          </a:xfrm>
          <a:prstGeom prst="rect">
            <a:avLst/>
          </a:prstGeom>
        </p:spPr>
        <p:txBody>
          <a:bodyPr wrap="square">
            <a:spAutoFit/>
          </a:bodyPr>
          <a:lstStyle/>
          <a:p>
            <a:pPr>
              <a:lnSpc>
                <a:spcPct val="130000"/>
              </a:lnSpc>
            </a:pPr>
            <a:r>
              <a:rPr lang="zh-CN" altLang="en-US" dirty="0" smtClean="0">
                <a:solidFill>
                  <a:schemeClr val="bg1"/>
                </a:solidFill>
                <a:latin typeface="微软雅黑" panose="020B0503020204020204" pitchFamily="34" charset="-122"/>
                <a:ea typeface="微软雅黑" panose="020B0503020204020204" pitchFamily="34" charset="-122"/>
              </a:rPr>
              <a:t>全年来看，三季度销售情况最好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a:t>
            </a:r>
            <a:r>
              <a:rPr lang="zh-CN" altLang="en-US" dirty="0">
                <a:solidFill>
                  <a:schemeClr val="bg1"/>
                </a:solidFill>
                <a:latin typeface="微软雅黑" panose="020B0503020204020204" pitchFamily="34" charset="-122"/>
                <a:ea typeface="微软雅黑" panose="020B0503020204020204" pitchFamily="34" charset="-122"/>
              </a:rPr>
              <a:t>来看，三季度销售情况</a:t>
            </a:r>
            <a:r>
              <a:rPr lang="zh-CN" altLang="en-US" dirty="0" smtClean="0">
                <a:solidFill>
                  <a:schemeClr val="bg1"/>
                </a:solidFill>
                <a:latin typeface="微软雅黑" panose="020B0503020204020204" pitchFamily="34" charset="-122"/>
                <a:ea typeface="微软雅黑" panose="020B0503020204020204" pitchFamily="34" charset="-122"/>
              </a:rPr>
              <a:t>最好全年来看</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flipH="1">
            <a:off x="1624101" y="2649608"/>
            <a:ext cx="3048483" cy="0"/>
          </a:xfrm>
          <a:prstGeom prst="line">
            <a:avLst/>
          </a:prstGeom>
          <a:ln w="12700" cap="rnd">
            <a:gradFill flip="none" rotWithShape="1">
              <a:gsLst>
                <a:gs pos="53312">
                  <a:srgbClr val="C6DCF0"/>
                </a:gs>
                <a:gs pos="30000">
                  <a:schemeClr val="bg1"/>
                </a:gs>
                <a:gs pos="77000">
                  <a:srgbClr val="DCEAF6"/>
                </a:gs>
                <a:gs pos="0">
                  <a:schemeClr val="accent1">
                    <a:lumMod val="45000"/>
                    <a:lumOff val="55000"/>
                    <a:alpha val="0"/>
                  </a:schemeClr>
                </a:gs>
                <a:gs pos="100000">
                  <a:schemeClr val="bg1">
                    <a:alpha val="0"/>
                  </a:schemeClr>
                </a:gs>
              </a:gsLst>
              <a:lin ang="0" scaled="1"/>
              <a:tileRect/>
            </a:gradFill>
            <a:round/>
            <a:tailEnd type="none" w="sm" len="sm"/>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928521" y="2206225"/>
            <a:ext cx="683200" cy="400110"/>
          </a:xfrm>
          <a:prstGeom prst="rect">
            <a:avLst/>
          </a:prstGeom>
        </p:spPr>
        <p:txBody>
          <a:bodyPr wrap="none">
            <a:spAutoFit/>
          </a:bodyPr>
          <a:lstStyle/>
          <a:p>
            <a:r>
              <a:rPr lang="en-US" altLang="zh-CN" sz="1000" dirty="0" smtClean="0">
                <a:solidFill>
                  <a:schemeClr val="bg1"/>
                </a:solidFill>
              </a:rPr>
              <a:t>SALES </a:t>
            </a:r>
          </a:p>
          <a:p>
            <a:r>
              <a:rPr lang="en-US" altLang="zh-CN" sz="1000" dirty="0" smtClean="0">
                <a:solidFill>
                  <a:schemeClr val="bg1"/>
                </a:solidFill>
              </a:rPr>
              <a:t>ANALYSIS</a:t>
            </a:r>
            <a:endParaRPr lang="zh-CN" altLang="en-US" sz="1000" dirty="0">
              <a:solidFill>
                <a:schemeClr val="bg1"/>
              </a:solidFill>
            </a:endParaRPr>
          </a:p>
        </p:txBody>
      </p:sp>
    </p:spTree>
    <p:extLst>
      <p:ext uri="{BB962C8B-B14F-4D97-AF65-F5344CB8AC3E}">
        <p14:creationId xmlns:p14="http://schemas.microsoft.com/office/powerpoint/2010/main" val="3921707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5804890" y="2199060"/>
            <a:ext cx="6192000" cy="1292777"/>
            <a:chOff x="5804890" y="1330960"/>
            <a:chExt cx="6192000" cy="1292777"/>
          </a:xfrm>
        </p:grpSpPr>
        <p:sp>
          <p:nvSpPr>
            <p:cNvPr id="97" name="矩形 96"/>
            <p:cNvSpPr/>
            <p:nvPr/>
          </p:nvSpPr>
          <p:spPr>
            <a:xfrm>
              <a:off x="6967734" y="1594877"/>
              <a:ext cx="4086781" cy="664726"/>
            </a:xfrm>
            <a:prstGeom prst="rect">
              <a:avLst/>
            </a:prstGeom>
            <a:blipFill dpi="0" rotWithShape="0">
              <a:blip r:embed="rId2">
                <a:alphaModFix amt="25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flipV="1">
              <a:off x="5804890" y="1523595"/>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804890" y="2297133"/>
              <a:ext cx="6192000" cy="17755"/>
            </a:xfrm>
            <a:prstGeom prst="line">
              <a:avLst/>
            </a:prstGeom>
            <a:ln w="57150" cap="sq" cmpd="dbl">
              <a:gradFill>
                <a:gsLst>
                  <a:gs pos="16000">
                    <a:schemeClr val="accent1">
                      <a:lumMod val="5000"/>
                      <a:lumOff val="95000"/>
                      <a:alpha val="33000"/>
                    </a:schemeClr>
                  </a:gs>
                  <a:gs pos="54000">
                    <a:schemeClr val="bg1"/>
                  </a:gs>
                  <a:gs pos="88000">
                    <a:schemeClr val="bg1">
                      <a:alpha val="38000"/>
                    </a:schemeClr>
                  </a:gs>
                </a:gsLst>
                <a:lin ang="5400000" scaled="1"/>
              </a:gradFill>
              <a:miter lim="800000"/>
              <a:tailEnd type="none" w="sm" len="sm"/>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028840" y="1330960"/>
              <a:ext cx="32139" cy="1292777"/>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rot="5400000">
              <a:off x="6326206" y="1749614"/>
              <a:ext cx="408297" cy="351980"/>
            </a:xfrm>
            <a:prstGeom prst="triangl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793733" y="1903521"/>
              <a:ext cx="64683" cy="646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8" name="等腰三角形 97"/>
            <p:cNvSpPr/>
            <p:nvPr/>
          </p:nvSpPr>
          <p:spPr>
            <a:xfrm rot="5400000">
              <a:off x="6255146" y="1761680"/>
              <a:ext cx="366724" cy="316141"/>
            </a:xfrm>
            <a:prstGeom prst="triangle">
              <a:avLst/>
            </a:prstGeom>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99837" y="1413768"/>
            <a:ext cx="5227003" cy="4042367"/>
            <a:chOff x="3204345" y="1148987"/>
            <a:chExt cx="5227003" cy="4042367"/>
          </a:xfrm>
        </p:grpSpPr>
        <p:grpSp>
          <p:nvGrpSpPr>
            <p:cNvPr id="3" name="组合 2"/>
            <p:cNvGrpSpPr/>
            <p:nvPr/>
          </p:nvGrpSpPr>
          <p:grpSpPr>
            <a:xfrm>
              <a:off x="3941860" y="1686047"/>
              <a:ext cx="3240000" cy="3240000"/>
              <a:chOff x="4458000" y="1715032"/>
              <a:chExt cx="3240000" cy="3240000"/>
            </a:xfrm>
          </p:grpSpPr>
          <p:sp>
            <p:nvSpPr>
              <p:cNvPr id="76" name="椭圆 75"/>
              <p:cNvSpPr/>
              <p:nvPr userDrawn="1"/>
            </p:nvSpPr>
            <p:spPr>
              <a:xfrm>
                <a:off x="4530000" y="1787032"/>
                <a:ext cx="3096000" cy="3096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7" name="椭圆 76"/>
              <p:cNvSpPr/>
              <p:nvPr userDrawn="1"/>
            </p:nvSpPr>
            <p:spPr>
              <a:xfrm>
                <a:off x="4494000" y="1751032"/>
                <a:ext cx="3168000" cy="3168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椭圆 77"/>
              <p:cNvSpPr/>
              <p:nvPr userDrawn="1"/>
            </p:nvSpPr>
            <p:spPr>
              <a:xfrm>
                <a:off x="4458000" y="1715032"/>
                <a:ext cx="3240000" cy="324000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 name="组合 3"/>
            <p:cNvGrpSpPr/>
            <p:nvPr/>
          </p:nvGrpSpPr>
          <p:grpSpPr>
            <a:xfrm>
              <a:off x="5422292" y="2072905"/>
              <a:ext cx="279136" cy="279136"/>
              <a:chOff x="6915602" y="1431728"/>
              <a:chExt cx="301944" cy="301944"/>
            </a:xfrm>
          </p:grpSpPr>
          <p:sp>
            <p:nvSpPr>
              <p:cNvPr id="74" name="椭圆 7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5" name="椭圆 7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 name="直接连接符 4"/>
            <p:cNvCxnSpPr/>
            <p:nvPr/>
          </p:nvCxnSpPr>
          <p:spPr>
            <a:xfrm flipV="1">
              <a:off x="3204345" y="3489380"/>
              <a:ext cx="4767309"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422292" y="4260054"/>
              <a:ext cx="279136" cy="279136"/>
              <a:chOff x="6915602" y="1431728"/>
              <a:chExt cx="301944" cy="301944"/>
            </a:xfrm>
          </p:grpSpPr>
          <p:sp>
            <p:nvSpPr>
              <p:cNvPr id="72" name="椭圆 71"/>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3" name="椭圆 72"/>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 name="组合 6"/>
            <p:cNvGrpSpPr/>
            <p:nvPr/>
          </p:nvGrpSpPr>
          <p:grpSpPr>
            <a:xfrm>
              <a:off x="4612292" y="2545470"/>
              <a:ext cx="279136" cy="279136"/>
              <a:chOff x="6915602" y="1431728"/>
              <a:chExt cx="301944" cy="301944"/>
            </a:xfrm>
          </p:grpSpPr>
          <p:sp>
            <p:nvSpPr>
              <p:cNvPr id="70" name="椭圆 69"/>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8" name="组合 7"/>
            <p:cNvGrpSpPr/>
            <p:nvPr/>
          </p:nvGrpSpPr>
          <p:grpSpPr>
            <a:xfrm>
              <a:off x="4612292" y="3787489"/>
              <a:ext cx="279136" cy="279136"/>
              <a:chOff x="6915602" y="1431728"/>
              <a:chExt cx="301944" cy="301944"/>
            </a:xfrm>
          </p:grpSpPr>
          <p:sp>
            <p:nvSpPr>
              <p:cNvPr id="68" name="椭圆 67"/>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 name="组合 8"/>
            <p:cNvGrpSpPr/>
            <p:nvPr/>
          </p:nvGrpSpPr>
          <p:grpSpPr>
            <a:xfrm>
              <a:off x="6236828" y="2545470"/>
              <a:ext cx="279136" cy="279136"/>
              <a:chOff x="6915602" y="1431728"/>
              <a:chExt cx="301944" cy="301944"/>
            </a:xfrm>
          </p:grpSpPr>
          <p:sp>
            <p:nvSpPr>
              <p:cNvPr id="66" name="椭圆 65"/>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椭圆 66"/>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 name="组合 9"/>
            <p:cNvGrpSpPr/>
            <p:nvPr/>
          </p:nvGrpSpPr>
          <p:grpSpPr>
            <a:xfrm>
              <a:off x="6236828" y="3787489"/>
              <a:ext cx="279136" cy="279136"/>
              <a:chOff x="6915602" y="1431728"/>
              <a:chExt cx="301944" cy="301944"/>
            </a:xfrm>
          </p:grpSpPr>
          <p:sp>
            <p:nvSpPr>
              <p:cNvPr id="64" name="椭圆 63"/>
              <p:cNvSpPr/>
              <p:nvPr/>
            </p:nvSpPr>
            <p:spPr>
              <a:xfrm>
                <a:off x="6915602" y="1431728"/>
                <a:ext cx="301944" cy="301944"/>
              </a:xfrm>
              <a:prstGeom prst="ellipse">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椭圆 64"/>
              <p:cNvSpPr/>
              <p:nvPr/>
            </p:nvSpPr>
            <p:spPr>
              <a:xfrm rot="1905853">
                <a:off x="6967540" y="1483666"/>
                <a:ext cx="198069" cy="198069"/>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 name="组合 10"/>
            <p:cNvGrpSpPr/>
            <p:nvPr/>
          </p:nvGrpSpPr>
          <p:grpSpPr>
            <a:xfrm>
              <a:off x="3779520" y="1629602"/>
              <a:ext cx="3616960" cy="3561752"/>
              <a:chOff x="3779520" y="1629602"/>
              <a:chExt cx="3616960" cy="3561752"/>
            </a:xfrm>
          </p:grpSpPr>
          <p:cxnSp>
            <p:nvCxnSpPr>
              <p:cNvPr id="62" name="直接连接符 61"/>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6200000">
              <a:off x="3861896" y="1506940"/>
              <a:ext cx="3616960" cy="3561752"/>
              <a:chOff x="3779520" y="1629602"/>
              <a:chExt cx="3616960" cy="3561752"/>
            </a:xfrm>
          </p:grpSpPr>
          <p:cxnSp>
            <p:nvCxnSpPr>
              <p:cNvPr id="60" name="直接连接符 59"/>
              <p:cNvCxnSpPr/>
              <p:nvPr userDrawn="1"/>
            </p:nvCxnSpPr>
            <p:spPr>
              <a:xfrm>
                <a:off x="3779520" y="2394956"/>
                <a:ext cx="3616960" cy="1840976"/>
              </a:xfrm>
              <a:prstGeom prst="line">
                <a:avLst/>
              </a:prstGeom>
              <a:ln w="9525" cap="rnd">
                <a:gradFill>
                  <a:gsLst>
                    <a:gs pos="27000">
                      <a:schemeClr val="accent1">
                        <a:lumMod val="5000"/>
                        <a:lumOff val="95000"/>
                        <a:alpha val="33000"/>
                      </a:schemeClr>
                    </a:gs>
                    <a:gs pos="54000">
                      <a:schemeClr val="bg1"/>
                    </a:gs>
                    <a:gs pos="7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4612292" y="1629602"/>
                <a:ext cx="2032348" cy="3561752"/>
              </a:xfrm>
              <a:prstGeom prst="line">
                <a:avLst/>
              </a:prstGeom>
              <a:ln w="9525" cap="rnd">
                <a:gradFill>
                  <a:gsLst>
                    <a:gs pos="26000">
                      <a:schemeClr val="accent1">
                        <a:lumMod val="5000"/>
                        <a:lumOff val="95000"/>
                        <a:alpha val="33000"/>
                      </a:schemeClr>
                    </a:gs>
                    <a:gs pos="54000">
                      <a:schemeClr val="bg1"/>
                    </a:gs>
                    <a:gs pos="79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397877" y="1380037"/>
              <a:ext cx="2033471" cy="2033471"/>
              <a:chOff x="8272465" y="1479335"/>
              <a:chExt cx="1613197" cy="1613197"/>
            </a:xfrm>
          </p:grpSpPr>
          <p:grpSp>
            <p:nvGrpSpPr>
              <p:cNvPr id="37" name="组合 36"/>
              <p:cNvGrpSpPr/>
              <p:nvPr userDrawn="1"/>
            </p:nvGrpSpPr>
            <p:grpSpPr>
              <a:xfrm>
                <a:off x="8272465" y="1479335"/>
                <a:ext cx="1613197" cy="1613197"/>
                <a:chOff x="4458000" y="1715032"/>
                <a:chExt cx="3240000" cy="3240000"/>
              </a:xfrm>
            </p:grpSpPr>
            <p:sp>
              <p:nvSpPr>
                <p:cNvPr id="57" name="椭圆 56"/>
                <p:cNvSpPr/>
                <p:nvPr userDrawn="1"/>
              </p:nvSpPr>
              <p:spPr>
                <a:xfrm>
                  <a:off x="4530000" y="1787032"/>
                  <a:ext cx="3096000" cy="3096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p:cNvSpPr/>
                <p:nvPr userDrawn="1"/>
              </p:nvSpPr>
              <p:spPr>
                <a:xfrm>
                  <a:off x="4494000" y="1751032"/>
                  <a:ext cx="3168000" cy="3168000"/>
                </a:xfrm>
                <a:prstGeom prst="ellipse">
                  <a:avLst/>
                </a:prstGeom>
                <a:noFill/>
                <a:ln w="952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9" name="椭圆 58"/>
                <p:cNvSpPr/>
                <p:nvPr userDrawn="1"/>
              </p:nvSpPr>
              <p:spPr>
                <a:xfrm>
                  <a:off x="4458000" y="1715032"/>
                  <a:ext cx="3240000" cy="3240000"/>
                </a:xfrm>
                <a:prstGeom prst="ellipse">
                  <a:avLst/>
                </a:prstGeom>
                <a:noFill/>
                <a:ln w="952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userDrawn="1"/>
            </p:nvGrpSpPr>
            <p:grpSpPr>
              <a:xfrm>
                <a:off x="8586067" y="1720236"/>
                <a:ext cx="985998" cy="1093816"/>
                <a:chOff x="8582069" y="1755978"/>
                <a:chExt cx="985998" cy="1093816"/>
              </a:xfrm>
            </p:grpSpPr>
            <p:grpSp>
              <p:nvGrpSpPr>
                <p:cNvPr id="39" name="组合 38"/>
                <p:cNvGrpSpPr/>
                <p:nvPr userDrawn="1"/>
              </p:nvGrpSpPr>
              <p:grpSpPr>
                <a:xfrm>
                  <a:off x="8998754" y="1755978"/>
                  <a:ext cx="192184" cy="192184"/>
                  <a:chOff x="8860143" y="2545060"/>
                  <a:chExt cx="139804" cy="139804"/>
                </a:xfrm>
              </p:grpSpPr>
              <p:sp>
                <p:nvSpPr>
                  <p:cNvPr id="55" name="椭圆 5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0" name="组合 39"/>
                <p:cNvGrpSpPr/>
                <p:nvPr userDrawn="1"/>
              </p:nvGrpSpPr>
              <p:grpSpPr>
                <a:xfrm>
                  <a:off x="8582069" y="2049911"/>
                  <a:ext cx="192184" cy="192184"/>
                  <a:chOff x="8860143" y="2545060"/>
                  <a:chExt cx="139804" cy="139804"/>
                </a:xfrm>
              </p:grpSpPr>
              <p:sp>
                <p:nvSpPr>
                  <p:cNvPr id="53" name="椭圆 52"/>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userDrawn="1"/>
              </p:nvGrpSpPr>
              <p:grpSpPr>
                <a:xfrm>
                  <a:off x="8582069" y="2441991"/>
                  <a:ext cx="192184" cy="192184"/>
                  <a:chOff x="8860143" y="2545060"/>
                  <a:chExt cx="139804" cy="139804"/>
                </a:xfrm>
              </p:grpSpPr>
              <p:sp>
                <p:nvSpPr>
                  <p:cNvPr id="51" name="椭圆 50"/>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userDrawn="1"/>
              </p:nvGrpSpPr>
              <p:grpSpPr>
                <a:xfrm>
                  <a:off x="9021276" y="2652765"/>
                  <a:ext cx="197029" cy="197029"/>
                  <a:chOff x="8858380" y="2543297"/>
                  <a:chExt cx="143329" cy="143329"/>
                </a:xfrm>
              </p:grpSpPr>
              <p:sp>
                <p:nvSpPr>
                  <p:cNvPr id="49" name="椭圆 48"/>
                  <p:cNvSpPr/>
                  <p:nvPr/>
                </p:nvSpPr>
                <p:spPr>
                  <a:xfrm>
                    <a:off x="8858380" y="2543297"/>
                    <a:ext cx="143329" cy="143329"/>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3" name="组合 42"/>
                <p:cNvGrpSpPr/>
                <p:nvPr userDrawn="1"/>
              </p:nvGrpSpPr>
              <p:grpSpPr>
                <a:xfrm>
                  <a:off x="9375883" y="2049911"/>
                  <a:ext cx="192184" cy="192184"/>
                  <a:chOff x="8860143" y="2545060"/>
                  <a:chExt cx="139804" cy="139804"/>
                </a:xfrm>
              </p:grpSpPr>
              <p:sp>
                <p:nvSpPr>
                  <p:cNvPr id="47" name="椭圆 46"/>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4" name="组合 43"/>
                <p:cNvGrpSpPr/>
                <p:nvPr userDrawn="1"/>
              </p:nvGrpSpPr>
              <p:grpSpPr>
                <a:xfrm>
                  <a:off x="9375883" y="2414592"/>
                  <a:ext cx="192184" cy="192184"/>
                  <a:chOff x="8860143" y="2545060"/>
                  <a:chExt cx="139804" cy="139804"/>
                </a:xfrm>
              </p:grpSpPr>
              <p:sp>
                <p:nvSpPr>
                  <p:cNvPr id="45" name="椭圆 44"/>
                  <p:cNvSpPr/>
                  <p:nvPr/>
                </p:nvSpPr>
                <p:spPr>
                  <a:xfrm>
                    <a:off x="8860143" y="2545060"/>
                    <a:ext cx="139804" cy="139804"/>
                  </a:xfrm>
                  <a:prstGeom prst="ellipse">
                    <a:avLst/>
                  </a:prstGeom>
                  <a:noFill/>
                  <a:ln w="6350">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rot="1905853">
                    <a:off x="8871775" y="2556692"/>
                    <a:ext cx="116539" cy="116539"/>
                  </a:xfrm>
                  <a:prstGeom prst="ellipse">
                    <a:avLst/>
                  </a:prstGeom>
                  <a:noFill/>
                  <a:ln w="6350">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14" name="组合 13"/>
            <p:cNvGrpSpPr/>
            <p:nvPr/>
          </p:nvGrpSpPr>
          <p:grpSpPr>
            <a:xfrm>
              <a:off x="3290189" y="1148987"/>
              <a:ext cx="1209969" cy="1209969"/>
              <a:chOff x="3290189" y="1148987"/>
              <a:chExt cx="1209969" cy="1209969"/>
            </a:xfrm>
          </p:grpSpPr>
          <p:grpSp>
            <p:nvGrpSpPr>
              <p:cNvPr id="15" name="组合 14"/>
              <p:cNvGrpSpPr/>
              <p:nvPr userDrawn="1"/>
            </p:nvGrpSpPr>
            <p:grpSpPr>
              <a:xfrm>
                <a:off x="3290189" y="1148987"/>
                <a:ext cx="1209969" cy="1209969"/>
                <a:chOff x="4458000" y="1715032"/>
                <a:chExt cx="3240000" cy="3240000"/>
              </a:xfrm>
            </p:grpSpPr>
            <p:sp>
              <p:nvSpPr>
                <p:cNvPr id="34" name="椭圆 33"/>
                <p:cNvSpPr/>
                <p:nvPr userDrawn="1"/>
              </p:nvSpPr>
              <p:spPr>
                <a:xfrm>
                  <a:off x="4530000" y="1787032"/>
                  <a:ext cx="3096000" cy="3096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userDrawn="1"/>
              </p:nvSpPr>
              <p:spPr>
                <a:xfrm>
                  <a:off x="4494000" y="1751032"/>
                  <a:ext cx="3168000" cy="3168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userDrawn="1"/>
              </p:nvSpPr>
              <p:spPr>
                <a:xfrm>
                  <a:off x="4458000" y="1715032"/>
                  <a:ext cx="3240000" cy="3240000"/>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userDrawn="1"/>
            </p:nvGrpSpPr>
            <p:grpSpPr>
              <a:xfrm>
                <a:off x="3838358" y="1330096"/>
                <a:ext cx="143299" cy="143299"/>
                <a:chOff x="8860553" y="2545471"/>
                <a:chExt cx="138982" cy="138982"/>
              </a:xfrm>
            </p:grpSpPr>
            <p:sp>
              <p:nvSpPr>
                <p:cNvPr id="32" name="椭圆 31"/>
                <p:cNvSpPr/>
                <p:nvPr/>
              </p:nvSpPr>
              <p:spPr>
                <a:xfrm>
                  <a:off x="8860553" y="2545471"/>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userDrawn="1"/>
            </p:nvGrpSpPr>
            <p:grpSpPr>
              <a:xfrm>
                <a:off x="3525826" y="1550558"/>
                <a:ext cx="143299" cy="143299"/>
                <a:chOff x="8860553" y="2545470"/>
                <a:chExt cx="138982" cy="138982"/>
              </a:xfrm>
            </p:grpSpPr>
            <p:sp>
              <p:nvSpPr>
                <p:cNvPr id="30" name="椭圆 29"/>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椭圆 30"/>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userDrawn="1"/>
            </p:nvGrpSpPr>
            <p:grpSpPr>
              <a:xfrm>
                <a:off x="3525826" y="1844636"/>
                <a:ext cx="143299" cy="143299"/>
                <a:chOff x="8860553" y="2545470"/>
                <a:chExt cx="138982" cy="138982"/>
              </a:xfrm>
            </p:grpSpPr>
            <p:sp>
              <p:nvSpPr>
                <p:cNvPr id="28" name="椭圆 27"/>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9" name="组合 18"/>
              <p:cNvGrpSpPr/>
              <p:nvPr userDrawn="1"/>
            </p:nvGrpSpPr>
            <p:grpSpPr>
              <a:xfrm>
                <a:off x="3846365" y="2008020"/>
                <a:ext cx="143299" cy="143299"/>
                <a:chOff x="8850141" y="2548833"/>
                <a:chExt cx="138982" cy="138982"/>
              </a:xfrm>
            </p:grpSpPr>
            <p:sp>
              <p:nvSpPr>
                <p:cNvPr id="26" name="椭圆 25"/>
                <p:cNvSpPr/>
                <p:nvPr/>
              </p:nvSpPr>
              <p:spPr>
                <a:xfrm>
                  <a:off x="8850141" y="2548833"/>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rot="1905853">
                  <a:off x="8883632" y="2582324"/>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userDrawn="1"/>
            </p:nvGrpSpPr>
            <p:grpSpPr>
              <a:xfrm>
                <a:off x="4121221" y="1550558"/>
                <a:ext cx="143299" cy="143299"/>
                <a:chOff x="8860553" y="2545470"/>
                <a:chExt cx="138982" cy="138982"/>
              </a:xfrm>
            </p:grpSpPr>
            <p:sp>
              <p:nvSpPr>
                <p:cNvPr id="24" name="椭圆 23"/>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userDrawn="1"/>
            </p:nvGrpSpPr>
            <p:grpSpPr>
              <a:xfrm>
                <a:off x="4121221" y="1824085"/>
                <a:ext cx="143299" cy="143299"/>
                <a:chOff x="8860553" y="2545470"/>
                <a:chExt cx="138982" cy="138982"/>
              </a:xfrm>
            </p:grpSpPr>
            <p:sp>
              <p:nvSpPr>
                <p:cNvPr id="22" name="椭圆 21"/>
                <p:cNvSpPr/>
                <p:nvPr/>
              </p:nvSpPr>
              <p:spPr>
                <a:xfrm>
                  <a:off x="8860553" y="2545470"/>
                  <a:ext cx="138982" cy="138982"/>
                </a:xfrm>
                <a:prstGeom prst="ellipse">
                  <a:avLst/>
                </a:prstGeom>
                <a:noFill/>
                <a:ln w="3175">
                  <a:solidFill>
                    <a:schemeClr val="bg1">
                      <a:alpha val="58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rot="1905853">
                  <a:off x="8894044" y="2578961"/>
                  <a:ext cx="72000" cy="72000"/>
                </a:xfrm>
                <a:prstGeom prst="ellipse">
                  <a:avLst/>
                </a:prstGeom>
                <a:noFill/>
                <a:ln w="3175">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79" name="文本框 78"/>
          <p:cNvSpPr txBox="1"/>
          <p:nvPr/>
        </p:nvSpPr>
        <p:spPr>
          <a:xfrm>
            <a:off x="1291590" y="2877644"/>
            <a:ext cx="1415772" cy="83099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075360" y="1620278"/>
            <a:ext cx="3017173"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年度工作总结</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085520" y="2505419"/>
            <a:ext cx="2606804" cy="584775"/>
          </a:xfrm>
          <a:prstGeom prst="rect">
            <a:avLst/>
          </a:prstGeom>
          <a:noFill/>
        </p:spPr>
        <p:txBody>
          <a:bodyPr wrap="none" rtlCol="0">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2.</a:t>
            </a:r>
            <a:r>
              <a:rPr lang="zh-CN" altLang="en-US" sz="3200" b="1" dirty="0" smtClean="0">
                <a:solidFill>
                  <a:schemeClr val="bg1"/>
                </a:solidFill>
                <a:latin typeface="微软雅黑" panose="020B0503020204020204" pitchFamily="34" charset="-122"/>
                <a:ea typeface="微软雅黑" panose="020B0503020204020204" pitchFamily="34" charset="-122"/>
              </a:rPr>
              <a:t>存在的问题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7085520" y="3427020"/>
            <a:ext cx="3427541"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3.</a:t>
            </a:r>
            <a:r>
              <a:rPr lang="zh-CN" altLang="en-US" sz="3200" dirty="0" smtClean="0">
                <a:solidFill>
                  <a:schemeClr val="bg1"/>
                </a:solidFill>
                <a:latin typeface="微软雅黑" panose="020B0503020204020204" pitchFamily="34" charset="-122"/>
                <a:ea typeface="微软雅黑" panose="020B0503020204020204" pitchFamily="34" charset="-122"/>
              </a:rPr>
              <a:t>下一步改进措施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7075360" y="4255710"/>
            <a:ext cx="2799164" cy="584775"/>
          </a:xfrm>
          <a:prstGeom prst="rect">
            <a:avLst/>
          </a:prstGeom>
          <a:noFill/>
        </p:spPr>
        <p:txBody>
          <a:bodyPr wrap="non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4.2016</a:t>
            </a:r>
            <a:r>
              <a:rPr lang="zh-CN" altLang="en-US" sz="3200" dirty="0" smtClean="0">
                <a:solidFill>
                  <a:schemeClr val="bg1"/>
                </a:solidFill>
                <a:latin typeface="微软雅黑" panose="020B0503020204020204" pitchFamily="34" charset="-122"/>
                <a:ea typeface="微软雅黑" panose="020B0503020204020204" pitchFamily="34" charset="-122"/>
              </a:rPr>
              <a:t>年计划</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flipV="1">
            <a:off x="6793733" y="1532921"/>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841412" y="4104166"/>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841412" y="4956519"/>
            <a:ext cx="5040000" cy="17755"/>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892012" y="996908"/>
            <a:ext cx="42127" cy="4860224"/>
          </a:xfrm>
          <a:prstGeom prst="line">
            <a:avLst/>
          </a:prstGeom>
          <a:ln w="9525" cap="rnd">
            <a:gradFill>
              <a:gsLst>
                <a:gs pos="16000">
                  <a:schemeClr val="accent1">
                    <a:lumMod val="5000"/>
                    <a:lumOff val="95000"/>
                    <a:alpha val="33000"/>
                  </a:schemeClr>
                </a:gs>
                <a:gs pos="54000">
                  <a:schemeClr val="bg1"/>
                </a:gs>
                <a:gs pos="88000">
                  <a:schemeClr val="bg1">
                    <a:alpha val="38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1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10620" y="2792287"/>
            <a:ext cx="3262432" cy="830997"/>
          </a:xfrm>
          <a:prstGeom prst="rect">
            <a:avLst/>
          </a:prstGeom>
          <a:noFill/>
        </p:spPr>
        <p:txBody>
          <a:bodyPr wrap="none" rtlCol="0">
            <a:spAutoFit/>
          </a:bodyPr>
          <a:lstStyle/>
          <a:p>
            <a:r>
              <a:rPr lang="zh-CN" altLang="en-US" sz="4800" b="1" dirty="0">
                <a:pattFill prst="ltUpDiag">
                  <a:fgClr>
                    <a:schemeClr val="bg1">
                      <a:lumMod val="75000"/>
                    </a:schemeClr>
                  </a:fgClr>
                  <a:bgClr>
                    <a:schemeClr val="bg1"/>
                  </a:bgClr>
                </a:pattFill>
                <a:latin typeface="微软雅黑" panose="020B0503020204020204" pitchFamily="34" charset="-122"/>
                <a:ea typeface="微软雅黑" panose="020B0503020204020204" pitchFamily="34" charset="-122"/>
              </a:rPr>
              <a:t>存在的问题</a:t>
            </a:r>
          </a:p>
        </p:txBody>
      </p:sp>
      <p:sp>
        <p:nvSpPr>
          <p:cNvPr id="12" name="文本框 11"/>
          <p:cNvSpPr txBox="1"/>
          <p:nvPr/>
        </p:nvSpPr>
        <p:spPr>
          <a:xfrm>
            <a:off x="7616824" y="2642438"/>
            <a:ext cx="822661"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PROBLEM</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32721" y="3527711"/>
            <a:ext cx="3216458" cy="276999"/>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分析</a:t>
            </a:r>
            <a:r>
              <a:rPr lang="en-US" altLang="zh-CN" sz="1200" dirty="0" smtClean="0">
                <a:solidFill>
                  <a:schemeClr val="bg1"/>
                </a:solidFill>
                <a:latin typeface="微软雅黑" panose="020B0503020204020204" pitchFamily="34" charset="-122"/>
                <a:ea typeface="微软雅黑" panose="020B0503020204020204" pitchFamily="34" charset="-122"/>
              </a:rPr>
              <a:t>2015</a:t>
            </a:r>
            <a:r>
              <a:rPr lang="zh-CN" altLang="en-US" sz="1200" dirty="0" smtClean="0">
                <a:solidFill>
                  <a:schemeClr val="bg1"/>
                </a:solidFill>
                <a:latin typeface="微软雅黑" panose="020B0503020204020204" pitchFamily="34" charset="-122"/>
                <a:ea typeface="微软雅黑" panose="020B0503020204020204" pitchFamily="34" charset="-122"/>
              </a:rPr>
              <a:t>年工作中存在的主要问题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7743463" y="2499403"/>
            <a:ext cx="1122745" cy="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8555012" y="2349615"/>
            <a:ext cx="0" cy="835020"/>
          </a:xfrm>
          <a:prstGeom prst="line">
            <a:avLst/>
          </a:prstGeom>
          <a:ln w="3175" cap="rnd">
            <a:solidFill>
              <a:schemeClr val="bg1">
                <a:alpha val="46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396548" y="2199190"/>
            <a:ext cx="3243970" cy="2450520"/>
            <a:chOff x="3396548" y="2199190"/>
            <a:chExt cx="3243970" cy="2450520"/>
          </a:xfrm>
        </p:grpSpPr>
        <p:cxnSp>
          <p:nvCxnSpPr>
            <p:cNvPr id="8" name="直接连接符 7"/>
            <p:cNvCxnSpPr/>
            <p:nvPr/>
          </p:nvCxnSpPr>
          <p:spPr>
            <a:xfrm>
              <a:off x="3396548" y="3949486"/>
              <a:ext cx="3243970" cy="10276"/>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662017" y="2199190"/>
              <a:ext cx="1356516" cy="2450520"/>
              <a:chOff x="3662017" y="2199190"/>
              <a:chExt cx="1356516" cy="2450520"/>
            </a:xfrm>
          </p:grpSpPr>
          <p:grpSp>
            <p:nvGrpSpPr>
              <p:cNvPr id="2" name="组合 1"/>
              <p:cNvGrpSpPr/>
              <p:nvPr/>
            </p:nvGrpSpPr>
            <p:grpSpPr>
              <a:xfrm>
                <a:off x="3712600" y="2631000"/>
                <a:ext cx="1305933" cy="1305933"/>
                <a:chOff x="9919874" y="407800"/>
                <a:chExt cx="2268404" cy="2268404"/>
              </a:xfrm>
            </p:grpSpPr>
            <p:sp>
              <p:nvSpPr>
                <p:cNvPr id="3" name="椭圆 2"/>
                <p:cNvSpPr/>
                <p:nvPr/>
              </p:nvSpPr>
              <p:spPr>
                <a:xfrm>
                  <a:off x="10250073" y="737999"/>
                  <a:ext cx="1608007" cy="1608007"/>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9919874" y="407800"/>
                  <a:ext cx="2268404" cy="2268404"/>
                </a:xfrm>
                <a:prstGeom prst="ellipse">
                  <a:avLst/>
                </a:prstGeom>
                <a:noFill/>
                <a:ln w="19050">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10287248" y="775174"/>
                  <a:ext cx="1533656" cy="1533656"/>
                </a:xfrm>
                <a:prstGeom prst="ellipse">
                  <a:avLst/>
                </a:prstGeom>
                <a:blipFill dpi="0" rotWithShape="1">
                  <a:blip r:embed="rId2">
                    <a:alphaModFix amt="55000"/>
                  </a:blip>
                  <a:srcRect/>
                  <a:stretch>
                    <a:fillRect/>
                  </a:stretch>
                </a:blipFill>
                <a:ln w="3175">
                  <a:solidFill>
                    <a:schemeClr val="bg1">
                      <a:alpha val="65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10056381" y="544307"/>
                  <a:ext cx="1995390" cy="1995390"/>
                </a:xfrm>
                <a:prstGeom prst="ellipse">
                  <a:avLst/>
                </a:prstGeom>
                <a:noFill/>
                <a:ln w="19050" cmpd="sng">
                  <a:solidFill>
                    <a:schemeClr val="bg1">
                      <a:alpha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p:cNvCxnSpPr/>
              <p:nvPr/>
            </p:nvCxnSpPr>
            <p:spPr>
              <a:xfrm flipH="1">
                <a:off x="3662017" y="2199190"/>
                <a:ext cx="18382" cy="2450520"/>
              </a:xfrm>
              <a:prstGeom prst="line">
                <a:avLst/>
              </a:prstGeom>
              <a:ln w="12700" cap="rnd">
                <a:gradFill>
                  <a:gsLst>
                    <a:gs pos="16000">
                      <a:schemeClr val="accent1">
                        <a:lumMod val="5000"/>
                        <a:lumOff val="95000"/>
                        <a:alpha val="33000"/>
                      </a:schemeClr>
                    </a:gs>
                    <a:gs pos="54000">
                      <a:schemeClr val="bg1"/>
                    </a:gs>
                    <a:gs pos="88000">
                      <a:schemeClr val="bg1">
                        <a:alpha val="38000"/>
                      </a:schemeClr>
                    </a:gs>
                  </a:gsLst>
                  <a:lin ang="2400000" scaled="0"/>
                </a:gra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38287" y="2969457"/>
                <a:ext cx="39859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423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1122</Words>
  <Application>Microsoft Office PowerPoint</Application>
  <PresentationFormat>宽屏</PresentationFormat>
  <Paragraphs>154</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tf</cp:lastModifiedBy>
  <cp:revision>95</cp:revision>
  <dcterms:created xsi:type="dcterms:W3CDTF">2015-11-30T07:24:09Z</dcterms:created>
  <dcterms:modified xsi:type="dcterms:W3CDTF">2015-12-16T13:13:51Z</dcterms:modified>
</cp:coreProperties>
</file>