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81" r:id="rId4"/>
    <p:sldId id="258" r:id="rId5"/>
    <p:sldId id="259" r:id="rId6"/>
    <p:sldId id="261" r:id="rId7"/>
    <p:sldId id="262" r:id="rId8"/>
    <p:sldId id="282" r:id="rId9"/>
    <p:sldId id="283" r:id="rId10"/>
    <p:sldId id="284" r:id="rId11"/>
    <p:sldId id="266" r:id="rId12"/>
    <p:sldId id="285" r:id="rId13"/>
    <p:sldId id="286" r:id="rId14"/>
    <p:sldId id="269" r:id="rId15"/>
    <p:sldId id="270" r:id="rId16"/>
    <p:sldId id="271" r:id="rId17"/>
    <p:sldId id="272" r:id="rId18"/>
    <p:sldId id="287" r:id="rId19"/>
    <p:sldId id="273" r:id="rId20"/>
    <p:sldId id="275" r:id="rId21"/>
    <p:sldId id="288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B050"/>
    <a:srgbClr val="00DE64"/>
    <a:srgbClr val="007A37"/>
    <a:srgbClr val="2FFF8D"/>
    <a:srgbClr val="00AC4E"/>
    <a:srgbClr val="00CC5C"/>
    <a:srgbClr val="D1D2D4"/>
    <a:srgbClr val="EEEEEE"/>
    <a:srgbClr val="88B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>
        <p:scale>
          <a:sx n="50" d="100"/>
          <a:sy n="50" d="100"/>
        </p:scale>
        <p:origin x="166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7A3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AC4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7A3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8477360"/>
        <c:axId val="438479320"/>
      </c:barChart>
      <c:catAx>
        <c:axId val="438477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479320"/>
        <c:crosses val="autoZero"/>
        <c:auto val="1"/>
        <c:lblAlgn val="ctr"/>
        <c:lblOffset val="100"/>
        <c:noMultiLvlLbl val="0"/>
      </c:catAx>
      <c:valAx>
        <c:axId val="43847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47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2FFF8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AC4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8477752"/>
        <c:axId val="438478144"/>
      </c:barChart>
      <c:catAx>
        <c:axId val="438477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478144"/>
        <c:crosses val="autoZero"/>
        <c:auto val="1"/>
        <c:lblAlgn val="ctr"/>
        <c:lblOffset val="100"/>
        <c:noMultiLvlLbl val="0"/>
      </c:catAx>
      <c:valAx>
        <c:axId val="43847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477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421798" y="2425848"/>
            <a:ext cx="2599547" cy="2072335"/>
            <a:chOff x="7503886" y="1970815"/>
            <a:chExt cx="2599547" cy="2072335"/>
          </a:xfrm>
          <a:solidFill>
            <a:srgbClr val="88B40F"/>
          </a:solidFill>
        </p:grpSpPr>
        <p:sp>
          <p:nvSpPr>
            <p:cNvPr id="8" name="椭圆 7"/>
            <p:cNvSpPr/>
            <p:nvPr/>
          </p:nvSpPr>
          <p:spPr>
            <a:xfrm>
              <a:off x="7503886" y="1970815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186058" y="2736864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249415" y="2875350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flipH="1">
            <a:off x="1962237" y="2511771"/>
            <a:ext cx="2599547" cy="2072335"/>
            <a:chOff x="1271166" y="2284597"/>
            <a:chExt cx="2599547" cy="2072335"/>
          </a:xfrm>
          <a:solidFill>
            <a:srgbClr val="88B40F"/>
          </a:solidFill>
        </p:grpSpPr>
        <p:sp>
          <p:nvSpPr>
            <p:cNvPr id="12" name="椭圆 11"/>
            <p:cNvSpPr/>
            <p:nvPr/>
          </p:nvSpPr>
          <p:spPr>
            <a:xfrm>
              <a:off x="1271166" y="2284597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53338" y="3050646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16695" y="3189132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prstClr val="white"/>
                </a:solidFill>
              </a:rPr>
              <a:t>Office</a:t>
            </a:r>
            <a:r>
              <a:rPr lang="en-US" altLang="zh-CN" sz="1333" dirty="0" smtClean="0">
                <a:solidFill>
                  <a:prstClr val="white"/>
                </a:solidFill>
              </a:rPr>
              <a:t>PLUS</a:t>
            </a:r>
            <a:r>
              <a:rPr lang="zh-CN" altLang="en-US" sz="1333" dirty="0" smtClean="0">
                <a:solidFill>
                  <a:prstClr val="white"/>
                </a:solidFill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28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9118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  <p:sldLayoutId id="2147483655" r:id="rId8"/>
    <p:sldLayoutId id="214748365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1317" y="2511771"/>
            <a:ext cx="338516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bg1"/>
                </a:solidFill>
              </a:rPr>
              <a:t>POWERPOINT</a:t>
            </a:r>
          </a:p>
          <a:p>
            <a:pPr algn="ctr"/>
            <a:r>
              <a:rPr kumimoji="1" lang="en-US" altLang="zh-CN" sz="4000" b="1" dirty="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3" name="矩形 2"/>
          <p:cNvSpPr/>
          <p:nvPr/>
        </p:nvSpPr>
        <p:spPr>
          <a:xfrm>
            <a:off x="5083718" y="4090853"/>
            <a:ext cx="1820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200" dirty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</a:rPr>
              <a:t>BY</a:t>
            </a:r>
            <a:r>
              <a:rPr kumimoji="1" lang="zh-CN" altLang="en-US" sz="1200" dirty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err="1" smtClean="0">
                <a:solidFill>
                  <a:srgbClr val="FFFFFF"/>
                </a:solidFill>
              </a:rPr>
              <a:t>OfficePLUS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45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63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172000" y="3067637"/>
            <a:ext cx="0" cy="1594393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580043" y="4714663"/>
            <a:ext cx="1514736" cy="666154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69171" y="2928321"/>
            <a:ext cx="1857699" cy="2479905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405502" y="3067636"/>
            <a:ext cx="1857699" cy="2479905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42951" y="5433090"/>
            <a:ext cx="3241061" cy="0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214119" y="4718285"/>
            <a:ext cx="1619551" cy="712249"/>
          </a:xfrm>
          <a:prstGeom prst="lin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5296157" y="1696757"/>
            <a:ext cx="2669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b="1" dirty="0" smtClean="0">
                <a:solidFill>
                  <a:srgbClr val="2FFF8D"/>
                </a:solidFill>
                <a:latin typeface="Century Gothic" pitchFamily="34" charset="0"/>
              </a:rPr>
              <a:t>ADD YOUR </a:t>
            </a:r>
            <a:r>
              <a:rPr lang="en-US" altLang="zh-CN" b="1" dirty="0">
                <a:solidFill>
                  <a:srgbClr val="2FFF8D"/>
                </a:solidFill>
                <a:latin typeface="Century Gothic" pitchFamily="34" charset="0"/>
              </a:rPr>
              <a:t>TEXT</a:t>
            </a:r>
            <a:endParaRPr lang="zh-CN" altLang="en-US" b="1" dirty="0">
              <a:solidFill>
                <a:srgbClr val="2FFF8D"/>
              </a:solidFill>
              <a:latin typeface="Century Gothic" pitchFamily="34" charset="0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1703910" y="4904247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A37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007A37"/>
              </a:solidFill>
              <a:latin typeface="Century Gothic" pitchFamily="34" charset="0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8360685" y="5003093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DE64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00DE64"/>
              </a:solidFill>
              <a:latin typeface="Century Gothic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670784" y="5214389"/>
            <a:ext cx="22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8367809" y="5298731"/>
            <a:ext cx="22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5283510" y="2051194"/>
            <a:ext cx="22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5201605" y="4993544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B050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766870" y="2649434"/>
            <a:ext cx="810266" cy="810266"/>
            <a:chOff x="5766870" y="2649434"/>
            <a:chExt cx="810266" cy="810266"/>
          </a:xfrm>
        </p:grpSpPr>
        <p:sp>
          <p:nvSpPr>
            <p:cNvPr id="17" name="椭圆 16"/>
            <p:cNvSpPr/>
            <p:nvPr/>
          </p:nvSpPr>
          <p:spPr>
            <a:xfrm>
              <a:off x="5766870" y="2649434"/>
              <a:ext cx="810266" cy="810266"/>
            </a:xfrm>
            <a:prstGeom prst="ellipse">
              <a:avLst/>
            </a:prstGeom>
            <a:solidFill>
              <a:srgbClr val="2FFF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922799" y="2735879"/>
              <a:ext cx="4331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EAE7D4"/>
                  </a:solidFill>
                  <a:ea typeface="微软雅黑" pitchFamily="34" charset="-122"/>
                </a:rPr>
                <a:t>A</a:t>
              </a:r>
              <a:endParaRPr lang="zh-CN" altLang="en-US" sz="3200" b="1" dirty="0">
                <a:solidFill>
                  <a:srgbClr val="EAE7D4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02397" y="5003093"/>
            <a:ext cx="810266" cy="810266"/>
            <a:chOff x="7402397" y="5003093"/>
            <a:chExt cx="810266" cy="810266"/>
          </a:xfrm>
        </p:grpSpPr>
        <p:sp>
          <p:nvSpPr>
            <p:cNvPr id="20" name="椭圆 19"/>
            <p:cNvSpPr/>
            <p:nvPr/>
          </p:nvSpPr>
          <p:spPr>
            <a:xfrm>
              <a:off x="7402397" y="5003093"/>
              <a:ext cx="810266" cy="810266"/>
            </a:xfrm>
            <a:prstGeom prst="ellipse">
              <a:avLst/>
            </a:prstGeom>
            <a:solidFill>
              <a:srgbClr val="00D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550419" y="5077483"/>
              <a:ext cx="41549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EAE7D4"/>
                  </a:solidFill>
                  <a:ea typeface="微软雅黑" pitchFamily="34" charset="-122"/>
                </a:rPr>
                <a:t>B</a:t>
              </a:r>
              <a:endParaRPr lang="zh-CN" altLang="en-US" sz="3200" b="1" dirty="0">
                <a:solidFill>
                  <a:srgbClr val="EAE7D4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70096" y="5016162"/>
            <a:ext cx="810266" cy="810266"/>
            <a:chOff x="4070096" y="5016162"/>
            <a:chExt cx="810266" cy="810266"/>
          </a:xfrm>
        </p:grpSpPr>
        <p:sp>
          <p:nvSpPr>
            <p:cNvPr id="23" name="椭圆 22"/>
            <p:cNvSpPr/>
            <p:nvPr/>
          </p:nvSpPr>
          <p:spPr>
            <a:xfrm>
              <a:off x="4070096" y="5016162"/>
              <a:ext cx="810266" cy="81026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11286" y="5125077"/>
              <a:ext cx="40427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 smtClean="0">
                  <a:solidFill>
                    <a:srgbClr val="EAE7D4"/>
                  </a:solidFill>
                  <a:ea typeface="微软雅黑" pitchFamily="34" charset="-122"/>
                </a:rPr>
                <a:t>C</a:t>
              </a:r>
              <a:endParaRPr lang="zh-CN" altLang="en-US" sz="3200" b="1" dirty="0">
                <a:solidFill>
                  <a:srgbClr val="EAE7D4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32231" y="4415044"/>
            <a:ext cx="488440" cy="523220"/>
            <a:chOff x="5932231" y="4415044"/>
            <a:chExt cx="488440" cy="523220"/>
          </a:xfrm>
        </p:grpSpPr>
        <p:sp>
          <p:nvSpPr>
            <p:cNvPr id="26" name="椭圆 25"/>
            <p:cNvSpPr/>
            <p:nvPr/>
          </p:nvSpPr>
          <p:spPr>
            <a:xfrm>
              <a:off x="5932231" y="4435851"/>
              <a:ext cx="488440" cy="488440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935187" y="4415044"/>
              <a:ext cx="41069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EAE7D4"/>
                  </a:solidFill>
                  <a:ea typeface="微软雅黑" pitchFamily="34" charset="-122"/>
                </a:rPr>
                <a:t>D</a:t>
              </a:r>
              <a:endParaRPr lang="zh-CN" altLang="en-US" sz="2800" b="1" dirty="0">
                <a:solidFill>
                  <a:srgbClr val="EAE7D4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9696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71550" y="1672455"/>
            <a:ext cx="5761279" cy="4535117"/>
            <a:chOff x="971550" y="1672455"/>
            <a:chExt cx="5761279" cy="4535117"/>
          </a:xfrm>
        </p:grpSpPr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5424211" y="1672455"/>
              <a:ext cx="1308618" cy="1126908"/>
            </a:xfrm>
            <a:custGeom>
              <a:avLst/>
              <a:gdLst>
                <a:gd name="T0" fmla="*/ 416257 w 889"/>
                <a:gd name="T1" fmla="*/ 957149 h 754"/>
                <a:gd name="T2" fmla="*/ 492775 w 889"/>
                <a:gd name="T3" fmla="*/ 1044162 h 754"/>
                <a:gd name="T4" fmla="*/ 549398 w 889"/>
                <a:gd name="T5" fmla="*/ 1031732 h 754"/>
                <a:gd name="T6" fmla="*/ 633568 w 889"/>
                <a:gd name="T7" fmla="*/ 1036393 h 754"/>
                <a:gd name="T8" fmla="*/ 710085 w 889"/>
                <a:gd name="T9" fmla="*/ 1017748 h 754"/>
                <a:gd name="T10" fmla="*/ 768239 w 889"/>
                <a:gd name="T11" fmla="*/ 1086115 h 754"/>
                <a:gd name="T12" fmla="*/ 814150 w 889"/>
                <a:gd name="T13" fmla="*/ 1104761 h 754"/>
                <a:gd name="T14" fmla="*/ 869243 w 889"/>
                <a:gd name="T15" fmla="*/ 1134283 h 754"/>
                <a:gd name="T16" fmla="*/ 881485 w 889"/>
                <a:gd name="T17" fmla="*/ 1067470 h 754"/>
                <a:gd name="T18" fmla="*/ 947291 w 889"/>
                <a:gd name="T19" fmla="*/ 1138945 h 754"/>
                <a:gd name="T20" fmla="*/ 999323 w 889"/>
                <a:gd name="T21" fmla="*/ 1170021 h 754"/>
                <a:gd name="T22" fmla="*/ 1057476 w 889"/>
                <a:gd name="T23" fmla="*/ 1104761 h 754"/>
                <a:gd name="T24" fmla="*/ 1094205 w 889"/>
                <a:gd name="T25" fmla="*/ 1096992 h 754"/>
                <a:gd name="T26" fmla="*/ 1153889 w 889"/>
                <a:gd name="T27" fmla="*/ 1134283 h 754"/>
                <a:gd name="T28" fmla="*/ 1210512 w 889"/>
                <a:gd name="T29" fmla="*/ 1134283 h 754"/>
                <a:gd name="T30" fmla="*/ 1184496 w 889"/>
                <a:gd name="T31" fmla="*/ 1044162 h 754"/>
                <a:gd name="T32" fmla="*/ 1166132 w 889"/>
                <a:gd name="T33" fmla="*/ 933842 h 754"/>
                <a:gd name="T34" fmla="*/ 1293151 w 889"/>
                <a:gd name="T35" fmla="*/ 885673 h 754"/>
                <a:gd name="T36" fmla="*/ 1306925 w 889"/>
                <a:gd name="T37" fmla="*/ 831290 h 754"/>
                <a:gd name="T38" fmla="*/ 1326819 w 889"/>
                <a:gd name="T39" fmla="*/ 770691 h 754"/>
                <a:gd name="T40" fmla="*/ 1331410 w 889"/>
                <a:gd name="T41" fmla="*/ 557819 h 754"/>
                <a:gd name="T42" fmla="*/ 1326819 w 889"/>
                <a:gd name="T43" fmla="*/ 459929 h 754"/>
                <a:gd name="T44" fmla="*/ 1319167 w 889"/>
                <a:gd name="T45" fmla="*/ 417976 h 754"/>
                <a:gd name="T46" fmla="*/ 1230407 w 889"/>
                <a:gd name="T47" fmla="*/ 478574 h 754"/>
                <a:gd name="T48" fmla="*/ 1138585 w 889"/>
                <a:gd name="T49" fmla="*/ 562480 h 754"/>
                <a:gd name="T50" fmla="*/ 973307 w 889"/>
                <a:gd name="T51" fmla="*/ 562480 h 754"/>
                <a:gd name="T52" fmla="*/ 953412 w 889"/>
                <a:gd name="T53" fmla="*/ 501882 h 754"/>
                <a:gd name="T54" fmla="*/ 898319 w 889"/>
                <a:gd name="T55" fmla="*/ 459929 h 754"/>
                <a:gd name="T56" fmla="*/ 786603 w 889"/>
                <a:gd name="T57" fmla="*/ 436621 h 754"/>
                <a:gd name="T58" fmla="*/ 697843 w 889"/>
                <a:gd name="T59" fmla="*/ 424191 h 754"/>
                <a:gd name="T60" fmla="*/ 625916 w 889"/>
                <a:gd name="T61" fmla="*/ 376023 h 754"/>
                <a:gd name="T62" fmla="*/ 589187 w 889"/>
                <a:gd name="T63" fmla="*/ 315424 h 754"/>
                <a:gd name="T64" fmla="*/ 529503 w 889"/>
                <a:gd name="T65" fmla="*/ 247056 h 754"/>
                <a:gd name="T66" fmla="*/ 465228 w 889"/>
                <a:gd name="T67" fmla="*/ 144505 h 754"/>
                <a:gd name="T68" fmla="*/ 396362 w 889"/>
                <a:gd name="T69" fmla="*/ 41953 h 754"/>
                <a:gd name="T70" fmla="*/ 273934 w 889"/>
                <a:gd name="T71" fmla="*/ 23307 h 754"/>
                <a:gd name="T72" fmla="*/ 143854 w 889"/>
                <a:gd name="T73" fmla="*/ 0 h 754"/>
                <a:gd name="T74" fmla="*/ 4591 w 889"/>
                <a:gd name="T75" fmla="*/ 60599 h 754"/>
                <a:gd name="T76" fmla="*/ 0 w 889"/>
                <a:gd name="T77" fmla="*/ 169366 h 754"/>
                <a:gd name="T78" fmla="*/ 64275 w 889"/>
                <a:gd name="T79" fmla="*/ 205103 h 754"/>
                <a:gd name="T80" fmla="*/ 139262 w 889"/>
                <a:gd name="T81" fmla="*/ 194227 h 754"/>
                <a:gd name="T82" fmla="*/ 151505 w 889"/>
                <a:gd name="T83" fmla="*/ 265702 h 754"/>
                <a:gd name="T84" fmla="*/ 247918 w 889"/>
                <a:gd name="T85" fmla="*/ 309209 h 754"/>
                <a:gd name="T86" fmla="*/ 299950 w 889"/>
                <a:gd name="T87" fmla="*/ 284348 h 754"/>
                <a:gd name="T88" fmla="*/ 465228 w 889"/>
                <a:gd name="T89" fmla="*/ 290563 h 754"/>
                <a:gd name="T90" fmla="*/ 440743 w 889"/>
                <a:gd name="T91" fmla="*/ 497220 h 754"/>
                <a:gd name="T92" fmla="*/ 416257 w 889"/>
                <a:gd name="T93" fmla="*/ 557819 h 754"/>
                <a:gd name="T94" fmla="*/ 408605 w 889"/>
                <a:gd name="T95" fmla="*/ 691447 h 754"/>
                <a:gd name="T96" fmla="*/ 370346 w 889"/>
                <a:gd name="T97" fmla="*/ 660371 h 754"/>
                <a:gd name="T98" fmla="*/ 287707 w 889"/>
                <a:gd name="T99" fmla="*/ 781568 h 754"/>
                <a:gd name="T100" fmla="*/ 255570 w 889"/>
                <a:gd name="T101" fmla="*/ 843720 h 754"/>
                <a:gd name="T102" fmla="*/ 370346 w 889"/>
                <a:gd name="T103" fmla="*/ 879458 h 754"/>
                <a:gd name="T104" fmla="*/ 370346 w 889"/>
                <a:gd name="T105" fmla="*/ 904319 h 754"/>
                <a:gd name="T106" fmla="*/ 324436 w 889"/>
                <a:gd name="T107" fmla="*/ 952487 h 7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89" h="754">
                  <a:moveTo>
                    <a:pt x="225" y="625"/>
                  </a:moveTo>
                  <a:lnTo>
                    <a:pt x="272" y="616"/>
                  </a:lnTo>
                  <a:lnTo>
                    <a:pt x="292" y="652"/>
                  </a:lnTo>
                  <a:lnTo>
                    <a:pt x="322" y="672"/>
                  </a:lnTo>
                  <a:lnTo>
                    <a:pt x="343" y="664"/>
                  </a:lnTo>
                  <a:lnTo>
                    <a:pt x="359" y="664"/>
                  </a:lnTo>
                  <a:lnTo>
                    <a:pt x="389" y="648"/>
                  </a:lnTo>
                  <a:lnTo>
                    <a:pt x="414" y="667"/>
                  </a:lnTo>
                  <a:lnTo>
                    <a:pt x="426" y="672"/>
                  </a:lnTo>
                  <a:lnTo>
                    <a:pt x="464" y="655"/>
                  </a:lnTo>
                  <a:lnTo>
                    <a:pt x="489" y="672"/>
                  </a:lnTo>
                  <a:lnTo>
                    <a:pt x="502" y="699"/>
                  </a:lnTo>
                  <a:lnTo>
                    <a:pt x="524" y="699"/>
                  </a:lnTo>
                  <a:lnTo>
                    <a:pt x="532" y="711"/>
                  </a:lnTo>
                  <a:lnTo>
                    <a:pt x="560" y="738"/>
                  </a:lnTo>
                  <a:lnTo>
                    <a:pt x="568" y="730"/>
                  </a:lnTo>
                  <a:lnTo>
                    <a:pt x="565" y="699"/>
                  </a:lnTo>
                  <a:lnTo>
                    <a:pt x="576" y="687"/>
                  </a:lnTo>
                  <a:lnTo>
                    <a:pt x="598" y="726"/>
                  </a:lnTo>
                  <a:lnTo>
                    <a:pt x="619" y="733"/>
                  </a:lnTo>
                  <a:lnTo>
                    <a:pt x="636" y="753"/>
                  </a:lnTo>
                  <a:lnTo>
                    <a:pt x="653" y="753"/>
                  </a:lnTo>
                  <a:lnTo>
                    <a:pt x="657" y="742"/>
                  </a:lnTo>
                  <a:lnTo>
                    <a:pt x="691" y="711"/>
                  </a:lnTo>
                  <a:lnTo>
                    <a:pt x="702" y="718"/>
                  </a:lnTo>
                  <a:lnTo>
                    <a:pt x="715" y="706"/>
                  </a:lnTo>
                  <a:lnTo>
                    <a:pt x="724" y="723"/>
                  </a:lnTo>
                  <a:lnTo>
                    <a:pt x="754" y="730"/>
                  </a:lnTo>
                  <a:lnTo>
                    <a:pt x="774" y="730"/>
                  </a:lnTo>
                  <a:lnTo>
                    <a:pt x="791" y="730"/>
                  </a:lnTo>
                  <a:lnTo>
                    <a:pt x="778" y="718"/>
                  </a:lnTo>
                  <a:lnTo>
                    <a:pt x="774" y="672"/>
                  </a:lnTo>
                  <a:lnTo>
                    <a:pt x="741" y="621"/>
                  </a:lnTo>
                  <a:lnTo>
                    <a:pt x="762" y="601"/>
                  </a:lnTo>
                  <a:lnTo>
                    <a:pt x="778" y="570"/>
                  </a:lnTo>
                  <a:lnTo>
                    <a:pt x="845" y="570"/>
                  </a:lnTo>
                  <a:lnTo>
                    <a:pt x="859" y="558"/>
                  </a:lnTo>
                  <a:lnTo>
                    <a:pt x="854" y="535"/>
                  </a:lnTo>
                  <a:lnTo>
                    <a:pt x="870" y="511"/>
                  </a:lnTo>
                  <a:lnTo>
                    <a:pt x="867" y="496"/>
                  </a:lnTo>
                  <a:lnTo>
                    <a:pt x="870" y="476"/>
                  </a:lnTo>
                  <a:lnTo>
                    <a:pt x="870" y="359"/>
                  </a:lnTo>
                  <a:lnTo>
                    <a:pt x="888" y="320"/>
                  </a:lnTo>
                  <a:lnTo>
                    <a:pt x="867" y="296"/>
                  </a:lnTo>
                  <a:lnTo>
                    <a:pt x="870" y="281"/>
                  </a:lnTo>
                  <a:lnTo>
                    <a:pt x="862" y="269"/>
                  </a:lnTo>
                  <a:lnTo>
                    <a:pt x="833" y="277"/>
                  </a:lnTo>
                  <a:lnTo>
                    <a:pt x="804" y="308"/>
                  </a:lnTo>
                  <a:lnTo>
                    <a:pt x="774" y="323"/>
                  </a:lnTo>
                  <a:lnTo>
                    <a:pt x="744" y="362"/>
                  </a:lnTo>
                  <a:lnTo>
                    <a:pt x="670" y="386"/>
                  </a:lnTo>
                  <a:lnTo>
                    <a:pt x="636" y="362"/>
                  </a:lnTo>
                  <a:lnTo>
                    <a:pt x="639" y="347"/>
                  </a:lnTo>
                  <a:lnTo>
                    <a:pt x="623" y="323"/>
                  </a:lnTo>
                  <a:lnTo>
                    <a:pt x="615" y="296"/>
                  </a:lnTo>
                  <a:lnTo>
                    <a:pt x="587" y="296"/>
                  </a:lnTo>
                  <a:lnTo>
                    <a:pt x="535" y="273"/>
                  </a:lnTo>
                  <a:lnTo>
                    <a:pt x="514" y="281"/>
                  </a:lnTo>
                  <a:lnTo>
                    <a:pt x="489" y="269"/>
                  </a:lnTo>
                  <a:lnTo>
                    <a:pt x="456" y="273"/>
                  </a:lnTo>
                  <a:lnTo>
                    <a:pt x="426" y="265"/>
                  </a:lnTo>
                  <a:lnTo>
                    <a:pt x="409" y="242"/>
                  </a:lnTo>
                  <a:lnTo>
                    <a:pt x="389" y="222"/>
                  </a:lnTo>
                  <a:lnTo>
                    <a:pt x="385" y="203"/>
                  </a:lnTo>
                  <a:lnTo>
                    <a:pt x="359" y="179"/>
                  </a:lnTo>
                  <a:lnTo>
                    <a:pt x="346" y="159"/>
                  </a:lnTo>
                  <a:lnTo>
                    <a:pt x="314" y="117"/>
                  </a:lnTo>
                  <a:lnTo>
                    <a:pt x="304" y="93"/>
                  </a:lnTo>
                  <a:lnTo>
                    <a:pt x="267" y="50"/>
                  </a:lnTo>
                  <a:lnTo>
                    <a:pt x="259" y="27"/>
                  </a:lnTo>
                  <a:lnTo>
                    <a:pt x="212" y="8"/>
                  </a:lnTo>
                  <a:lnTo>
                    <a:pt x="179" y="15"/>
                  </a:lnTo>
                  <a:lnTo>
                    <a:pt x="154" y="11"/>
                  </a:lnTo>
                  <a:lnTo>
                    <a:pt x="94" y="0"/>
                  </a:lnTo>
                  <a:lnTo>
                    <a:pt x="20" y="27"/>
                  </a:lnTo>
                  <a:lnTo>
                    <a:pt x="3" y="39"/>
                  </a:lnTo>
                  <a:lnTo>
                    <a:pt x="20" y="59"/>
                  </a:lnTo>
                  <a:lnTo>
                    <a:pt x="0" y="109"/>
                  </a:lnTo>
                  <a:lnTo>
                    <a:pt x="8" y="113"/>
                  </a:lnTo>
                  <a:lnTo>
                    <a:pt x="42" y="132"/>
                  </a:lnTo>
                  <a:lnTo>
                    <a:pt x="58" y="105"/>
                  </a:lnTo>
                  <a:lnTo>
                    <a:pt x="91" y="125"/>
                  </a:lnTo>
                  <a:lnTo>
                    <a:pt x="86" y="137"/>
                  </a:lnTo>
                  <a:lnTo>
                    <a:pt x="99" y="171"/>
                  </a:lnTo>
                  <a:lnTo>
                    <a:pt x="121" y="191"/>
                  </a:lnTo>
                  <a:lnTo>
                    <a:pt x="162" y="199"/>
                  </a:lnTo>
                  <a:lnTo>
                    <a:pt x="171" y="187"/>
                  </a:lnTo>
                  <a:lnTo>
                    <a:pt x="196" y="183"/>
                  </a:lnTo>
                  <a:lnTo>
                    <a:pt x="242" y="148"/>
                  </a:lnTo>
                  <a:lnTo>
                    <a:pt x="304" y="187"/>
                  </a:lnTo>
                  <a:lnTo>
                    <a:pt x="283" y="265"/>
                  </a:lnTo>
                  <a:lnTo>
                    <a:pt x="288" y="320"/>
                  </a:lnTo>
                  <a:lnTo>
                    <a:pt x="288" y="352"/>
                  </a:lnTo>
                  <a:lnTo>
                    <a:pt x="272" y="359"/>
                  </a:lnTo>
                  <a:lnTo>
                    <a:pt x="272" y="449"/>
                  </a:lnTo>
                  <a:lnTo>
                    <a:pt x="267" y="445"/>
                  </a:lnTo>
                  <a:lnTo>
                    <a:pt x="251" y="425"/>
                  </a:lnTo>
                  <a:lnTo>
                    <a:pt x="242" y="425"/>
                  </a:lnTo>
                  <a:lnTo>
                    <a:pt x="238" y="433"/>
                  </a:lnTo>
                  <a:lnTo>
                    <a:pt x="188" y="503"/>
                  </a:lnTo>
                  <a:lnTo>
                    <a:pt x="162" y="531"/>
                  </a:lnTo>
                  <a:lnTo>
                    <a:pt x="167" y="543"/>
                  </a:lnTo>
                  <a:lnTo>
                    <a:pt x="217" y="574"/>
                  </a:lnTo>
                  <a:lnTo>
                    <a:pt x="242" y="566"/>
                  </a:lnTo>
                  <a:lnTo>
                    <a:pt x="247" y="574"/>
                  </a:lnTo>
                  <a:lnTo>
                    <a:pt x="242" y="582"/>
                  </a:lnTo>
                  <a:lnTo>
                    <a:pt x="217" y="594"/>
                  </a:lnTo>
                  <a:lnTo>
                    <a:pt x="212" y="613"/>
                  </a:lnTo>
                  <a:lnTo>
                    <a:pt x="225" y="625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5468493" y="2938318"/>
              <a:ext cx="668815" cy="601628"/>
            </a:xfrm>
            <a:custGeom>
              <a:avLst/>
              <a:gdLst>
                <a:gd name="T0" fmla="*/ 569738 w 454"/>
                <a:gd name="T1" fmla="*/ 436125 h 403"/>
                <a:gd name="T2" fmla="*/ 649378 w 454"/>
                <a:gd name="T3" fmla="*/ 333690 h 403"/>
                <a:gd name="T4" fmla="*/ 693793 w 454"/>
                <a:gd name="T5" fmla="*/ 284025 h 403"/>
                <a:gd name="T6" fmla="*/ 686136 w 454"/>
                <a:gd name="T7" fmla="*/ 235911 h 403"/>
                <a:gd name="T8" fmla="*/ 634063 w 454"/>
                <a:gd name="T9" fmla="*/ 181590 h 403"/>
                <a:gd name="T10" fmla="*/ 627937 w 454"/>
                <a:gd name="T11" fmla="*/ 139684 h 403"/>
                <a:gd name="T12" fmla="*/ 537575 w 454"/>
                <a:gd name="T13" fmla="*/ 23281 h 403"/>
                <a:gd name="T14" fmla="*/ 537575 w 454"/>
                <a:gd name="T15" fmla="*/ 35697 h 403"/>
                <a:gd name="T16" fmla="*/ 519196 w 454"/>
                <a:gd name="T17" fmla="*/ 54322 h 403"/>
                <a:gd name="T18" fmla="*/ 480908 w 454"/>
                <a:gd name="T19" fmla="*/ 12416 h 403"/>
                <a:gd name="T20" fmla="*/ 428835 w 454"/>
                <a:gd name="T21" fmla="*/ 0 h 403"/>
                <a:gd name="T22" fmla="*/ 428835 w 454"/>
                <a:gd name="T23" fmla="*/ 12416 h 403"/>
                <a:gd name="T24" fmla="*/ 428835 w 454"/>
                <a:gd name="T25" fmla="*/ 35697 h 403"/>
                <a:gd name="T26" fmla="*/ 404330 w 454"/>
                <a:gd name="T27" fmla="*/ 54322 h 403"/>
                <a:gd name="T28" fmla="*/ 359915 w 454"/>
                <a:gd name="T29" fmla="*/ 96227 h 403"/>
                <a:gd name="T30" fmla="*/ 312437 w 454"/>
                <a:gd name="T31" fmla="*/ 96227 h 403"/>
                <a:gd name="T32" fmla="*/ 295590 w 454"/>
                <a:gd name="T33" fmla="*/ 125716 h 403"/>
                <a:gd name="T34" fmla="*/ 275680 w 454"/>
                <a:gd name="T35" fmla="*/ 125716 h 403"/>
                <a:gd name="T36" fmla="*/ 243517 w 454"/>
                <a:gd name="T37" fmla="*/ 156757 h 403"/>
                <a:gd name="T38" fmla="*/ 223607 w 454"/>
                <a:gd name="T39" fmla="*/ 156757 h 403"/>
                <a:gd name="T40" fmla="*/ 185318 w 454"/>
                <a:gd name="T41" fmla="*/ 194006 h 403"/>
                <a:gd name="T42" fmla="*/ 160813 w 454"/>
                <a:gd name="T43" fmla="*/ 200214 h 403"/>
                <a:gd name="T44" fmla="*/ 107209 w 454"/>
                <a:gd name="T45" fmla="*/ 277816 h 403"/>
                <a:gd name="T46" fmla="*/ 70451 w 454"/>
                <a:gd name="T47" fmla="*/ 229703 h 403"/>
                <a:gd name="T48" fmla="*/ 38289 w 454"/>
                <a:gd name="T49" fmla="*/ 204870 h 403"/>
                <a:gd name="T50" fmla="*/ 18379 w 454"/>
                <a:gd name="T51" fmla="*/ 223495 h 403"/>
                <a:gd name="T52" fmla="*/ 38289 w 454"/>
                <a:gd name="T53" fmla="*/ 325930 h 403"/>
                <a:gd name="T54" fmla="*/ 18379 w 454"/>
                <a:gd name="T55" fmla="*/ 363179 h 403"/>
                <a:gd name="T56" fmla="*/ 0 w 454"/>
                <a:gd name="T57" fmla="*/ 411292 h 403"/>
                <a:gd name="T58" fmla="*/ 52073 w 454"/>
                <a:gd name="T59" fmla="*/ 446990 h 403"/>
                <a:gd name="T60" fmla="*/ 82704 w 454"/>
                <a:gd name="T61" fmla="*/ 446990 h 403"/>
                <a:gd name="T62" fmla="*/ 119461 w 454"/>
                <a:gd name="T63" fmla="*/ 496655 h 403"/>
                <a:gd name="T64" fmla="*/ 147029 w 454"/>
                <a:gd name="T65" fmla="*/ 484239 h 403"/>
                <a:gd name="T66" fmla="*/ 191444 w 454"/>
                <a:gd name="T67" fmla="*/ 436125 h 403"/>
                <a:gd name="T68" fmla="*/ 231264 w 454"/>
                <a:gd name="T69" fmla="*/ 363179 h 403"/>
                <a:gd name="T70" fmla="*/ 307842 w 454"/>
                <a:gd name="T71" fmla="*/ 350763 h 403"/>
                <a:gd name="T72" fmla="*/ 353789 w 454"/>
                <a:gd name="T73" fmla="*/ 394220 h 403"/>
                <a:gd name="T74" fmla="*/ 320095 w 454"/>
                <a:gd name="T75" fmla="*/ 459406 h 403"/>
                <a:gd name="T76" fmla="*/ 275680 w 454"/>
                <a:gd name="T77" fmla="*/ 526144 h 403"/>
                <a:gd name="T78" fmla="*/ 312437 w 454"/>
                <a:gd name="T79" fmla="*/ 549425 h 403"/>
                <a:gd name="T80" fmla="*/ 312437 w 454"/>
                <a:gd name="T81" fmla="*/ 586674 h 403"/>
                <a:gd name="T82" fmla="*/ 281806 w 454"/>
                <a:gd name="T83" fmla="*/ 609955 h 403"/>
                <a:gd name="T84" fmla="*/ 287932 w 454"/>
                <a:gd name="T85" fmla="*/ 623923 h 403"/>
                <a:gd name="T86" fmla="*/ 338473 w 454"/>
                <a:gd name="T87" fmla="*/ 599090 h 403"/>
                <a:gd name="T88" fmla="*/ 416582 w 454"/>
                <a:gd name="T89" fmla="*/ 502863 h 403"/>
                <a:gd name="T90" fmla="*/ 531449 w 454"/>
                <a:gd name="T91" fmla="*/ 442333 h 403"/>
                <a:gd name="T92" fmla="*/ 569738 w 454"/>
                <a:gd name="T93" fmla="*/ 436125 h 4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54" h="403">
                  <a:moveTo>
                    <a:pt x="372" y="281"/>
                  </a:moveTo>
                  <a:lnTo>
                    <a:pt x="424" y="215"/>
                  </a:lnTo>
                  <a:lnTo>
                    <a:pt x="453" y="183"/>
                  </a:lnTo>
                  <a:lnTo>
                    <a:pt x="448" y="152"/>
                  </a:lnTo>
                  <a:lnTo>
                    <a:pt x="414" y="117"/>
                  </a:lnTo>
                  <a:lnTo>
                    <a:pt x="410" y="90"/>
                  </a:lnTo>
                  <a:lnTo>
                    <a:pt x="351" y="15"/>
                  </a:lnTo>
                  <a:lnTo>
                    <a:pt x="351" y="23"/>
                  </a:lnTo>
                  <a:lnTo>
                    <a:pt x="339" y="35"/>
                  </a:lnTo>
                  <a:lnTo>
                    <a:pt x="314" y="8"/>
                  </a:lnTo>
                  <a:lnTo>
                    <a:pt x="280" y="0"/>
                  </a:lnTo>
                  <a:lnTo>
                    <a:pt x="280" y="8"/>
                  </a:lnTo>
                  <a:lnTo>
                    <a:pt x="280" y="23"/>
                  </a:lnTo>
                  <a:lnTo>
                    <a:pt x="264" y="35"/>
                  </a:lnTo>
                  <a:lnTo>
                    <a:pt x="235" y="62"/>
                  </a:lnTo>
                  <a:lnTo>
                    <a:pt x="204" y="62"/>
                  </a:lnTo>
                  <a:lnTo>
                    <a:pt x="193" y="81"/>
                  </a:lnTo>
                  <a:lnTo>
                    <a:pt x="180" y="81"/>
                  </a:lnTo>
                  <a:lnTo>
                    <a:pt x="159" y="101"/>
                  </a:lnTo>
                  <a:lnTo>
                    <a:pt x="146" y="101"/>
                  </a:lnTo>
                  <a:lnTo>
                    <a:pt x="121" y="125"/>
                  </a:lnTo>
                  <a:lnTo>
                    <a:pt x="105" y="129"/>
                  </a:lnTo>
                  <a:lnTo>
                    <a:pt x="70" y="179"/>
                  </a:lnTo>
                  <a:lnTo>
                    <a:pt x="46" y="148"/>
                  </a:lnTo>
                  <a:lnTo>
                    <a:pt x="25" y="132"/>
                  </a:lnTo>
                  <a:lnTo>
                    <a:pt x="12" y="144"/>
                  </a:lnTo>
                  <a:lnTo>
                    <a:pt x="25" y="210"/>
                  </a:lnTo>
                  <a:lnTo>
                    <a:pt x="12" y="234"/>
                  </a:lnTo>
                  <a:lnTo>
                    <a:pt x="0" y="265"/>
                  </a:lnTo>
                  <a:lnTo>
                    <a:pt x="34" y="288"/>
                  </a:lnTo>
                  <a:lnTo>
                    <a:pt x="54" y="288"/>
                  </a:lnTo>
                  <a:lnTo>
                    <a:pt x="78" y="320"/>
                  </a:lnTo>
                  <a:lnTo>
                    <a:pt x="96" y="312"/>
                  </a:lnTo>
                  <a:lnTo>
                    <a:pt x="125" y="281"/>
                  </a:lnTo>
                  <a:lnTo>
                    <a:pt x="151" y="234"/>
                  </a:lnTo>
                  <a:lnTo>
                    <a:pt x="201" y="226"/>
                  </a:lnTo>
                  <a:lnTo>
                    <a:pt x="231" y="254"/>
                  </a:lnTo>
                  <a:lnTo>
                    <a:pt x="209" y="296"/>
                  </a:lnTo>
                  <a:lnTo>
                    <a:pt x="180" y="339"/>
                  </a:lnTo>
                  <a:lnTo>
                    <a:pt x="204" y="354"/>
                  </a:lnTo>
                  <a:lnTo>
                    <a:pt x="204" y="378"/>
                  </a:lnTo>
                  <a:lnTo>
                    <a:pt x="184" y="393"/>
                  </a:lnTo>
                  <a:lnTo>
                    <a:pt x="188" y="402"/>
                  </a:lnTo>
                  <a:lnTo>
                    <a:pt x="221" y="386"/>
                  </a:lnTo>
                  <a:lnTo>
                    <a:pt x="272" y="324"/>
                  </a:lnTo>
                  <a:lnTo>
                    <a:pt x="347" y="285"/>
                  </a:lnTo>
                  <a:lnTo>
                    <a:pt x="372" y="281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5468493" y="2938318"/>
              <a:ext cx="668815" cy="601628"/>
            </a:xfrm>
            <a:custGeom>
              <a:avLst/>
              <a:gdLst>
                <a:gd name="T0" fmla="*/ 569738 w 454"/>
                <a:gd name="T1" fmla="*/ 436125 h 403"/>
                <a:gd name="T2" fmla="*/ 649378 w 454"/>
                <a:gd name="T3" fmla="*/ 333690 h 403"/>
                <a:gd name="T4" fmla="*/ 693793 w 454"/>
                <a:gd name="T5" fmla="*/ 284025 h 403"/>
                <a:gd name="T6" fmla="*/ 686136 w 454"/>
                <a:gd name="T7" fmla="*/ 235911 h 403"/>
                <a:gd name="T8" fmla="*/ 634063 w 454"/>
                <a:gd name="T9" fmla="*/ 181590 h 403"/>
                <a:gd name="T10" fmla="*/ 627937 w 454"/>
                <a:gd name="T11" fmla="*/ 139684 h 403"/>
                <a:gd name="T12" fmla="*/ 537575 w 454"/>
                <a:gd name="T13" fmla="*/ 23281 h 403"/>
                <a:gd name="T14" fmla="*/ 537575 w 454"/>
                <a:gd name="T15" fmla="*/ 35697 h 403"/>
                <a:gd name="T16" fmla="*/ 519196 w 454"/>
                <a:gd name="T17" fmla="*/ 54322 h 403"/>
                <a:gd name="T18" fmla="*/ 480908 w 454"/>
                <a:gd name="T19" fmla="*/ 12416 h 403"/>
                <a:gd name="T20" fmla="*/ 428835 w 454"/>
                <a:gd name="T21" fmla="*/ 0 h 403"/>
                <a:gd name="T22" fmla="*/ 428835 w 454"/>
                <a:gd name="T23" fmla="*/ 12416 h 403"/>
                <a:gd name="T24" fmla="*/ 428835 w 454"/>
                <a:gd name="T25" fmla="*/ 35697 h 403"/>
                <a:gd name="T26" fmla="*/ 404330 w 454"/>
                <a:gd name="T27" fmla="*/ 54322 h 403"/>
                <a:gd name="T28" fmla="*/ 359915 w 454"/>
                <a:gd name="T29" fmla="*/ 96227 h 403"/>
                <a:gd name="T30" fmla="*/ 312437 w 454"/>
                <a:gd name="T31" fmla="*/ 96227 h 403"/>
                <a:gd name="T32" fmla="*/ 295590 w 454"/>
                <a:gd name="T33" fmla="*/ 125716 h 403"/>
                <a:gd name="T34" fmla="*/ 275680 w 454"/>
                <a:gd name="T35" fmla="*/ 125716 h 403"/>
                <a:gd name="T36" fmla="*/ 243517 w 454"/>
                <a:gd name="T37" fmla="*/ 156757 h 403"/>
                <a:gd name="T38" fmla="*/ 223607 w 454"/>
                <a:gd name="T39" fmla="*/ 156757 h 403"/>
                <a:gd name="T40" fmla="*/ 185318 w 454"/>
                <a:gd name="T41" fmla="*/ 194006 h 403"/>
                <a:gd name="T42" fmla="*/ 160813 w 454"/>
                <a:gd name="T43" fmla="*/ 200214 h 403"/>
                <a:gd name="T44" fmla="*/ 107209 w 454"/>
                <a:gd name="T45" fmla="*/ 277816 h 403"/>
                <a:gd name="T46" fmla="*/ 70451 w 454"/>
                <a:gd name="T47" fmla="*/ 229703 h 403"/>
                <a:gd name="T48" fmla="*/ 38289 w 454"/>
                <a:gd name="T49" fmla="*/ 204870 h 403"/>
                <a:gd name="T50" fmla="*/ 18379 w 454"/>
                <a:gd name="T51" fmla="*/ 223495 h 403"/>
                <a:gd name="T52" fmla="*/ 38289 w 454"/>
                <a:gd name="T53" fmla="*/ 325930 h 403"/>
                <a:gd name="T54" fmla="*/ 18379 w 454"/>
                <a:gd name="T55" fmla="*/ 363179 h 403"/>
                <a:gd name="T56" fmla="*/ 0 w 454"/>
                <a:gd name="T57" fmla="*/ 411292 h 403"/>
                <a:gd name="T58" fmla="*/ 52073 w 454"/>
                <a:gd name="T59" fmla="*/ 446990 h 403"/>
                <a:gd name="T60" fmla="*/ 82704 w 454"/>
                <a:gd name="T61" fmla="*/ 446990 h 403"/>
                <a:gd name="T62" fmla="*/ 119461 w 454"/>
                <a:gd name="T63" fmla="*/ 496655 h 403"/>
                <a:gd name="T64" fmla="*/ 147029 w 454"/>
                <a:gd name="T65" fmla="*/ 484239 h 403"/>
                <a:gd name="T66" fmla="*/ 191444 w 454"/>
                <a:gd name="T67" fmla="*/ 436125 h 403"/>
                <a:gd name="T68" fmla="*/ 231264 w 454"/>
                <a:gd name="T69" fmla="*/ 363179 h 403"/>
                <a:gd name="T70" fmla="*/ 307842 w 454"/>
                <a:gd name="T71" fmla="*/ 350763 h 403"/>
                <a:gd name="T72" fmla="*/ 353789 w 454"/>
                <a:gd name="T73" fmla="*/ 394220 h 403"/>
                <a:gd name="T74" fmla="*/ 320095 w 454"/>
                <a:gd name="T75" fmla="*/ 459406 h 403"/>
                <a:gd name="T76" fmla="*/ 275680 w 454"/>
                <a:gd name="T77" fmla="*/ 526144 h 403"/>
                <a:gd name="T78" fmla="*/ 312437 w 454"/>
                <a:gd name="T79" fmla="*/ 549425 h 403"/>
                <a:gd name="T80" fmla="*/ 312437 w 454"/>
                <a:gd name="T81" fmla="*/ 586674 h 403"/>
                <a:gd name="T82" fmla="*/ 281806 w 454"/>
                <a:gd name="T83" fmla="*/ 609955 h 403"/>
                <a:gd name="T84" fmla="*/ 287932 w 454"/>
                <a:gd name="T85" fmla="*/ 623923 h 403"/>
                <a:gd name="T86" fmla="*/ 338473 w 454"/>
                <a:gd name="T87" fmla="*/ 599090 h 403"/>
                <a:gd name="T88" fmla="*/ 416582 w 454"/>
                <a:gd name="T89" fmla="*/ 502863 h 403"/>
                <a:gd name="T90" fmla="*/ 531449 w 454"/>
                <a:gd name="T91" fmla="*/ 442333 h 403"/>
                <a:gd name="T92" fmla="*/ 569738 w 454"/>
                <a:gd name="T93" fmla="*/ 436125 h 4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54" h="403">
                  <a:moveTo>
                    <a:pt x="372" y="281"/>
                  </a:moveTo>
                  <a:lnTo>
                    <a:pt x="424" y="215"/>
                  </a:lnTo>
                  <a:lnTo>
                    <a:pt x="453" y="183"/>
                  </a:lnTo>
                  <a:lnTo>
                    <a:pt x="448" y="152"/>
                  </a:lnTo>
                  <a:lnTo>
                    <a:pt x="414" y="117"/>
                  </a:lnTo>
                  <a:lnTo>
                    <a:pt x="410" y="90"/>
                  </a:lnTo>
                  <a:lnTo>
                    <a:pt x="351" y="15"/>
                  </a:lnTo>
                  <a:lnTo>
                    <a:pt x="351" y="23"/>
                  </a:lnTo>
                  <a:lnTo>
                    <a:pt x="339" y="35"/>
                  </a:lnTo>
                  <a:lnTo>
                    <a:pt x="314" y="8"/>
                  </a:lnTo>
                  <a:lnTo>
                    <a:pt x="280" y="0"/>
                  </a:lnTo>
                  <a:lnTo>
                    <a:pt x="280" y="8"/>
                  </a:lnTo>
                  <a:lnTo>
                    <a:pt x="280" y="23"/>
                  </a:lnTo>
                  <a:lnTo>
                    <a:pt x="264" y="35"/>
                  </a:lnTo>
                  <a:lnTo>
                    <a:pt x="235" y="62"/>
                  </a:lnTo>
                  <a:lnTo>
                    <a:pt x="204" y="62"/>
                  </a:lnTo>
                  <a:lnTo>
                    <a:pt x="193" y="81"/>
                  </a:lnTo>
                  <a:lnTo>
                    <a:pt x="180" y="81"/>
                  </a:lnTo>
                  <a:lnTo>
                    <a:pt x="159" y="101"/>
                  </a:lnTo>
                  <a:lnTo>
                    <a:pt x="146" y="101"/>
                  </a:lnTo>
                  <a:lnTo>
                    <a:pt x="121" y="125"/>
                  </a:lnTo>
                  <a:lnTo>
                    <a:pt x="105" y="129"/>
                  </a:lnTo>
                  <a:lnTo>
                    <a:pt x="70" y="179"/>
                  </a:lnTo>
                  <a:lnTo>
                    <a:pt x="46" y="148"/>
                  </a:lnTo>
                  <a:lnTo>
                    <a:pt x="25" y="132"/>
                  </a:lnTo>
                  <a:lnTo>
                    <a:pt x="12" y="144"/>
                  </a:lnTo>
                  <a:lnTo>
                    <a:pt x="25" y="210"/>
                  </a:lnTo>
                  <a:lnTo>
                    <a:pt x="12" y="234"/>
                  </a:lnTo>
                  <a:lnTo>
                    <a:pt x="0" y="265"/>
                  </a:lnTo>
                  <a:lnTo>
                    <a:pt x="34" y="288"/>
                  </a:lnTo>
                  <a:lnTo>
                    <a:pt x="54" y="288"/>
                  </a:lnTo>
                  <a:lnTo>
                    <a:pt x="78" y="320"/>
                  </a:lnTo>
                  <a:lnTo>
                    <a:pt x="96" y="312"/>
                  </a:lnTo>
                  <a:lnTo>
                    <a:pt x="125" y="281"/>
                  </a:lnTo>
                  <a:lnTo>
                    <a:pt x="151" y="234"/>
                  </a:lnTo>
                  <a:lnTo>
                    <a:pt x="201" y="226"/>
                  </a:lnTo>
                  <a:lnTo>
                    <a:pt x="231" y="254"/>
                  </a:lnTo>
                  <a:lnTo>
                    <a:pt x="209" y="296"/>
                  </a:lnTo>
                  <a:lnTo>
                    <a:pt x="180" y="339"/>
                  </a:lnTo>
                  <a:lnTo>
                    <a:pt x="204" y="354"/>
                  </a:lnTo>
                  <a:lnTo>
                    <a:pt x="204" y="378"/>
                  </a:lnTo>
                  <a:lnTo>
                    <a:pt x="184" y="393"/>
                  </a:lnTo>
                  <a:lnTo>
                    <a:pt x="188" y="402"/>
                  </a:lnTo>
                  <a:lnTo>
                    <a:pt x="221" y="386"/>
                  </a:lnTo>
                  <a:lnTo>
                    <a:pt x="272" y="324"/>
                  </a:lnTo>
                  <a:lnTo>
                    <a:pt x="347" y="285"/>
                  </a:lnTo>
                  <a:lnTo>
                    <a:pt x="372" y="281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>
              <a:off x="5636460" y="2597801"/>
              <a:ext cx="961995" cy="623006"/>
            </a:xfrm>
            <a:custGeom>
              <a:avLst/>
              <a:gdLst>
                <a:gd name="T0" fmla="*/ 966327 w 651"/>
                <a:gd name="T1" fmla="*/ 177495 h 416"/>
                <a:gd name="T2" fmla="*/ 886440 w 651"/>
                <a:gd name="T3" fmla="*/ 165039 h 416"/>
                <a:gd name="T4" fmla="*/ 855714 w 651"/>
                <a:gd name="T5" fmla="*/ 158811 h 416"/>
                <a:gd name="T6" fmla="*/ 785044 w 651"/>
                <a:gd name="T7" fmla="*/ 196178 h 416"/>
                <a:gd name="T8" fmla="*/ 752782 w 651"/>
                <a:gd name="T9" fmla="*/ 213305 h 416"/>
                <a:gd name="T10" fmla="*/ 694403 w 651"/>
                <a:gd name="T11" fmla="*/ 171267 h 416"/>
                <a:gd name="T12" fmla="*/ 642169 w 651"/>
                <a:gd name="T13" fmla="*/ 129229 h 416"/>
                <a:gd name="T14" fmla="*/ 636024 w 651"/>
                <a:gd name="T15" fmla="*/ 189950 h 416"/>
                <a:gd name="T16" fmla="*/ 579181 w 651"/>
                <a:gd name="T17" fmla="*/ 129229 h 416"/>
                <a:gd name="T18" fmla="*/ 526948 w 651"/>
                <a:gd name="T19" fmla="*/ 85633 h 416"/>
                <a:gd name="T20" fmla="*/ 430161 w 651"/>
                <a:gd name="T21" fmla="*/ 85633 h 416"/>
                <a:gd name="T22" fmla="*/ 371782 w 651"/>
                <a:gd name="T23" fmla="*/ 49823 h 416"/>
                <a:gd name="T24" fmla="*/ 301113 w 651"/>
                <a:gd name="T25" fmla="*/ 74735 h 416"/>
                <a:gd name="T26" fmla="*/ 224298 w 651"/>
                <a:gd name="T27" fmla="*/ 56051 h 416"/>
                <a:gd name="T28" fmla="*/ 119831 w 651"/>
                <a:gd name="T29" fmla="*/ 14013 h 416"/>
                <a:gd name="T30" fmla="*/ 89105 w 651"/>
                <a:gd name="T31" fmla="*/ 79406 h 416"/>
                <a:gd name="T32" fmla="*/ 0 w 651"/>
                <a:gd name="T33" fmla="*/ 85633 h 416"/>
                <a:gd name="T34" fmla="*/ 43016 w 651"/>
                <a:gd name="T35" fmla="*/ 129229 h 416"/>
                <a:gd name="T36" fmla="*/ 50698 w 651"/>
                <a:gd name="T37" fmla="*/ 213305 h 416"/>
                <a:gd name="T38" fmla="*/ 81423 w 651"/>
                <a:gd name="T39" fmla="*/ 280255 h 416"/>
                <a:gd name="T40" fmla="*/ 161310 w 651"/>
                <a:gd name="T41" fmla="*/ 231989 h 416"/>
                <a:gd name="T42" fmla="*/ 224298 w 651"/>
                <a:gd name="T43" fmla="*/ 353432 h 416"/>
                <a:gd name="T44" fmla="*/ 262706 w 651"/>
                <a:gd name="T45" fmla="*/ 359660 h 416"/>
                <a:gd name="T46" fmla="*/ 354883 w 651"/>
                <a:gd name="T47" fmla="*/ 414154 h 416"/>
                <a:gd name="T48" fmla="*/ 371782 w 651"/>
                <a:gd name="T49" fmla="*/ 384572 h 416"/>
                <a:gd name="T50" fmla="*/ 468569 w 651"/>
                <a:gd name="T51" fmla="*/ 543383 h 416"/>
                <a:gd name="T52" fmla="*/ 526948 w 651"/>
                <a:gd name="T53" fmla="*/ 646143 h 416"/>
                <a:gd name="T54" fmla="*/ 611444 w 651"/>
                <a:gd name="T55" fmla="*/ 512244 h 416"/>
                <a:gd name="T56" fmla="*/ 669823 w 651"/>
                <a:gd name="T57" fmla="*/ 524699 h 416"/>
                <a:gd name="T58" fmla="*/ 765073 w 651"/>
                <a:gd name="T59" fmla="*/ 501345 h 416"/>
                <a:gd name="T60" fmla="*/ 738956 w 651"/>
                <a:gd name="T61" fmla="*/ 439066 h 416"/>
                <a:gd name="T62" fmla="*/ 835742 w 651"/>
                <a:gd name="T63" fmla="*/ 365888 h 416"/>
                <a:gd name="T64" fmla="*/ 874149 w 651"/>
                <a:gd name="T65" fmla="*/ 305166 h 416"/>
                <a:gd name="T66" fmla="*/ 901802 w 651"/>
                <a:gd name="T67" fmla="*/ 261571 h 416"/>
                <a:gd name="T68" fmla="*/ 938673 w 651"/>
                <a:gd name="T69" fmla="*/ 298938 h 416"/>
                <a:gd name="T70" fmla="*/ 998589 w 651"/>
                <a:gd name="T71" fmla="*/ 196178 h 4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51" h="416">
                  <a:moveTo>
                    <a:pt x="645" y="114"/>
                  </a:moveTo>
                  <a:lnTo>
                    <a:pt x="629" y="114"/>
                  </a:lnTo>
                  <a:lnTo>
                    <a:pt x="607" y="114"/>
                  </a:lnTo>
                  <a:lnTo>
                    <a:pt x="577" y="106"/>
                  </a:lnTo>
                  <a:lnTo>
                    <a:pt x="569" y="90"/>
                  </a:lnTo>
                  <a:lnTo>
                    <a:pt x="557" y="102"/>
                  </a:lnTo>
                  <a:lnTo>
                    <a:pt x="544" y="95"/>
                  </a:lnTo>
                  <a:lnTo>
                    <a:pt x="511" y="126"/>
                  </a:lnTo>
                  <a:lnTo>
                    <a:pt x="506" y="137"/>
                  </a:lnTo>
                  <a:lnTo>
                    <a:pt x="490" y="137"/>
                  </a:lnTo>
                  <a:lnTo>
                    <a:pt x="472" y="117"/>
                  </a:lnTo>
                  <a:lnTo>
                    <a:pt x="452" y="110"/>
                  </a:lnTo>
                  <a:lnTo>
                    <a:pt x="431" y="71"/>
                  </a:lnTo>
                  <a:lnTo>
                    <a:pt x="418" y="83"/>
                  </a:lnTo>
                  <a:lnTo>
                    <a:pt x="423" y="114"/>
                  </a:lnTo>
                  <a:lnTo>
                    <a:pt x="414" y="122"/>
                  </a:lnTo>
                  <a:lnTo>
                    <a:pt x="385" y="95"/>
                  </a:lnTo>
                  <a:lnTo>
                    <a:pt x="377" y="83"/>
                  </a:lnTo>
                  <a:lnTo>
                    <a:pt x="355" y="83"/>
                  </a:lnTo>
                  <a:lnTo>
                    <a:pt x="343" y="55"/>
                  </a:lnTo>
                  <a:lnTo>
                    <a:pt x="318" y="39"/>
                  </a:lnTo>
                  <a:lnTo>
                    <a:pt x="280" y="55"/>
                  </a:lnTo>
                  <a:lnTo>
                    <a:pt x="267" y="51"/>
                  </a:lnTo>
                  <a:lnTo>
                    <a:pt x="242" y="32"/>
                  </a:lnTo>
                  <a:lnTo>
                    <a:pt x="212" y="48"/>
                  </a:lnTo>
                  <a:lnTo>
                    <a:pt x="196" y="48"/>
                  </a:lnTo>
                  <a:lnTo>
                    <a:pt x="176" y="55"/>
                  </a:lnTo>
                  <a:lnTo>
                    <a:pt x="146" y="36"/>
                  </a:lnTo>
                  <a:lnTo>
                    <a:pt x="125" y="0"/>
                  </a:lnTo>
                  <a:lnTo>
                    <a:pt x="78" y="9"/>
                  </a:lnTo>
                  <a:lnTo>
                    <a:pt x="62" y="28"/>
                  </a:lnTo>
                  <a:lnTo>
                    <a:pt x="58" y="51"/>
                  </a:lnTo>
                  <a:lnTo>
                    <a:pt x="8" y="39"/>
                  </a:lnTo>
                  <a:lnTo>
                    <a:pt x="0" y="55"/>
                  </a:lnTo>
                  <a:lnTo>
                    <a:pt x="3" y="63"/>
                  </a:lnTo>
                  <a:lnTo>
                    <a:pt x="28" y="83"/>
                  </a:lnTo>
                  <a:lnTo>
                    <a:pt x="28" y="110"/>
                  </a:lnTo>
                  <a:lnTo>
                    <a:pt x="33" y="137"/>
                  </a:lnTo>
                  <a:lnTo>
                    <a:pt x="50" y="156"/>
                  </a:lnTo>
                  <a:lnTo>
                    <a:pt x="53" y="180"/>
                  </a:lnTo>
                  <a:lnTo>
                    <a:pt x="66" y="188"/>
                  </a:lnTo>
                  <a:lnTo>
                    <a:pt x="105" y="149"/>
                  </a:lnTo>
                  <a:lnTo>
                    <a:pt x="146" y="200"/>
                  </a:lnTo>
                  <a:lnTo>
                    <a:pt x="146" y="227"/>
                  </a:lnTo>
                  <a:lnTo>
                    <a:pt x="171" y="239"/>
                  </a:lnTo>
                  <a:lnTo>
                    <a:pt x="171" y="231"/>
                  </a:lnTo>
                  <a:lnTo>
                    <a:pt x="204" y="239"/>
                  </a:lnTo>
                  <a:lnTo>
                    <a:pt x="231" y="266"/>
                  </a:lnTo>
                  <a:lnTo>
                    <a:pt x="242" y="254"/>
                  </a:lnTo>
                  <a:lnTo>
                    <a:pt x="242" y="247"/>
                  </a:lnTo>
                  <a:lnTo>
                    <a:pt x="302" y="322"/>
                  </a:lnTo>
                  <a:lnTo>
                    <a:pt x="305" y="349"/>
                  </a:lnTo>
                  <a:lnTo>
                    <a:pt x="338" y="383"/>
                  </a:lnTo>
                  <a:lnTo>
                    <a:pt x="343" y="415"/>
                  </a:lnTo>
                  <a:lnTo>
                    <a:pt x="373" y="395"/>
                  </a:lnTo>
                  <a:lnTo>
                    <a:pt x="398" y="329"/>
                  </a:lnTo>
                  <a:lnTo>
                    <a:pt x="409" y="325"/>
                  </a:lnTo>
                  <a:lnTo>
                    <a:pt x="436" y="337"/>
                  </a:lnTo>
                  <a:lnTo>
                    <a:pt x="481" y="332"/>
                  </a:lnTo>
                  <a:lnTo>
                    <a:pt x="498" y="322"/>
                  </a:lnTo>
                  <a:lnTo>
                    <a:pt x="477" y="290"/>
                  </a:lnTo>
                  <a:lnTo>
                    <a:pt x="481" y="282"/>
                  </a:lnTo>
                  <a:lnTo>
                    <a:pt x="527" y="266"/>
                  </a:lnTo>
                  <a:lnTo>
                    <a:pt x="544" y="235"/>
                  </a:lnTo>
                  <a:lnTo>
                    <a:pt x="566" y="227"/>
                  </a:lnTo>
                  <a:lnTo>
                    <a:pt x="569" y="196"/>
                  </a:lnTo>
                  <a:lnTo>
                    <a:pt x="574" y="173"/>
                  </a:lnTo>
                  <a:lnTo>
                    <a:pt x="587" y="168"/>
                  </a:lnTo>
                  <a:lnTo>
                    <a:pt x="598" y="180"/>
                  </a:lnTo>
                  <a:lnTo>
                    <a:pt x="611" y="192"/>
                  </a:lnTo>
                  <a:lnTo>
                    <a:pt x="640" y="153"/>
                  </a:lnTo>
                  <a:lnTo>
                    <a:pt x="650" y="126"/>
                  </a:lnTo>
                  <a:lnTo>
                    <a:pt x="645" y="114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4587429" y="5999904"/>
              <a:ext cx="235154" cy="207668"/>
            </a:xfrm>
            <a:custGeom>
              <a:avLst/>
              <a:gdLst>
                <a:gd name="T0" fmla="*/ 95899 w 181"/>
                <a:gd name="T1" fmla="*/ 215900 h 152"/>
                <a:gd name="T2" fmla="*/ 13507 w 181"/>
                <a:gd name="T3" fmla="*/ 191753 h 152"/>
                <a:gd name="T4" fmla="*/ 6753 w 181"/>
                <a:gd name="T5" fmla="*/ 156243 h 152"/>
                <a:gd name="T6" fmla="*/ 0 w 181"/>
                <a:gd name="T7" fmla="*/ 149141 h 152"/>
                <a:gd name="T8" fmla="*/ 0 w 181"/>
                <a:gd name="T9" fmla="*/ 140619 h 152"/>
                <a:gd name="T10" fmla="*/ 0 w 181"/>
                <a:gd name="T11" fmla="*/ 130676 h 152"/>
                <a:gd name="T12" fmla="*/ 0 w 181"/>
                <a:gd name="T13" fmla="*/ 120734 h 152"/>
                <a:gd name="T14" fmla="*/ 0 w 181"/>
                <a:gd name="T15" fmla="*/ 113632 h 152"/>
                <a:gd name="T16" fmla="*/ 0 w 181"/>
                <a:gd name="T17" fmla="*/ 105109 h 152"/>
                <a:gd name="T18" fmla="*/ 44573 w 181"/>
                <a:gd name="T19" fmla="*/ 61077 h 152"/>
                <a:gd name="T20" fmla="*/ 59430 w 181"/>
                <a:gd name="T21" fmla="*/ 44032 h 152"/>
                <a:gd name="T22" fmla="*/ 67535 w 181"/>
                <a:gd name="T23" fmla="*/ 44032 h 152"/>
                <a:gd name="T24" fmla="*/ 74288 w 181"/>
                <a:gd name="T25" fmla="*/ 35510 h 152"/>
                <a:gd name="T26" fmla="*/ 81041 w 181"/>
                <a:gd name="T27" fmla="*/ 35510 h 152"/>
                <a:gd name="T28" fmla="*/ 89146 w 181"/>
                <a:gd name="T29" fmla="*/ 35510 h 152"/>
                <a:gd name="T30" fmla="*/ 95899 w 181"/>
                <a:gd name="T31" fmla="*/ 28408 h 152"/>
                <a:gd name="T32" fmla="*/ 102652 w 181"/>
                <a:gd name="T33" fmla="*/ 28408 h 152"/>
                <a:gd name="T34" fmla="*/ 112107 w 181"/>
                <a:gd name="T35" fmla="*/ 28408 h 152"/>
                <a:gd name="T36" fmla="*/ 118861 w 181"/>
                <a:gd name="T37" fmla="*/ 28408 h 152"/>
                <a:gd name="T38" fmla="*/ 126965 w 181"/>
                <a:gd name="T39" fmla="*/ 28408 h 152"/>
                <a:gd name="T40" fmla="*/ 126965 w 181"/>
                <a:gd name="T41" fmla="*/ 18465 h 152"/>
                <a:gd name="T42" fmla="*/ 133718 w 181"/>
                <a:gd name="T43" fmla="*/ 18465 h 152"/>
                <a:gd name="T44" fmla="*/ 140472 w 181"/>
                <a:gd name="T45" fmla="*/ 18465 h 152"/>
                <a:gd name="T46" fmla="*/ 147225 w 181"/>
                <a:gd name="T47" fmla="*/ 18465 h 152"/>
                <a:gd name="T48" fmla="*/ 156680 w 181"/>
                <a:gd name="T49" fmla="*/ 18465 h 152"/>
                <a:gd name="T50" fmla="*/ 163434 w 181"/>
                <a:gd name="T51" fmla="*/ 18465 h 152"/>
                <a:gd name="T52" fmla="*/ 170187 w 181"/>
                <a:gd name="T53" fmla="*/ 18465 h 152"/>
                <a:gd name="T54" fmla="*/ 176940 w 181"/>
                <a:gd name="T55" fmla="*/ 18465 h 152"/>
                <a:gd name="T56" fmla="*/ 183694 w 181"/>
                <a:gd name="T57" fmla="*/ 18465 h 152"/>
                <a:gd name="T58" fmla="*/ 191798 w 181"/>
                <a:gd name="T59" fmla="*/ 18465 h 152"/>
                <a:gd name="T60" fmla="*/ 208006 w 181"/>
                <a:gd name="T61" fmla="*/ 8522 h 152"/>
                <a:gd name="T62" fmla="*/ 222864 w 181"/>
                <a:gd name="T63" fmla="*/ 0 h 152"/>
                <a:gd name="T64" fmla="*/ 236371 w 181"/>
                <a:gd name="T65" fmla="*/ 18465 h 152"/>
                <a:gd name="T66" fmla="*/ 244475 w 181"/>
                <a:gd name="T67" fmla="*/ 35510 h 152"/>
                <a:gd name="T68" fmla="*/ 236371 w 181"/>
                <a:gd name="T69" fmla="*/ 44032 h 152"/>
                <a:gd name="T70" fmla="*/ 236371 w 181"/>
                <a:gd name="T71" fmla="*/ 52555 h 152"/>
                <a:gd name="T72" fmla="*/ 229617 w 181"/>
                <a:gd name="T73" fmla="*/ 61077 h 152"/>
                <a:gd name="T74" fmla="*/ 222864 w 181"/>
                <a:gd name="T75" fmla="*/ 69599 h 152"/>
                <a:gd name="T76" fmla="*/ 214760 w 181"/>
                <a:gd name="T77" fmla="*/ 79542 h 152"/>
                <a:gd name="T78" fmla="*/ 214760 w 181"/>
                <a:gd name="T79" fmla="*/ 88064 h 152"/>
                <a:gd name="T80" fmla="*/ 208006 w 181"/>
                <a:gd name="T81" fmla="*/ 95166 h 152"/>
                <a:gd name="T82" fmla="*/ 201253 w 181"/>
                <a:gd name="T83" fmla="*/ 105109 h 152"/>
                <a:gd name="T84" fmla="*/ 201253 w 181"/>
                <a:gd name="T85" fmla="*/ 113632 h 152"/>
                <a:gd name="T86" fmla="*/ 201253 w 181"/>
                <a:gd name="T87" fmla="*/ 120734 h 152"/>
                <a:gd name="T88" fmla="*/ 191798 w 181"/>
                <a:gd name="T89" fmla="*/ 130676 h 152"/>
                <a:gd name="T90" fmla="*/ 191798 w 181"/>
                <a:gd name="T91" fmla="*/ 140619 h 152"/>
                <a:gd name="T92" fmla="*/ 201253 w 181"/>
                <a:gd name="T93" fmla="*/ 149141 h 152"/>
                <a:gd name="T94" fmla="*/ 163434 w 181"/>
                <a:gd name="T95" fmla="*/ 173288 h 152"/>
                <a:gd name="T96" fmla="*/ 118861 w 181"/>
                <a:gd name="T97" fmla="*/ 208798 h 152"/>
                <a:gd name="T98" fmla="*/ 118861 w 181"/>
                <a:gd name="T99" fmla="*/ 215900 h 152"/>
                <a:gd name="T100" fmla="*/ 112107 w 181"/>
                <a:gd name="T101" fmla="*/ 215900 h 152"/>
                <a:gd name="T102" fmla="*/ 102652 w 181"/>
                <a:gd name="T103" fmla="*/ 215900 h 152"/>
                <a:gd name="T104" fmla="*/ 95899 w 181"/>
                <a:gd name="T105" fmla="*/ 215900 h 1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81" h="152">
                  <a:moveTo>
                    <a:pt x="71" y="152"/>
                  </a:moveTo>
                  <a:lnTo>
                    <a:pt x="10" y="135"/>
                  </a:lnTo>
                  <a:lnTo>
                    <a:pt x="5" y="110"/>
                  </a:lnTo>
                  <a:lnTo>
                    <a:pt x="0" y="105"/>
                  </a:lnTo>
                  <a:lnTo>
                    <a:pt x="0" y="99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33" y="43"/>
                  </a:lnTo>
                  <a:lnTo>
                    <a:pt x="44" y="31"/>
                  </a:lnTo>
                  <a:lnTo>
                    <a:pt x="50" y="31"/>
                  </a:lnTo>
                  <a:lnTo>
                    <a:pt x="55" y="25"/>
                  </a:lnTo>
                  <a:lnTo>
                    <a:pt x="60" y="25"/>
                  </a:lnTo>
                  <a:lnTo>
                    <a:pt x="66" y="25"/>
                  </a:lnTo>
                  <a:lnTo>
                    <a:pt x="71" y="20"/>
                  </a:lnTo>
                  <a:lnTo>
                    <a:pt x="76" y="20"/>
                  </a:lnTo>
                  <a:lnTo>
                    <a:pt x="83" y="20"/>
                  </a:lnTo>
                  <a:lnTo>
                    <a:pt x="88" y="20"/>
                  </a:lnTo>
                  <a:lnTo>
                    <a:pt x="94" y="20"/>
                  </a:lnTo>
                  <a:lnTo>
                    <a:pt x="94" y="13"/>
                  </a:lnTo>
                  <a:lnTo>
                    <a:pt x="99" y="13"/>
                  </a:lnTo>
                  <a:lnTo>
                    <a:pt x="104" y="13"/>
                  </a:lnTo>
                  <a:lnTo>
                    <a:pt x="109" y="13"/>
                  </a:lnTo>
                  <a:lnTo>
                    <a:pt x="116" y="13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31" y="13"/>
                  </a:lnTo>
                  <a:lnTo>
                    <a:pt x="136" y="13"/>
                  </a:lnTo>
                  <a:lnTo>
                    <a:pt x="142" y="13"/>
                  </a:lnTo>
                  <a:lnTo>
                    <a:pt x="154" y="6"/>
                  </a:lnTo>
                  <a:lnTo>
                    <a:pt x="165" y="0"/>
                  </a:lnTo>
                  <a:lnTo>
                    <a:pt x="175" y="13"/>
                  </a:lnTo>
                  <a:lnTo>
                    <a:pt x="181" y="25"/>
                  </a:lnTo>
                  <a:lnTo>
                    <a:pt x="175" y="31"/>
                  </a:lnTo>
                  <a:lnTo>
                    <a:pt x="175" y="37"/>
                  </a:lnTo>
                  <a:lnTo>
                    <a:pt x="170" y="43"/>
                  </a:lnTo>
                  <a:lnTo>
                    <a:pt x="165" y="49"/>
                  </a:lnTo>
                  <a:lnTo>
                    <a:pt x="159" y="56"/>
                  </a:lnTo>
                  <a:lnTo>
                    <a:pt x="159" y="62"/>
                  </a:lnTo>
                  <a:lnTo>
                    <a:pt x="154" y="67"/>
                  </a:lnTo>
                  <a:lnTo>
                    <a:pt x="149" y="74"/>
                  </a:lnTo>
                  <a:lnTo>
                    <a:pt x="149" y="80"/>
                  </a:lnTo>
                  <a:lnTo>
                    <a:pt x="149" y="85"/>
                  </a:lnTo>
                  <a:lnTo>
                    <a:pt x="142" y="92"/>
                  </a:lnTo>
                  <a:lnTo>
                    <a:pt x="142" y="99"/>
                  </a:lnTo>
                  <a:lnTo>
                    <a:pt x="149" y="105"/>
                  </a:lnTo>
                  <a:lnTo>
                    <a:pt x="121" y="122"/>
                  </a:lnTo>
                  <a:lnTo>
                    <a:pt x="88" y="147"/>
                  </a:lnTo>
                  <a:lnTo>
                    <a:pt x="88" y="152"/>
                  </a:lnTo>
                  <a:lnTo>
                    <a:pt x="83" y="152"/>
                  </a:lnTo>
                  <a:lnTo>
                    <a:pt x="76" y="152"/>
                  </a:lnTo>
                  <a:lnTo>
                    <a:pt x="71" y="1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5254717" y="5645645"/>
              <a:ext cx="93145" cy="64133"/>
            </a:xfrm>
            <a:custGeom>
              <a:avLst/>
              <a:gdLst>
                <a:gd name="T0" fmla="*/ 6052 w 64"/>
                <a:gd name="T1" fmla="*/ 17888 h 41"/>
                <a:gd name="T2" fmla="*/ 42367 w 64"/>
                <a:gd name="T3" fmla="*/ 26020 h 41"/>
                <a:gd name="T4" fmla="*/ 75655 w 64"/>
                <a:gd name="T5" fmla="*/ 0 h 41"/>
                <a:gd name="T6" fmla="*/ 95325 w 64"/>
                <a:gd name="T7" fmla="*/ 45534 h 41"/>
                <a:gd name="T8" fmla="*/ 55984 w 64"/>
                <a:gd name="T9" fmla="*/ 65049 h 41"/>
                <a:gd name="T10" fmla="*/ 6052 w 64"/>
                <a:gd name="T11" fmla="*/ 65049 h 41"/>
                <a:gd name="T12" fmla="*/ 0 w 64"/>
                <a:gd name="T13" fmla="*/ 26020 h 41"/>
                <a:gd name="T14" fmla="*/ 6052 w 64"/>
                <a:gd name="T15" fmla="*/ 1788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1">
                  <a:moveTo>
                    <a:pt x="4" y="11"/>
                  </a:moveTo>
                  <a:lnTo>
                    <a:pt x="28" y="16"/>
                  </a:lnTo>
                  <a:lnTo>
                    <a:pt x="50" y="0"/>
                  </a:lnTo>
                  <a:lnTo>
                    <a:pt x="63" y="28"/>
                  </a:lnTo>
                  <a:lnTo>
                    <a:pt x="37" y="40"/>
                  </a:lnTo>
                  <a:lnTo>
                    <a:pt x="4" y="40"/>
                  </a:lnTo>
                  <a:lnTo>
                    <a:pt x="0" y="16"/>
                  </a:lnTo>
                  <a:lnTo>
                    <a:pt x="4" y="11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5254717" y="5645645"/>
              <a:ext cx="93145" cy="64133"/>
            </a:xfrm>
            <a:custGeom>
              <a:avLst/>
              <a:gdLst>
                <a:gd name="T0" fmla="*/ 6052 w 64"/>
                <a:gd name="T1" fmla="*/ 17888 h 41"/>
                <a:gd name="T2" fmla="*/ 42367 w 64"/>
                <a:gd name="T3" fmla="*/ 26020 h 41"/>
                <a:gd name="T4" fmla="*/ 75655 w 64"/>
                <a:gd name="T5" fmla="*/ 0 h 41"/>
                <a:gd name="T6" fmla="*/ 95325 w 64"/>
                <a:gd name="T7" fmla="*/ 45534 h 41"/>
                <a:gd name="T8" fmla="*/ 55984 w 64"/>
                <a:gd name="T9" fmla="*/ 65049 h 41"/>
                <a:gd name="T10" fmla="*/ 6052 w 64"/>
                <a:gd name="T11" fmla="*/ 65049 h 41"/>
                <a:gd name="T12" fmla="*/ 0 w 64"/>
                <a:gd name="T13" fmla="*/ 26020 h 41"/>
                <a:gd name="T14" fmla="*/ 6052 w 64"/>
                <a:gd name="T15" fmla="*/ 1788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1">
                  <a:moveTo>
                    <a:pt x="4" y="11"/>
                  </a:moveTo>
                  <a:lnTo>
                    <a:pt x="28" y="16"/>
                  </a:lnTo>
                  <a:lnTo>
                    <a:pt x="50" y="0"/>
                  </a:lnTo>
                  <a:lnTo>
                    <a:pt x="63" y="28"/>
                  </a:lnTo>
                  <a:lnTo>
                    <a:pt x="37" y="40"/>
                  </a:lnTo>
                  <a:lnTo>
                    <a:pt x="4" y="40"/>
                  </a:lnTo>
                  <a:lnTo>
                    <a:pt x="0" y="16"/>
                  </a:lnTo>
                  <a:lnTo>
                    <a:pt x="4" y="11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4758450" y="5285279"/>
              <a:ext cx="879537" cy="694774"/>
            </a:xfrm>
            <a:custGeom>
              <a:avLst/>
              <a:gdLst>
                <a:gd name="T0" fmla="*/ 263445 w 597"/>
                <a:gd name="T1" fmla="*/ 109816 h 467"/>
                <a:gd name="T2" fmla="*/ 275698 w 597"/>
                <a:gd name="T3" fmla="*/ 60322 h 467"/>
                <a:gd name="T4" fmla="*/ 359940 w 597"/>
                <a:gd name="T5" fmla="*/ 85069 h 467"/>
                <a:gd name="T6" fmla="*/ 359940 w 597"/>
                <a:gd name="T7" fmla="*/ 49495 h 467"/>
                <a:gd name="T8" fmla="*/ 398231 w 597"/>
                <a:gd name="T9" fmla="*/ 6187 h 467"/>
                <a:gd name="T10" fmla="*/ 488599 w 597"/>
                <a:gd name="T11" fmla="*/ 0 h 467"/>
                <a:gd name="T12" fmla="*/ 572840 w 597"/>
                <a:gd name="T13" fmla="*/ 13920 h 467"/>
                <a:gd name="T14" fmla="*/ 565182 w 597"/>
                <a:gd name="T15" fmla="*/ 55682 h 467"/>
                <a:gd name="T16" fmla="*/ 531485 w 597"/>
                <a:gd name="T17" fmla="*/ 109816 h 467"/>
                <a:gd name="T18" fmla="*/ 673930 w 597"/>
                <a:gd name="T19" fmla="*/ 74242 h 467"/>
                <a:gd name="T20" fmla="*/ 732133 w 597"/>
                <a:gd name="T21" fmla="*/ 85069 h 467"/>
                <a:gd name="T22" fmla="*/ 724474 w 597"/>
                <a:gd name="T23" fmla="*/ 43308 h 467"/>
                <a:gd name="T24" fmla="*/ 816374 w 597"/>
                <a:gd name="T25" fmla="*/ 74242 h 467"/>
                <a:gd name="T26" fmla="*/ 873045 w 597"/>
                <a:gd name="T27" fmla="*/ 109816 h 467"/>
                <a:gd name="T28" fmla="*/ 885298 w 597"/>
                <a:gd name="T29" fmla="*/ 199525 h 467"/>
                <a:gd name="T30" fmla="*/ 847007 w 597"/>
                <a:gd name="T31" fmla="*/ 249020 h 467"/>
                <a:gd name="T32" fmla="*/ 764297 w 597"/>
                <a:gd name="T33" fmla="*/ 309342 h 467"/>
                <a:gd name="T34" fmla="*/ 724474 w 597"/>
                <a:gd name="T35" fmla="*/ 320169 h 467"/>
                <a:gd name="T36" fmla="*/ 706094 w 597"/>
                <a:gd name="T37" fmla="*/ 332542 h 467"/>
                <a:gd name="T38" fmla="*/ 640233 w 597"/>
                <a:gd name="T39" fmla="*/ 351103 h 467"/>
                <a:gd name="T40" fmla="*/ 591220 w 597"/>
                <a:gd name="T41" fmla="*/ 357290 h 467"/>
                <a:gd name="T42" fmla="*/ 468687 w 597"/>
                <a:gd name="T43" fmla="*/ 338729 h 467"/>
                <a:gd name="T44" fmla="*/ 488599 w 597"/>
                <a:gd name="T45" fmla="*/ 423798 h 467"/>
                <a:gd name="T46" fmla="*/ 410484 w 597"/>
                <a:gd name="T47" fmla="*/ 479480 h 467"/>
                <a:gd name="T48" fmla="*/ 326243 w 597"/>
                <a:gd name="T49" fmla="*/ 502680 h 467"/>
                <a:gd name="T50" fmla="*/ 237407 w 597"/>
                <a:gd name="T51" fmla="*/ 539801 h 467"/>
                <a:gd name="T52" fmla="*/ 90368 w 597"/>
                <a:gd name="T53" fmla="*/ 600123 h 467"/>
                <a:gd name="T54" fmla="*/ 110279 w 597"/>
                <a:gd name="T55" fmla="*/ 696019 h 467"/>
                <a:gd name="T56" fmla="*/ 38291 w 597"/>
                <a:gd name="T57" fmla="*/ 714579 h 467"/>
                <a:gd name="T58" fmla="*/ 6127 w 597"/>
                <a:gd name="T59" fmla="*/ 587749 h 467"/>
                <a:gd name="T60" fmla="*/ 38291 w 597"/>
                <a:gd name="T61" fmla="*/ 513507 h 467"/>
                <a:gd name="T62" fmla="*/ 78115 w 597"/>
                <a:gd name="T63" fmla="*/ 484120 h 467"/>
                <a:gd name="T64" fmla="*/ 122533 w 597"/>
                <a:gd name="T65" fmla="*/ 417611 h 467"/>
                <a:gd name="T66" fmla="*/ 186862 w 597"/>
                <a:gd name="T67" fmla="*/ 296968 h 467"/>
                <a:gd name="T68" fmla="*/ 243534 w 597"/>
                <a:gd name="T69" fmla="*/ 207259 h 467"/>
                <a:gd name="T70" fmla="*/ 243534 w 597"/>
                <a:gd name="T71" fmla="*/ 120643 h 4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7" h="467">
                  <a:moveTo>
                    <a:pt x="159" y="78"/>
                  </a:moveTo>
                  <a:lnTo>
                    <a:pt x="172" y="71"/>
                  </a:lnTo>
                  <a:lnTo>
                    <a:pt x="172" y="48"/>
                  </a:lnTo>
                  <a:lnTo>
                    <a:pt x="180" y="39"/>
                  </a:lnTo>
                  <a:lnTo>
                    <a:pt x="201" y="39"/>
                  </a:lnTo>
                  <a:lnTo>
                    <a:pt x="235" y="55"/>
                  </a:lnTo>
                  <a:lnTo>
                    <a:pt x="243" y="43"/>
                  </a:lnTo>
                  <a:lnTo>
                    <a:pt x="235" y="32"/>
                  </a:lnTo>
                  <a:lnTo>
                    <a:pt x="235" y="24"/>
                  </a:lnTo>
                  <a:lnTo>
                    <a:pt x="260" y="4"/>
                  </a:lnTo>
                  <a:lnTo>
                    <a:pt x="298" y="16"/>
                  </a:lnTo>
                  <a:lnTo>
                    <a:pt x="319" y="0"/>
                  </a:lnTo>
                  <a:lnTo>
                    <a:pt x="335" y="16"/>
                  </a:lnTo>
                  <a:lnTo>
                    <a:pt x="374" y="9"/>
                  </a:lnTo>
                  <a:lnTo>
                    <a:pt x="382" y="20"/>
                  </a:lnTo>
                  <a:lnTo>
                    <a:pt x="369" y="36"/>
                  </a:lnTo>
                  <a:lnTo>
                    <a:pt x="347" y="63"/>
                  </a:lnTo>
                  <a:lnTo>
                    <a:pt x="347" y="71"/>
                  </a:lnTo>
                  <a:lnTo>
                    <a:pt x="360" y="78"/>
                  </a:lnTo>
                  <a:lnTo>
                    <a:pt x="440" y="48"/>
                  </a:lnTo>
                  <a:lnTo>
                    <a:pt x="470" y="63"/>
                  </a:lnTo>
                  <a:lnTo>
                    <a:pt x="478" y="55"/>
                  </a:lnTo>
                  <a:lnTo>
                    <a:pt x="470" y="39"/>
                  </a:lnTo>
                  <a:lnTo>
                    <a:pt x="473" y="28"/>
                  </a:lnTo>
                  <a:lnTo>
                    <a:pt x="523" y="39"/>
                  </a:lnTo>
                  <a:lnTo>
                    <a:pt x="533" y="48"/>
                  </a:lnTo>
                  <a:lnTo>
                    <a:pt x="549" y="43"/>
                  </a:lnTo>
                  <a:lnTo>
                    <a:pt x="570" y="71"/>
                  </a:lnTo>
                  <a:lnTo>
                    <a:pt x="596" y="122"/>
                  </a:lnTo>
                  <a:lnTo>
                    <a:pt x="578" y="129"/>
                  </a:lnTo>
                  <a:lnTo>
                    <a:pt x="566" y="156"/>
                  </a:lnTo>
                  <a:lnTo>
                    <a:pt x="553" y="161"/>
                  </a:lnTo>
                  <a:lnTo>
                    <a:pt x="541" y="180"/>
                  </a:lnTo>
                  <a:lnTo>
                    <a:pt x="499" y="200"/>
                  </a:lnTo>
                  <a:lnTo>
                    <a:pt x="481" y="192"/>
                  </a:lnTo>
                  <a:lnTo>
                    <a:pt x="473" y="207"/>
                  </a:lnTo>
                  <a:lnTo>
                    <a:pt x="473" y="215"/>
                  </a:lnTo>
                  <a:lnTo>
                    <a:pt x="461" y="215"/>
                  </a:lnTo>
                  <a:lnTo>
                    <a:pt x="440" y="215"/>
                  </a:lnTo>
                  <a:lnTo>
                    <a:pt x="418" y="227"/>
                  </a:lnTo>
                  <a:lnTo>
                    <a:pt x="407" y="219"/>
                  </a:lnTo>
                  <a:lnTo>
                    <a:pt x="386" y="231"/>
                  </a:lnTo>
                  <a:lnTo>
                    <a:pt x="344" y="247"/>
                  </a:lnTo>
                  <a:lnTo>
                    <a:pt x="306" y="219"/>
                  </a:lnTo>
                  <a:lnTo>
                    <a:pt x="306" y="243"/>
                  </a:lnTo>
                  <a:lnTo>
                    <a:pt x="319" y="274"/>
                  </a:lnTo>
                  <a:lnTo>
                    <a:pt x="284" y="286"/>
                  </a:lnTo>
                  <a:lnTo>
                    <a:pt x="268" y="310"/>
                  </a:lnTo>
                  <a:lnTo>
                    <a:pt x="229" y="317"/>
                  </a:lnTo>
                  <a:lnTo>
                    <a:pt x="213" y="325"/>
                  </a:lnTo>
                  <a:lnTo>
                    <a:pt x="177" y="325"/>
                  </a:lnTo>
                  <a:lnTo>
                    <a:pt x="155" y="349"/>
                  </a:lnTo>
                  <a:lnTo>
                    <a:pt x="88" y="368"/>
                  </a:lnTo>
                  <a:lnTo>
                    <a:pt x="59" y="388"/>
                  </a:lnTo>
                  <a:lnTo>
                    <a:pt x="42" y="403"/>
                  </a:lnTo>
                  <a:lnTo>
                    <a:pt x="72" y="450"/>
                  </a:lnTo>
                  <a:lnTo>
                    <a:pt x="51" y="466"/>
                  </a:lnTo>
                  <a:lnTo>
                    <a:pt x="25" y="462"/>
                  </a:lnTo>
                  <a:lnTo>
                    <a:pt x="0" y="415"/>
                  </a:lnTo>
                  <a:lnTo>
                    <a:pt x="4" y="380"/>
                  </a:lnTo>
                  <a:lnTo>
                    <a:pt x="4" y="364"/>
                  </a:lnTo>
                  <a:lnTo>
                    <a:pt x="25" y="332"/>
                  </a:lnTo>
                  <a:lnTo>
                    <a:pt x="51" y="329"/>
                  </a:lnTo>
                  <a:lnTo>
                    <a:pt x="51" y="313"/>
                  </a:lnTo>
                  <a:lnTo>
                    <a:pt x="75" y="302"/>
                  </a:lnTo>
                  <a:lnTo>
                    <a:pt x="80" y="270"/>
                  </a:lnTo>
                  <a:lnTo>
                    <a:pt x="125" y="239"/>
                  </a:lnTo>
                  <a:lnTo>
                    <a:pt x="122" y="192"/>
                  </a:lnTo>
                  <a:lnTo>
                    <a:pt x="159" y="149"/>
                  </a:lnTo>
                  <a:lnTo>
                    <a:pt x="159" y="134"/>
                  </a:lnTo>
                  <a:lnTo>
                    <a:pt x="168" y="117"/>
                  </a:lnTo>
                  <a:lnTo>
                    <a:pt x="159" y="7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747761" y="5282226"/>
              <a:ext cx="879537" cy="694774"/>
            </a:xfrm>
            <a:custGeom>
              <a:avLst/>
              <a:gdLst>
                <a:gd name="T0" fmla="*/ 263445 w 597"/>
                <a:gd name="T1" fmla="*/ 109816 h 467"/>
                <a:gd name="T2" fmla="*/ 275698 w 597"/>
                <a:gd name="T3" fmla="*/ 60322 h 467"/>
                <a:gd name="T4" fmla="*/ 359940 w 597"/>
                <a:gd name="T5" fmla="*/ 85069 h 467"/>
                <a:gd name="T6" fmla="*/ 359940 w 597"/>
                <a:gd name="T7" fmla="*/ 49495 h 467"/>
                <a:gd name="T8" fmla="*/ 398231 w 597"/>
                <a:gd name="T9" fmla="*/ 6187 h 467"/>
                <a:gd name="T10" fmla="*/ 488599 w 597"/>
                <a:gd name="T11" fmla="*/ 0 h 467"/>
                <a:gd name="T12" fmla="*/ 572840 w 597"/>
                <a:gd name="T13" fmla="*/ 13920 h 467"/>
                <a:gd name="T14" fmla="*/ 565182 w 597"/>
                <a:gd name="T15" fmla="*/ 55682 h 467"/>
                <a:gd name="T16" fmla="*/ 531485 w 597"/>
                <a:gd name="T17" fmla="*/ 109816 h 467"/>
                <a:gd name="T18" fmla="*/ 673930 w 597"/>
                <a:gd name="T19" fmla="*/ 74242 h 467"/>
                <a:gd name="T20" fmla="*/ 732133 w 597"/>
                <a:gd name="T21" fmla="*/ 85069 h 467"/>
                <a:gd name="T22" fmla="*/ 724474 w 597"/>
                <a:gd name="T23" fmla="*/ 43308 h 467"/>
                <a:gd name="T24" fmla="*/ 816374 w 597"/>
                <a:gd name="T25" fmla="*/ 74242 h 467"/>
                <a:gd name="T26" fmla="*/ 873045 w 597"/>
                <a:gd name="T27" fmla="*/ 109816 h 467"/>
                <a:gd name="T28" fmla="*/ 885298 w 597"/>
                <a:gd name="T29" fmla="*/ 199525 h 467"/>
                <a:gd name="T30" fmla="*/ 847007 w 597"/>
                <a:gd name="T31" fmla="*/ 249020 h 467"/>
                <a:gd name="T32" fmla="*/ 764297 w 597"/>
                <a:gd name="T33" fmla="*/ 309342 h 467"/>
                <a:gd name="T34" fmla="*/ 724474 w 597"/>
                <a:gd name="T35" fmla="*/ 320169 h 467"/>
                <a:gd name="T36" fmla="*/ 706094 w 597"/>
                <a:gd name="T37" fmla="*/ 332542 h 467"/>
                <a:gd name="T38" fmla="*/ 640233 w 597"/>
                <a:gd name="T39" fmla="*/ 351103 h 467"/>
                <a:gd name="T40" fmla="*/ 591220 w 597"/>
                <a:gd name="T41" fmla="*/ 357290 h 467"/>
                <a:gd name="T42" fmla="*/ 468687 w 597"/>
                <a:gd name="T43" fmla="*/ 338729 h 467"/>
                <a:gd name="T44" fmla="*/ 488599 w 597"/>
                <a:gd name="T45" fmla="*/ 423798 h 467"/>
                <a:gd name="T46" fmla="*/ 410484 w 597"/>
                <a:gd name="T47" fmla="*/ 479480 h 467"/>
                <a:gd name="T48" fmla="*/ 326243 w 597"/>
                <a:gd name="T49" fmla="*/ 502680 h 467"/>
                <a:gd name="T50" fmla="*/ 237407 w 597"/>
                <a:gd name="T51" fmla="*/ 539801 h 467"/>
                <a:gd name="T52" fmla="*/ 90368 w 597"/>
                <a:gd name="T53" fmla="*/ 600123 h 467"/>
                <a:gd name="T54" fmla="*/ 110279 w 597"/>
                <a:gd name="T55" fmla="*/ 696019 h 467"/>
                <a:gd name="T56" fmla="*/ 38291 w 597"/>
                <a:gd name="T57" fmla="*/ 714579 h 467"/>
                <a:gd name="T58" fmla="*/ 6127 w 597"/>
                <a:gd name="T59" fmla="*/ 587749 h 467"/>
                <a:gd name="T60" fmla="*/ 38291 w 597"/>
                <a:gd name="T61" fmla="*/ 513507 h 467"/>
                <a:gd name="T62" fmla="*/ 78115 w 597"/>
                <a:gd name="T63" fmla="*/ 484120 h 467"/>
                <a:gd name="T64" fmla="*/ 122533 w 597"/>
                <a:gd name="T65" fmla="*/ 417611 h 467"/>
                <a:gd name="T66" fmla="*/ 186862 w 597"/>
                <a:gd name="T67" fmla="*/ 296968 h 467"/>
                <a:gd name="T68" fmla="*/ 243534 w 597"/>
                <a:gd name="T69" fmla="*/ 207259 h 467"/>
                <a:gd name="T70" fmla="*/ 243534 w 597"/>
                <a:gd name="T71" fmla="*/ 120643 h 4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7" h="467">
                  <a:moveTo>
                    <a:pt x="159" y="78"/>
                  </a:moveTo>
                  <a:lnTo>
                    <a:pt x="172" y="71"/>
                  </a:lnTo>
                  <a:lnTo>
                    <a:pt x="172" y="48"/>
                  </a:lnTo>
                  <a:lnTo>
                    <a:pt x="180" y="39"/>
                  </a:lnTo>
                  <a:lnTo>
                    <a:pt x="201" y="39"/>
                  </a:lnTo>
                  <a:lnTo>
                    <a:pt x="235" y="55"/>
                  </a:lnTo>
                  <a:lnTo>
                    <a:pt x="243" y="43"/>
                  </a:lnTo>
                  <a:lnTo>
                    <a:pt x="235" y="32"/>
                  </a:lnTo>
                  <a:lnTo>
                    <a:pt x="235" y="24"/>
                  </a:lnTo>
                  <a:lnTo>
                    <a:pt x="260" y="4"/>
                  </a:lnTo>
                  <a:lnTo>
                    <a:pt x="298" y="16"/>
                  </a:lnTo>
                  <a:lnTo>
                    <a:pt x="319" y="0"/>
                  </a:lnTo>
                  <a:lnTo>
                    <a:pt x="335" y="16"/>
                  </a:lnTo>
                  <a:lnTo>
                    <a:pt x="374" y="9"/>
                  </a:lnTo>
                  <a:lnTo>
                    <a:pt x="382" y="20"/>
                  </a:lnTo>
                  <a:lnTo>
                    <a:pt x="369" y="36"/>
                  </a:lnTo>
                  <a:lnTo>
                    <a:pt x="347" y="63"/>
                  </a:lnTo>
                  <a:lnTo>
                    <a:pt x="347" y="71"/>
                  </a:lnTo>
                  <a:lnTo>
                    <a:pt x="360" y="78"/>
                  </a:lnTo>
                  <a:lnTo>
                    <a:pt x="440" y="48"/>
                  </a:lnTo>
                  <a:lnTo>
                    <a:pt x="470" y="63"/>
                  </a:lnTo>
                  <a:lnTo>
                    <a:pt x="478" y="55"/>
                  </a:lnTo>
                  <a:lnTo>
                    <a:pt x="470" y="39"/>
                  </a:lnTo>
                  <a:lnTo>
                    <a:pt x="473" y="28"/>
                  </a:lnTo>
                  <a:lnTo>
                    <a:pt x="523" y="39"/>
                  </a:lnTo>
                  <a:lnTo>
                    <a:pt x="533" y="48"/>
                  </a:lnTo>
                  <a:lnTo>
                    <a:pt x="549" y="43"/>
                  </a:lnTo>
                  <a:lnTo>
                    <a:pt x="570" y="71"/>
                  </a:lnTo>
                  <a:lnTo>
                    <a:pt x="596" y="122"/>
                  </a:lnTo>
                  <a:lnTo>
                    <a:pt x="578" y="129"/>
                  </a:lnTo>
                  <a:lnTo>
                    <a:pt x="566" y="156"/>
                  </a:lnTo>
                  <a:lnTo>
                    <a:pt x="553" y="161"/>
                  </a:lnTo>
                  <a:lnTo>
                    <a:pt x="541" y="180"/>
                  </a:lnTo>
                  <a:lnTo>
                    <a:pt x="499" y="200"/>
                  </a:lnTo>
                  <a:lnTo>
                    <a:pt x="481" y="192"/>
                  </a:lnTo>
                  <a:lnTo>
                    <a:pt x="473" y="207"/>
                  </a:lnTo>
                  <a:lnTo>
                    <a:pt x="473" y="215"/>
                  </a:lnTo>
                  <a:lnTo>
                    <a:pt x="461" y="215"/>
                  </a:lnTo>
                  <a:lnTo>
                    <a:pt x="440" y="215"/>
                  </a:lnTo>
                  <a:lnTo>
                    <a:pt x="418" y="227"/>
                  </a:lnTo>
                  <a:lnTo>
                    <a:pt x="407" y="219"/>
                  </a:lnTo>
                  <a:lnTo>
                    <a:pt x="386" y="231"/>
                  </a:lnTo>
                  <a:lnTo>
                    <a:pt x="344" y="247"/>
                  </a:lnTo>
                  <a:lnTo>
                    <a:pt x="306" y="219"/>
                  </a:lnTo>
                  <a:lnTo>
                    <a:pt x="306" y="243"/>
                  </a:lnTo>
                  <a:lnTo>
                    <a:pt x="319" y="274"/>
                  </a:lnTo>
                  <a:lnTo>
                    <a:pt x="284" y="286"/>
                  </a:lnTo>
                  <a:lnTo>
                    <a:pt x="268" y="310"/>
                  </a:lnTo>
                  <a:lnTo>
                    <a:pt x="229" y="317"/>
                  </a:lnTo>
                  <a:lnTo>
                    <a:pt x="213" y="325"/>
                  </a:lnTo>
                  <a:lnTo>
                    <a:pt x="177" y="325"/>
                  </a:lnTo>
                  <a:lnTo>
                    <a:pt x="155" y="349"/>
                  </a:lnTo>
                  <a:lnTo>
                    <a:pt x="88" y="368"/>
                  </a:lnTo>
                  <a:lnTo>
                    <a:pt x="59" y="388"/>
                  </a:lnTo>
                  <a:lnTo>
                    <a:pt x="42" y="403"/>
                  </a:lnTo>
                  <a:lnTo>
                    <a:pt x="72" y="450"/>
                  </a:lnTo>
                  <a:lnTo>
                    <a:pt x="51" y="466"/>
                  </a:lnTo>
                  <a:lnTo>
                    <a:pt x="25" y="462"/>
                  </a:lnTo>
                  <a:lnTo>
                    <a:pt x="0" y="415"/>
                  </a:lnTo>
                  <a:lnTo>
                    <a:pt x="4" y="380"/>
                  </a:lnTo>
                  <a:lnTo>
                    <a:pt x="4" y="364"/>
                  </a:lnTo>
                  <a:lnTo>
                    <a:pt x="25" y="332"/>
                  </a:lnTo>
                  <a:lnTo>
                    <a:pt x="51" y="329"/>
                  </a:lnTo>
                  <a:lnTo>
                    <a:pt x="51" y="313"/>
                  </a:lnTo>
                  <a:lnTo>
                    <a:pt x="75" y="302"/>
                  </a:lnTo>
                  <a:lnTo>
                    <a:pt x="80" y="270"/>
                  </a:lnTo>
                  <a:lnTo>
                    <a:pt x="125" y="239"/>
                  </a:lnTo>
                  <a:lnTo>
                    <a:pt x="122" y="192"/>
                  </a:lnTo>
                  <a:lnTo>
                    <a:pt x="159" y="149"/>
                  </a:lnTo>
                  <a:lnTo>
                    <a:pt x="159" y="134"/>
                  </a:lnTo>
                  <a:lnTo>
                    <a:pt x="168" y="117"/>
                  </a:lnTo>
                  <a:lnTo>
                    <a:pt x="159" y="78"/>
                  </a:lnTo>
                </a:path>
              </a:pathLst>
            </a:custGeom>
            <a:solidFill>
              <a:srgbClr val="00AC4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4101850" y="5216566"/>
              <a:ext cx="908550" cy="626060"/>
            </a:xfrm>
            <a:custGeom>
              <a:avLst/>
              <a:gdLst>
                <a:gd name="T0" fmla="*/ 42865 w 617"/>
                <a:gd name="T1" fmla="*/ 254758 h 419"/>
                <a:gd name="T2" fmla="*/ 102570 w 617"/>
                <a:gd name="T3" fmla="*/ 223690 h 419"/>
                <a:gd name="T4" fmla="*/ 203609 w 617"/>
                <a:gd name="T5" fmla="*/ 250098 h 419"/>
                <a:gd name="T6" fmla="*/ 223511 w 617"/>
                <a:gd name="T7" fmla="*/ 208156 h 419"/>
                <a:gd name="T8" fmla="*/ 358229 w 617"/>
                <a:gd name="T9" fmla="*/ 158447 h 419"/>
                <a:gd name="T10" fmla="*/ 476108 w 617"/>
                <a:gd name="T11" fmla="*/ 128932 h 419"/>
                <a:gd name="T12" fmla="*/ 520504 w 617"/>
                <a:gd name="T13" fmla="*/ 139806 h 419"/>
                <a:gd name="T14" fmla="*/ 557246 w 617"/>
                <a:gd name="T15" fmla="*/ 116505 h 419"/>
                <a:gd name="T16" fmla="*/ 571024 w 617"/>
                <a:gd name="T17" fmla="*/ 91651 h 419"/>
                <a:gd name="T18" fmla="*/ 616951 w 617"/>
                <a:gd name="T19" fmla="*/ 55922 h 419"/>
                <a:gd name="T20" fmla="*/ 679717 w 617"/>
                <a:gd name="T21" fmla="*/ 24854 h 419"/>
                <a:gd name="T22" fmla="*/ 705742 w 617"/>
                <a:gd name="T23" fmla="*/ 55922 h 419"/>
                <a:gd name="T24" fmla="*/ 763916 w 617"/>
                <a:gd name="T25" fmla="*/ 12427 h 419"/>
                <a:gd name="T26" fmla="*/ 828214 w 617"/>
                <a:gd name="T27" fmla="*/ 12427 h 419"/>
                <a:gd name="T28" fmla="*/ 860363 w 617"/>
                <a:gd name="T29" fmla="*/ 60583 h 419"/>
                <a:gd name="T30" fmla="*/ 820560 w 617"/>
                <a:gd name="T31" fmla="*/ 146020 h 419"/>
                <a:gd name="T32" fmla="*/ 820560 w 617"/>
                <a:gd name="T33" fmla="*/ 181748 h 419"/>
                <a:gd name="T34" fmla="*/ 877203 w 617"/>
                <a:gd name="T35" fmla="*/ 212816 h 419"/>
                <a:gd name="T36" fmla="*/ 929253 w 617"/>
                <a:gd name="T37" fmla="*/ 194175 h 419"/>
                <a:gd name="T38" fmla="*/ 929253 w 617"/>
                <a:gd name="T39" fmla="*/ 279612 h 419"/>
                <a:gd name="T40" fmla="*/ 872610 w 617"/>
                <a:gd name="T41" fmla="*/ 371263 h 419"/>
                <a:gd name="T42" fmla="*/ 808312 w 617"/>
                <a:gd name="T43" fmla="*/ 492428 h 419"/>
                <a:gd name="T44" fmla="*/ 763916 w 617"/>
                <a:gd name="T45" fmla="*/ 557671 h 419"/>
                <a:gd name="T46" fmla="*/ 725644 w 617"/>
                <a:gd name="T47" fmla="*/ 588739 h 419"/>
                <a:gd name="T48" fmla="*/ 616951 w 617"/>
                <a:gd name="T49" fmla="*/ 649322 h 419"/>
                <a:gd name="T50" fmla="*/ 525097 w 617"/>
                <a:gd name="T51" fmla="*/ 602720 h 419"/>
                <a:gd name="T52" fmla="*/ 436305 w 617"/>
                <a:gd name="T53" fmla="*/ 644661 h 419"/>
                <a:gd name="T54" fmla="*/ 295463 w 617"/>
                <a:gd name="T55" fmla="*/ 594953 h 419"/>
                <a:gd name="T56" fmla="*/ 300055 w 617"/>
                <a:gd name="T57" fmla="*/ 504855 h 419"/>
                <a:gd name="T58" fmla="*/ 235758 w 617"/>
                <a:gd name="T59" fmla="*/ 486214 h 419"/>
                <a:gd name="T60" fmla="*/ 186769 w 617"/>
                <a:gd name="T61" fmla="*/ 486214 h 419"/>
                <a:gd name="T62" fmla="*/ 166868 w 617"/>
                <a:gd name="T63" fmla="*/ 413205 h 419"/>
                <a:gd name="T64" fmla="*/ 203609 w 617"/>
                <a:gd name="T65" fmla="*/ 406991 h 419"/>
                <a:gd name="T66" fmla="*/ 203609 w 617"/>
                <a:gd name="T67" fmla="*/ 346408 h 419"/>
                <a:gd name="T68" fmla="*/ 82668 w 617"/>
                <a:gd name="T69" fmla="*/ 298253 h 419"/>
                <a:gd name="T70" fmla="*/ 18371 w 617"/>
                <a:gd name="T71" fmla="*/ 298253 h 419"/>
                <a:gd name="T72" fmla="*/ 6124 w 617"/>
                <a:gd name="T73" fmla="*/ 250098 h 4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17" h="419">
                  <a:moveTo>
                    <a:pt x="4" y="161"/>
                  </a:moveTo>
                  <a:lnTo>
                    <a:pt x="28" y="164"/>
                  </a:lnTo>
                  <a:lnTo>
                    <a:pt x="59" y="137"/>
                  </a:lnTo>
                  <a:lnTo>
                    <a:pt x="67" y="144"/>
                  </a:lnTo>
                  <a:lnTo>
                    <a:pt x="122" y="168"/>
                  </a:lnTo>
                  <a:lnTo>
                    <a:pt x="133" y="161"/>
                  </a:lnTo>
                  <a:lnTo>
                    <a:pt x="133" y="144"/>
                  </a:lnTo>
                  <a:lnTo>
                    <a:pt x="146" y="134"/>
                  </a:lnTo>
                  <a:lnTo>
                    <a:pt x="222" y="86"/>
                  </a:lnTo>
                  <a:lnTo>
                    <a:pt x="234" y="102"/>
                  </a:lnTo>
                  <a:lnTo>
                    <a:pt x="280" y="117"/>
                  </a:lnTo>
                  <a:lnTo>
                    <a:pt x="311" y="83"/>
                  </a:lnTo>
                  <a:lnTo>
                    <a:pt x="319" y="90"/>
                  </a:lnTo>
                  <a:lnTo>
                    <a:pt x="340" y="90"/>
                  </a:lnTo>
                  <a:lnTo>
                    <a:pt x="340" y="83"/>
                  </a:lnTo>
                  <a:lnTo>
                    <a:pt x="364" y="75"/>
                  </a:lnTo>
                  <a:lnTo>
                    <a:pt x="364" y="66"/>
                  </a:lnTo>
                  <a:lnTo>
                    <a:pt x="373" y="59"/>
                  </a:lnTo>
                  <a:lnTo>
                    <a:pt x="377" y="59"/>
                  </a:lnTo>
                  <a:lnTo>
                    <a:pt x="403" y="36"/>
                  </a:lnTo>
                  <a:lnTo>
                    <a:pt x="423" y="43"/>
                  </a:lnTo>
                  <a:lnTo>
                    <a:pt x="444" y="16"/>
                  </a:lnTo>
                  <a:lnTo>
                    <a:pt x="453" y="36"/>
                  </a:lnTo>
                  <a:lnTo>
                    <a:pt x="461" y="36"/>
                  </a:lnTo>
                  <a:lnTo>
                    <a:pt x="490" y="8"/>
                  </a:lnTo>
                  <a:lnTo>
                    <a:pt x="499" y="8"/>
                  </a:lnTo>
                  <a:lnTo>
                    <a:pt x="516" y="0"/>
                  </a:lnTo>
                  <a:lnTo>
                    <a:pt x="541" y="8"/>
                  </a:lnTo>
                  <a:lnTo>
                    <a:pt x="541" y="36"/>
                  </a:lnTo>
                  <a:lnTo>
                    <a:pt x="562" y="39"/>
                  </a:lnTo>
                  <a:lnTo>
                    <a:pt x="553" y="66"/>
                  </a:lnTo>
                  <a:lnTo>
                    <a:pt x="536" y="94"/>
                  </a:lnTo>
                  <a:lnTo>
                    <a:pt x="528" y="117"/>
                  </a:lnTo>
                  <a:lnTo>
                    <a:pt x="536" y="117"/>
                  </a:lnTo>
                  <a:lnTo>
                    <a:pt x="557" y="98"/>
                  </a:lnTo>
                  <a:lnTo>
                    <a:pt x="573" y="137"/>
                  </a:lnTo>
                  <a:lnTo>
                    <a:pt x="591" y="125"/>
                  </a:lnTo>
                  <a:lnTo>
                    <a:pt x="607" y="125"/>
                  </a:lnTo>
                  <a:lnTo>
                    <a:pt x="616" y="164"/>
                  </a:lnTo>
                  <a:lnTo>
                    <a:pt x="607" y="180"/>
                  </a:lnTo>
                  <a:lnTo>
                    <a:pt x="607" y="195"/>
                  </a:lnTo>
                  <a:lnTo>
                    <a:pt x="570" y="239"/>
                  </a:lnTo>
                  <a:lnTo>
                    <a:pt x="573" y="286"/>
                  </a:lnTo>
                  <a:lnTo>
                    <a:pt x="528" y="317"/>
                  </a:lnTo>
                  <a:lnTo>
                    <a:pt x="524" y="349"/>
                  </a:lnTo>
                  <a:lnTo>
                    <a:pt x="499" y="359"/>
                  </a:lnTo>
                  <a:lnTo>
                    <a:pt x="499" y="376"/>
                  </a:lnTo>
                  <a:lnTo>
                    <a:pt x="474" y="379"/>
                  </a:lnTo>
                  <a:lnTo>
                    <a:pt x="453" y="410"/>
                  </a:lnTo>
                  <a:lnTo>
                    <a:pt x="403" y="418"/>
                  </a:lnTo>
                  <a:lnTo>
                    <a:pt x="373" y="398"/>
                  </a:lnTo>
                  <a:lnTo>
                    <a:pt x="343" y="388"/>
                  </a:lnTo>
                  <a:lnTo>
                    <a:pt x="314" y="415"/>
                  </a:lnTo>
                  <a:lnTo>
                    <a:pt x="285" y="415"/>
                  </a:lnTo>
                  <a:lnTo>
                    <a:pt x="259" y="418"/>
                  </a:lnTo>
                  <a:lnTo>
                    <a:pt x="193" y="383"/>
                  </a:lnTo>
                  <a:lnTo>
                    <a:pt x="180" y="356"/>
                  </a:lnTo>
                  <a:lnTo>
                    <a:pt x="196" y="325"/>
                  </a:lnTo>
                  <a:lnTo>
                    <a:pt x="180" y="313"/>
                  </a:lnTo>
                  <a:lnTo>
                    <a:pt x="154" y="313"/>
                  </a:lnTo>
                  <a:lnTo>
                    <a:pt x="151" y="305"/>
                  </a:lnTo>
                  <a:lnTo>
                    <a:pt x="122" y="313"/>
                  </a:lnTo>
                  <a:lnTo>
                    <a:pt x="96" y="293"/>
                  </a:lnTo>
                  <a:lnTo>
                    <a:pt x="109" y="266"/>
                  </a:lnTo>
                  <a:lnTo>
                    <a:pt x="125" y="266"/>
                  </a:lnTo>
                  <a:lnTo>
                    <a:pt x="133" y="262"/>
                  </a:lnTo>
                  <a:lnTo>
                    <a:pt x="143" y="235"/>
                  </a:lnTo>
                  <a:lnTo>
                    <a:pt x="133" y="223"/>
                  </a:lnTo>
                  <a:lnTo>
                    <a:pt x="62" y="212"/>
                  </a:lnTo>
                  <a:lnTo>
                    <a:pt x="54" y="192"/>
                  </a:lnTo>
                  <a:lnTo>
                    <a:pt x="33" y="192"/>
                  </a:lnTo>
                  <a:lnTo>
                    <a:pt x="12" y="192"/>
                  </a:lnTo>
                  <a:lnTo>
                    <a:pt x="0" y="173"/>
                  </a:lnTo>
                  <a:lnTo>
                    <a:pt x="4" y="161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3269647" y="4889792"/>
              <a:ext cx="1044452" cy="1020020"/>
            </a:xfrm>
            <a:custGeom>
              <a:avLst/>
              <a:gdLst>
                <a:gd name="T0" fmla="*/ 948207 w 710"/>
                <a:gd name="T1" fmla="*/ 167439 h 684"/>
                <a:gd name="T2" fmla="*/ 871739 w 710"/>
                <a:gd name="T3" fmla="*/ 181393 h 684"/>
                <a:gd name="T4" fmla="*/ 841151 w 710"/>
                <a:gd name="T5" fmla="*/ 133331 h 684"/>
                <a:gd name="T6" fmla="*/ 819740 w 710"/>
                <a:gd name="T7" fmla="*/ 96123 h 684"/>
                <a:gd name="T8" fmla="*/ 769271 w 710"/>
                <a:gd name="T9" fmla="*/ 96123 h 684"/>
                <a:gd name="T10" fmla="*/ 735625 w 710"/>
                <a:gd name="T11" fmla="*/ 137983 h 684"/>
                <a:gd name="T12" fmla="*/ 735625 w 710"/>
                <a:gd name="T13" fmla="*/ 186044 h 684"/>
                <a:gd name="T14" fmla="*/ 672921 w 710"/>
                <a:gd name="T15" fmla="*/ 367437 h 684"/>
                <a:gd name="T16" fmla="*/ 619393 w 710"/>
                <a:gd name="T17" fmla="*/ 379840 h 684"/>
                <a:gd name="T18" fmla="*/ 518455 w 710"/>
                <a:gd name="T19" fmla="*/ 404645 h 684"/>
                <a:gd name="T20" fmla="*/ 365519 w 710"/>
                <a:gd name="T21" fmla="*/ 181393 h 684"/>
                <a:gd name="T22" fmla="*/ 319638 w 710"/>
                <a:gd name="T23" fmla="*/ 151936 h 684"/>
                <a:gd name="T24" fmla="*/ 307403 w 710"/>
                <a:gd name="T25" fmla="*/ 96123 h 684"/>
                <a:gd name="T26" fmla="*/ 229405 w 710"/>
                <a:gd name="T27" fmla="*/ 133331 h 684"/>
                <a:gd name="T28" fmla="*/ 198818 w 710"/>
                <a:gd name="T29" fmla="*/ 0 h 684"/>
                <a:gd name="T30" fmla="*/ 146819 w 710"/>
                <a:gd name="T31" fmla="*/ 54263 h 684"/>
                <a:gd name="T32" fmla="*/ 139172 w 710"/>
                <a:gd name="T33" fmla="*/ 133331 h 684"/>
                <a:gd name="T34" fmla="*/ 107056 w 710"/>
                <a:gd name="T35" fmla="*/ 120929 h 684"/>
                <a:gd name="T36" fmla="*/ 107056 w 710"/>
                <a:gd name="T37" fmla="*/ 217051 h 684"/>
                <a:gd name="T38" fmla="*/ 146819 w 710"/>
                <a:gd name="T39" fmla="*/ 227904 h 684"/>
                <a:gd name="T40" fmla="*/ 146819 w 710"/>
                <a:gd name="T41" fmla="*/ 435653 h 684"/>
                <a:gd name="T42" fmla="*/ 24470 w 710"/>
                <a:gd name="T43" fmla="*/ 567434 h 684"/>
                <a:gd name="T44" fmla="*/ 0 w 710"/>
                <a:gd name="T45" fmla="*/ 604643 h 684"/>
                <a:gd name="T46" fmla="*/ 0 w 710"/>
                <a:gd name="T47" fmla="*/ 688362 h 684"/>
                <a:gd name="T48" fmla="*/ 70351 w 710"/>
                <a:gd name="T49" fmla="*/ 677510 h 684"/>
                <a:gd name="T50" fmla="*/ 139172 w 710"/>
                <a:gd name="T51" fmla="*/ 706967 h 684"/>
                <a:gd name="T52" fmla="*/ 166701 w 710"/>
                <a:gd name="T53" fmla="*/ 779834 h 684"/>
                <a:gd name="T54" fmla="*/ 223287 w 710"/>
                <a:gd name="T55" fmla="*/ 798438 h 684"/>
                <a:gd name="T56" fmla="*/ 215641 w 710"/>
                <a:gd name="T57" fmla="*/ 840298 h 684"/>
                <a:gd name="T58" fmla="*/ 198818 w 710"/>
                <a:gd name="T59" fmla="*/ 913165 h 684"/>
                <a:gd name="T60" fmla="*/ 241640 w 710"/>
                <a:gd name="T61" fmla="*/ 931770 h 684"/>
                <a:gd name="T62" fmla="*/ 287521 w 710"/>
                <a:gd name="T63" fmla="*/ 967428 h 684"/>
                <a:gd name="T64" fmla="*/ 371636 w 710"/>
                <a:gd name="T65" fmla="*/ 1015489 h 684"/>
                <a:gd name="T66" fmla="*/ 448104 w 710"/>
                <a:gd name="T67" fmla="*/ 992234 h 684"/>
                <a:gd name="T68" fmla="*/ 460339 w 710"/>
                <a:gd name="T69" fmla="*/ 1040295 h 684"/>
                <a:gd name="T70" fmla="*/ 504691 w 710"/>
                <a:gd name="T71" fmla="*/ 1052698 h 684"/>
                <a:gd name="T72" fmla="*/ 530690 w 710"/>
                <a:gd name="T73" fmla="*/ 1044946 h 684"/>
                <a:gd name="T74" fmla="*/ 512338 w 710"/>
                <a:gd name="T75" fmla="*/ 919367 h 684"/>
                <a:gd name="T76" fmla="*/ 576571 w 710"/>
                <a:gd name="T77" fmla="*/ 894561 h 684"/>
                <a:gd name="T78" fmla="*/ 619393 w 710"/>
                <a:gd name="T79" fmla="*/ 858902 h 684"/>
                <a:gd name="T80" fmla="*/ 723390 w 710"/>
                <a:gd name="T81" fmla="*/ 858902 h 684"/>
                <a:gd name="T82" fmla="*/ 769271 w 710"/>
                <a:gd name="T83" fmla="*/ 852701 h 684"/>
                <a:gd name="T84" fmla="*/ 807505 w 710"/>
                <a:gd name="T85" fmla="*/ 882158 h 684"/>
                <a:gd name="T86" fmla="*/ 845740 w 710"/>
                <a:gd name="T87" fmla="*/ 840298 h 684"/>
                <a:gd name="T88" fmla="*/ 891620 w 710"/>
                <a:gd name="T89" fmla="*/ 846500 h 684"/>
                <a:gd name="T90" fmla="*/ 955854 w 710"/>
                <a:gd name="T91" fmla="*/ 779834 h 684"/>
                <a:gd name="T92" fmla="*/ 1012440 w 710"/>
                <a:gd name="T93" fmla="*/ 792237 h 684"/>
                <a:gd name="T94" fmla="*/ 1056792 w 710"/>
                <a:gd name="T95" fmla="*/ 750377 h 684"/>
                <a:gd name="T96" fmla="*/ 1084321 w 710"/>
                <a:gd name="T97" fmla="*/ 700765 h 684"/>
                <a:gd name="T98" fmla="*/ 960442 w 710"/>
                <a:gd name="T99" fmla="*/ 665107 h 684"/>
                <a:gd name="T100" fmla="*/ 916090 w 710"/>
                <a:gd name="T101" fmla="*/ 635650 h 684"/>
                <a:gd name="T102" fmla="*/ 865621 w 710"/>
                <a:gd name="T103" fmla="*/ 604643 h 684"/>
                <a:gd name="T104" fmla="*/ 883974 w 710"/>
                <a:gd name="T105" fmla="*/ 519372 h 684"/>
                <a:gd name="T106" fmla="*/ 871739 w 710"/>
                <a:gd name="T107" fmla="*/ 356584 h 684"/>
                <a:gd name="T108" fmla="*/ 781506 w 710"/>
                <a:gd name="T109" fmla="*/ 362786 h 684"/>
                <a:gd name="T110" fmla="*/ 769271 w 710"/>
                <a:gd name="T111" fmla="*/ 306972 h 684"/>
                <a:gd name="T112" fmla="*/ 787624 w 710"/>
                <a:gd name="T113" fmla="*/ 246508 h 684"/>
                <a:gd name="T114" fmla="*/ 841151 w 710"/>
                <a:gd name="T115" fmla="*/ 241857 h 684"/>
                <a:gd name="T116" fmla="*/ 935972 w 710"/>
                <a:gd name="T117" fmla="*/ 241857 h 6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10" h="684">
                  <a:moveTo>
                    <a:pt x="625" y="125"/>
                  </a:moveTo>
                  <a:lnTo>
                    <a:pt x="620" y="108"/>
                  </a:lnTo>
                  <a:lnTo>
                    <a:pt x="599" y="101"/>
                  </a:lnTo>
                  <a:lnTo>
                    <a:pt x="570" y="117"/>
                  </a:lnTo>
                  <a:lnTo>
                    <a:pt x="550" y="108"/>
                  </a:lnTo>
                  <a:lnTo>
                    <a:pt x="550" y="86"/>
                  </a:lnTo>
                  <a:lnTo>
                    <a:pt x="536" y="74"/>
                  </a:lnTo>
                  <a:lnTo>
                    <a:pt x="536" y="62"/>
                  </a:lnTo>
                  <a:lnTo>
                    <a:pt x="511" y="54"/>
                  </a:lnTo>
                  <a:lnTo>
                    <a:pt x="503" y="62"/>
                  </a:lnTo>
                  <a:lnTo>
                    <a:pt x="507" y="81"/>
                  </a:lnTo>
                  <a:lnTo>
                    <a:pt x="481" y="89"/>
                  </a:lnTo>
                  <a:lnTo>
                    <a:pt x="478" y="105"/>
                  </a:lnTo>
                  <a:lnTo>
                    <a:pt x="481" y="120"/>
                  </a:lnTo>
                  <a:lnTo>
                    <a:pt x="432" y="176"/>
                  </a:lnTo>
                  <a:lnTo>
                    <a:pt x="440" y="237"/>
                  </a:lnTo>
                  <a:lnTo>
                    <a:pt x="419" y="257"/>
                  </a:lnTo>
                  <a:lnTo>
                    <a:pt x="405" y="245"/>
                  </a:lnTo>
                  <a:lnTo>
                    <a:pt x="356" y="273"/>
                  </a:lnTo>
                  <a:lnTo>
                    <a:pt x="339" y="261"/>
                  </a:lnTo>
                  <a:lnTo>
                    <a:pt x="267" y="137"/>
                  </a:lnTo>
                  <a:lnTo>
                    <a:pt x="239" y="117"/>
                  </a:lnTo>
                  <a:lnTo>
                    <a:pt x="217" y="113"/>
                  </a:lnTo>
                  <a:lnTo>
                    <a:pt x="209" y="98"/>
                  </a:lnTo>
                  <a:lnTo>
                    <a:pt x="221" y="78"/>
                  </a:lnTo>
                  <a:lnTo>
                    <a:pt x="201" y="62"/>
                  </a:lnTo>
                  <a:lnTo>
                    <a:pt x="176" y="81"/>
                  </a:lnTo>
                  <a:lnTo>
                    <a:pt x="150" y="86"/>
                  </a:lnTo>
                  <a:lnTo>
                    <a:pt x="133" y="15"/>
                  </a:lnTo>
                  <a:lnTo>
                    <a:pt x="130" y="0"/>
                  </a:lnTo>
                  <a:lnTo>
                    <a:pt x="109" y="27"/>
                  </a:lnTo>
                  <a:lnTo>
                    <a:pt x="96" y="35"/>
                  </a:lnTo>
                  <a:lnTo>
                    <a:pt x="100" y="78"/>
                  </a:lnTo>
                  <a:lnTo>
                    <a:pt x="91" y="86"/>
                  </a:lnTo>
                  <a:lnTo>
                    <a:pt x="78" y="86"/>
                  </a:lnTo>
                  <a:lnTo>
                    <a:pt x="70" y="78"/>
                  </a:lnTo>
                  <a:lnTo>
                    <a:pt x="58" y="89"/>
                  </a:lnTo>
                  <a:lnTo>
                    <a:pt x="70" y="140"/>
                  </a:lnTo>
                  <a:lnTo>
                    <a:pt x="83" y="140"/>
                  </a:lnTo>
                  <a:lnTo>
                    <a:pt x="96" y="147"/>
                  </a:lnTo>
                  <a:lnTo>
                    <a:pt x="100" y="176"/>
                  </a:lnTo>
                  <a:lnTo>
                    <a:pt x="96" y="281"/>
                  </a:lnTo>
                  <a:lnTo>
                    <a:pt x="20" y="343"/>
                  </a:lnTo>
                  <a:lnTo>
                    <a:pt x="16" y="366"/>
                  </a:lnTo>
                  <a:lnTo>
                    <a:pt x="0" y="378"/>
                  </a:lnTo>
                  <a:lnTo>
                    <a:pt x="0" y="390"/>
                  </a:lnTo>
                  <a:lnTo>
                    <a:pt x="12" y="421"/>
                  </a:lnTo>
                  <a:lnTo>
                    <a:pt x="0" y="444"/>
                  </a:lnTo>
                  <a:lnTo>
                    <a:pt x="8" y="449"/>
                  </a:lnTo>
                  <a:lnTo>
                    <a:pt x="46" y="437"/>
                  </a:lnTo>
                  <a:lnTo>
                    <a:pt x="100" y="437"/>
                  </a:lnTo>
                  <a:lnTo>
                    <a:pt x="91" y="456"/>
                  </a:lnTo>
                  <a:lnTo>
                    <a:pt x="105" y="476"/>
                  </a:lnTo>
                  <a:lnTo>
                    <a:pt x="109" y="503"/>
                  </a:lnTo>
                  <a:lnTo>
                    <a:pt x="113" y="511"/>
                  </a:lnTo>
                  <a:lnTo>
                    <a:pt x="146" y="515"/>
                  </a:lnTo>
                  <a:lnTo>
                    <a:pt x="158" y="523"/>
                  </a:lnTo>
                  <a:lnTo>
                    <a:pt x="141" y="542"/>
                  </a:lnTo>
                  <a:lnTo>
                    <a:pt x="141" y="566"/>
                  </a:lnTo>
                  <a:lnTo>
                    <a:pt x="130" y="589"/>
                  </a:lnTo>
                  <a:lnTo>
                    <a:pt x="138" y="601"/>
                  </a:lnTo>
                  <a:lnTo>
                    <a:pt x="158" y="601"/>
                  </a:lnTo>
                  <a:lnTo>
                    <a:pt x="193" y="613"/>
                  </a:lnTo>
                  <a:lnTo>
                    <a:pt x="188" y="624"/>
                  </a:lnTo>
                  <a:lnTo>
                    <a:pt x="209" y="655"/>
                  </a:lnTo>
                  <a:lnTo>
                    <a:pt x="243" y="655"/>
                  </a:lnTo>
                  <a:lnTo>
                    <a:pt x="280" y="635"/>
                  </a:lnTo>
                  <a:lnTo>
                    <a:pt x="293" y="640"/>
                  </a:lnTo>
                  <a:lnTo>
                    <a:pt x="293" y="655"/>
                  </a:lnTo>
                  <a:lnTo>
                    <a:pt x="301" y="671"/>
                  </a:lnTo>
                  <a:lnTo>
                    <a:pt x="309" y="683"/>
                  </a:lnTo>
                  <a:lnTo>
                    <a:pt x="330" y="679"/>
                  </a:lnTo>
                  <a:lnTo>
                    <a:pt x="339" y="683"/>
                  </a:lnTo>
                  <a:lnTo>
                    <a:pt x="347" y="674"/>
                  </a:lnTo>
                  <a:lnTo>
                    <a:pt x="347" y="647"/>
                  </a:lnTo>
                  <a:lnTo>
                    <a:pt x="335" y="593"/>
                  </a:lnTo>
                  <a:lnTo>
                    <a:pt x="343" y="577"/>
                  </a:lnTo>
                  <a:lnTo>
                    <a:pt x="377" y="577"/>
                  </a:lnTo>
                  <a:lnTo>
                    <a:pt x="385" y="577"/>
                  </a:lnTo>
                  <a:lnTo>
                    <a:pt x="405" y="554"/>
                  </a:lnTo>
                  <a:lnTo>
                    <a:pt x="452" y="569"/>
                  </a:lnTo>
                  <a:lnTo>
                    <a:pt x="473" y="554"/>
                  </a:lnTo>
                  <a:lnTo>
                    <a:pt x="481" y="562"/>
                  </a:lnTo>
                  <a:lnTo>
                    <a:pt x="503" y="550"/>
                  </a:lnTo>
                  <a:lnTo>
                    <a:pt x="523" y="569"/>
                  </a:lnTo>
                  <a:lnTo>
                    <a:pt x="528" y="569"/>
                  </a:lnTo>
                  <a:lnTo>
                    <a:pt x="536" y="557"/>
                  </a:lnTo>
                  <a:lnTo>
                    <a:pt x="553" y="542"/>
                  </a:lnTo>
                  <a:lnTo>
                    <a:pt x="562" y="550"/>
                  </a:lnTo>
                  <a:lnTo>
                    <a:pt x="583" y="546"/>
                  </a:lnTo>
                  <a:lnTo>
                    <a:pt x="603" y="530"/>
                  </a:lnTo>
                  <a:lnTo>
                    <a:pt x="625" y="503"/>
                  </a:lnTo>
                  <a:lnTo>
                    <a:pt x="649" y="499"/>
                  </a:lnTo>
                  <a:lnTo>
                    <a:pt x="662" y="511"/>
                  </a:lnTo>
                  <a:lnTo>
                    <a:pt x="674" y="484"/>
                  </a:lnTo>
                  <a:lnTo>
                    <a:pt x="691" y="484"/>
                  </a:lnTo>
                  <a:lnTo>
                    <a:pt x="699" y="479"/>
                  </a:lnTo>
                  <a:lnTo>
                    <a:pt x="709" y="452"/>
                  </a:lnTo>
                  <a:lnTo>
                    <a:pt x="699" y="440"/>
                  </a:lnTo>
                  <a:lnTo>
                    <a:pt x="628" y="429"/>
                  </a:lnTo>
                  <a:lnTo>
                    <a:pt x="620" y="410"/>
                  </a:lnTo>
                  <a:lnTo>
                    <a:pt x="599" y="410"/>
                  </a:lnTo>
                  <a:lnTo>
                    <a:pt x="578" y="410"/>
                  </a:lnTo>
                  <a:lnTo>
                    <a:pt x="566" y="390"/>
                  </a:lnTo>
                  <a:lnTo>
                    <a:pt x="570" y="378"/>
                  </a:lnTo>
                  <a:lnTo>
                    <a:pt x="578" y="335"/>
                  </a:lnTo>
                  <a:lnTo>
                    <a:pt x="550" y="308"/>
                  </a:lnTo>
                  <a:lnTo>
                    <a:pt x="570" y="230"/>
                  </a:lnTo>
                  <a:lnTo>
                    <a:pt x="558" y="218"/>
                  </a:lnTo>
                  <a:lnTo>
                    <a:pt x="511" y="234"/>
                  </a:lnTo>
                  <a:lnTo>
                    <a:pt x="503" y="215"/>
                  </a:lnTo>
                  <a:lnTo>
                    <a:pt x="503" y="198"/>
                  </a:lnTo>
                  <a:lnTo>
                    <a:pt x="490" y="186"/>
                  </a:lnTo>
                  <a:lnTo>
                    <a:pt x="515" y="159"/>
                  </a:lnTo>
                  <a:lnTo>
                    <a:pt x="536" y="167"/>
                  </a:lnTo>
                  <a:lnTo>
                    <a:pt x="550" y="156"/>
                  </a:lnTo>
                  <a:lnTo>
                    <a:pt x="591" y="164"/>
                  </a:lnTo>
                  <a:lnTo>
                    <a:pt x="612" y="156"/>
                  </a:lnTo>
                  <a:lnTo>
                    <a:pt x="625" y="125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5451696" y="4879103"/>
              <a:ext cx="493212" cy="589413"/>
            </a:xfrm>
            <a:custGeom>
              <a:avLst/>
              <a:gdLst>
                <a:gd name="T0" fmla="*/ 0 w 336"/>
                <a:gd name="T1" fmla="*/ 467318 h 396"/>
                <a:gd name="T2" fmla="*/ 12209 w 336"/>
                <a:gd name="T3" fmla="*/ 362094 h 396"/>
                <a:gd name="T4" fmla="*/ 30522 w 336"/>
                <a:gd name="T5" fmla="*/ 332693 h 396"/>
                <a:gd name="T6" fmla="*/ 42730 w 336"/>
                <a:gd name="T7" fmla="*/ 309482 h 396"/>
                <a:gd name="T8" fmla="*/ 64095 w 336"/>
                <a:gd name="T9" fmla="*/ 259965 h 396"/>
                <a:gd name="T10" fmla="*/ 51887 w 336"/>
                <a:gd name="T11" fmla="*/ 249133 h 396"/>
                <a:gd name="T12" fmla="*/ 57991 w 336"/>
                <a:gd name="T13" fmla="*/ 205806 h 396"/>
                <a:gd name="T14" fmla="*/ 106825 w 336"/>
                <a:gd name="T15" fmla="*/ 151646 h 396"/>
                <a:gd name="T16" fmla="*/ 102247 w 336"/>
                <a:gd name="T17" fmla="*/ 116056 h 396"/>
                <a:gd name="T18" fmla="*/ 138873 w 336"/>
                <a:gd name="T19" fmla="*/ 60349 h 396"/>
                <a:gd name="T20" fmla="*/ 172447 w 336"/>
                <a:gd name="T21" fmla="*/ 66539 h 396"/>
                <a:gd name="T22" fmla="*/ 235016 w 336"/>
                <a:gd name="T23" fmla="*/ 24759 h 396"/>
                <a:gd name="T24" fmla="*/ 248751 w 336"/>
                <a:gd name="T25" fmla="*/ 0 h 396"/>
                <a:gd name="T26" fmla="*/ 294533 w 336"/>
                <a:gd name="T27" fmla="*/ 6190 h 396"/>
                <a:gd name="T28" fmla="*/ 312846 w 336"/>
                <a:gd name="T29" fmla="*/ 55707 h 396"/>
                <a:gd name="T30" fmla="*/ 331159 w 336"/>
                <a:gd name="T31" fmla="*/ 91297 h 396"/>
                <a:gd name="T32" fmla="*/ 378467 w 336"/>
                <a:gd name="T33" fmla="*/ 91297 h 396"/>
                <a:gd name="T34" fmla="*/ 402884 w 336"/>
                <a:gd name="T35" fmla="*/ 60349 h 396"/>
                <a:gd name="T36" fmla="*/ 441036 w 336"/>
                <a:gd name="T37" fmla="*/ 97487 h 396"/>
                <a:gd name="T38" fmla="*/ 511236 w 336"/>
                <a:gd name="T39" fmla="*/ 74276 h 396"/>
                <a:gd name="T40" fmla="*/ 466980 w 336"/>
                <a:gd name="T41" fmla="*/ 176405 h 396"/>
                <a:gd name="T42" fmla="*/ 441036 w 336"/>
                <a:gd name="T43" fmla="*/ 164026 h 396"/>
                <a:gd name="T44" fmla="*/ 421197 w 336"/>
                <a:gd name="T45" fmla="*/ 170215 h 396"/>
                <a:gd name="T46" fmla="*/ 421197 w 336"/>
                <a:gd name="T47" fmla="*/ 181047 h 396"/>
                <a:gd name="T48" fmla="*/ 445615 w 336"/>
                <a:gd name="T49" fmla="*/ 205806 h 396"/>
                <a:gd name="T50" fmla="*/ 441036 w 336"/>
                <a:gd name="T51" fmla="*/ 297103 h 396"/>
                <a:gd name="T52" fmla="*/ 445615 w 336"/>
                <a:gd name="T53" fmla="*/ 328051 h 396"/>
                <a:gd name="T54" fmla="*/ 441036 w 336"/>
                <a:gd name="T55" fmla="*/ 332693 h 396"/>
                <a:gd name="T56" fmla="*/ 408989 w 336"/>
                <a:gd name="T57" fmla="*/ 328051 h 396"/>
                <a:gd name="T58" fmla="*/ 390676 w 336"/>
                <a:gd name="T59" fmla="*/ 346620 h 396"/>
                <a:gd name="T60" fmla="*/ 402884 w 336"/>
                <a:gd name="T61" fmla="*/ 369831 h 396"/>
                <a:gd name="T62" fmla="*/ 370837 w 336"/>
                <a:gd name="T63" fmla="*/ 399232 h 396"/>
                <a:gd name="T64" fmla="*/ 378467 w 336"/>
                <a:gd name="T65" fmla="*/ 411611 h 396"/>
                <a:gd name="T66" fmla="*/ 344893 w 336"/>
                <a:gd name="T67" fmla="*/ 430180 h 396"/>
                <a:gd name="T68" fmla="*/ 349472 w 336"/>
                <a:gd name="T69" fmla="*/ 453392 h 396"/>
                <a:gd name="T70" fmla="*/ 337263 w 336"/>
                <a:gd name="T71" fmla="*/ 467318 h 396"/>
                <a:gd name="T72" fmla="*/ 294533 w 336"/>
                <a:gd name="T73" fmla="*/ 467318 h 396"/>
                <a:gd name="T74" fmla="*/ 268590 w 336"/>
                <a:gd name="T75" fmla="*/ 484340 h 396"/>
                <a:gd name="T76" fmla="*/ 262485 w 336"/>
                <a:gd name="T77" fmla="*/ 490529 h 396"/>
                <a:gd name="T78" fmla="*/ 286903 w 336"/>
                <a:gd name="T79" fmla="*/ 509098 h 396"/>
                <a:gd name="T80" fmla="*/ 262485 w 336"/>
                <a:gd name="T81" fmla="*/ 544689 h 396"/>
                <a:gd name="T82" fmla="*/ 228912 w 336"/>
                <a:gd name="T83" fmla="*/ 580279 h 396"/>
                <a:gd name="T84" fmla="*/ 216703 w 336"/>
                <a:gd name="T85" fmla="*/ 574090 h 396"/>
                <a:gd name="T86" fmla="*/ 186181 w 336"/>
                <a:gd name="T87" fmla="*/ 611228 h 396"/>
                <a:gd name="T88" fmla="*/ 146503 w 336"/>
                <a:gd name="T89" fmla="*/ 532310 h 396"/>
                <a:gd name="T90" fmla="*/ 114456 w 336"/>
                <a:gd name="T91" fmla="*/ 490529 h 396"/>
                <a:gd name="T92" fmla="*/ 90039 w 336"/>
                <a:gd name="T93" fmla="*/ 496719 h 396"/>
                <a:gd name="T94" fmla="*/ 76304 w 336"/>
                <a:gd name="T95" fmla="*/ 484340 h 396"/>
                <a:gd name="T96" fmla="*/ 0 w 336"/>
                <a:gd name="T97" fmla="*/ 467318 h 3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36" h="396">
                  <a:moveTo>
                    <a:pt x="0" y="302"/>
                  </a:moveTo>
                  <a:lnTo>
                    <a:pt x="8" y="234"/>
                  </a:lnTo>
                  <a:lnTo>
                    <a:pt x="20" y="215"/>
                  </a:lnTo>
                  <a:lnTo>
                    <a:pt x="28" y="200"/>
                  </a:lnTo>
                  <a:lnTo>
                    <a:pt x="42" y="168"/>
                  </a:lnTo>
                  <a:lnTo>
                    <a:pt x="34" y="161"/>
                  </a:lnTo>
                  <a:lnTo>
                    <a:pt x="38" y="133"/>
                  </a:lnTo>
                  <a:lnTo>
                    <a:pt x="70" y="98"/>
                  </a:lnTo>
                  <a:lnTo>
                    <a:pt x="67" y="75"/>
                  </a:lnTo>
                  <a:lnTo>
                    <a:pt x="91" y="39"/>
                  </a:lnTo>
                  <a:lnTo>
                    <a:pt x="113" y="43"/>
                  </a:lnTo>
                  <a:lnTo>
                    <a:pt x="154" y="16"/>
                  </a:lnTo>
                  <a:lnTo>
                    <a:pt x="163" y="0"/>
                  </a:lnTo>
                  <a:lnTo>
                    <a:pt x="193" y="4"/>
                  </a:lnTo>
                  <a:lnTo>
                    <a:pt x="205" y="36"/>
                  </a:lnTo>
                  <a:lnTo>
                    <a:pt x="217" y="59"/>
                  </a:lnTo>
                  <a:lnTo>
                    <a:pt x="248" y="59"/>
                  </a:lnTo>
                  <a:lnTo>
                    <a:pt x="264" y="39"/>
                  </a:lnTo>
                  <a:lnTo>
                    <a:pt x="289" y="63"/>
                  </a:lnTo>
                  <a:lnTo>
                    <a:pt x="335" y="48"/>
                  </a:lnTo>
                  <a:lnTo>
                    <a:pt x="306" y="114"/>
                  </a:lnTo>
                  <a:lnTo>
                    <a:pt x="289" y="106"/>
                  </a:lnTo>
                  <a:lnTo>
                    <a:pt x="276" y="110"/>
                  </a:lnTo>
                  <a:lnTo>
                    <a:pt x="276" y="117"/>
                  </a:lnTo>
                  <a:lnTo>
                    <a:pt x="292" y="133"/>
                  </a:lnTo>
                  <a:lnTo>
                    <a:pt x="289" y="192"/>
                  </a:lnTo>
                  <a:lnTo>
                    <a:pt x="292" y="212"/>
                  </a:lnTo>
                  <a:lnTo>
                    <a:pt x="289" y="215"/>
                  </a:lnTo>
                  <a:lnTo>
                    <a:pt x="268" y="212"/>
                  </a:lnTo>
                  <a:lnTo>
                    <a:pt x="256" y="224"/>
                  </a:lnTo>
                  <a:lnTo>
                    <a:pt x="264" y="239"/>
                  </a:lnTo>
                  <a:lnTo>
                    <a:pt x="243" y="258"/>
                  </a:lnTo>
                  <a:lnTo>
                    <a:pt x="248" y="266"/>
                  </a:lnTo>
                  <a:lnTo>
                    <a:pt x="226" y="278"/>
                  </a:lnTo>
                  <a:lnTo>
                    <a:pt x="229" y="293"/>
                  </a:lnTo>
                  <a:lnTo>
                    <a:pt x="221" y="302"/>
                  </a:lnTo>
                  <a:lnTo>
                    <a:pt x="193" y="302"/>
                  </a:lnTo>
                  <a:lnTo>
                    <a:pt x="176" y="313"/>
                  </a:lnTo>
                  <a:lnTo>
                    <a:pt x="172" y="317"/>
                  </a:lnTo>
                  <a:lnTo>
                    <a:pt x="188" y="329"/>
                  </a:lnTo>
                  <a:lnTo>
                    <a:pt x="172" y="352"/>
                  </a:lnTo>
                  <a:lnTo>
                    <a:pt x="150" y="375"/>
                  </a:lnTo>
                  <a:lnTo>
                    <a:pt x="142" y="371"/>
                  </a:lnTo>
                  <a:lnTo>
                    <a:pt x="122" y="395"/>
                  </a:lnTo>
                  <a:lnTo>
                    <a:pt x="96" y="344"/>
                  </a:lnTo>
                  <a:lnTo>
                    <a:pt x="75" y="317"/>
                  </a:lnTo>
                  <a:lnTo>
                    <a:pt x="59" y="321"/>
                  </a:lnTo>
                  <a:lnTo>
                    <a:pt x="50" y="313"/>
                  </a:lnTo>
                  <a:lnTo>
                    <a:pt x="0" y="302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5451696" y="4879103"/>
              <a:ext cx="493212" cy="589413"/>
            </a:xfrm>
            <a:custGeom>
              <a:avLst/>
              <a:gdLst>
                <a:gd name="T0" fmla="*/ 0 w 336"/>
                <a:gd name="T1" fmla="*/ 467318 h 396"/>
                <a:gd name="T2" fmla="*/ 12209 w 336"/>
                <a:gd name="T3" fmla="*/ 362094 h 396"/>
                <a:gd name="T4" fmla="*/ 30522 w 336"/>
                <a:gd name="T5" fmla="*/ 332693 h 396"/>
                <a:gd name="T6" fmla="*/ 42730 w 336"/>
                <a:gd name="T7" fmla="*/ 309482 h 396"/>
                <a:gd name="T8" fmla="*/ 64095 w 336"/>
                <a:gd name="T9" fmla="*/ 259965 h 396"/>
                <a:gd name="T10" fmla="*/ 51887 w 336"/>
                <a:gd name="T11" fmla="*/ 249133 h 396"/>
                <a:gd name="T12" fmla="*/ 57991 w 336"/>
                <a:gd name="T13" fmla="*/ 205806 h 396"/>
                <a:gd name="T14" fmla="*/ 106825 w 336"/>
                <a:gd name="T15" fmla="*/ 151646 h 396"/>
                <a:gd name="T16" fmla="*/ 102247 w 336"/>
                <a:gd name="T17" fmla="*/ 116056 h 396"/>
                <a:gd name="T18" fmla="*/ 138873 w 336"/>
                <a:gd name="T19" fmla="*/ 60349 h 396"/>
                <a:gd name="T20" fmla="*/ 172447 w 336"/>
                <a:gd name="T21" fmla="*/ 66539 h 396"/>
                <a:gd name="T22" fmla="*/ 235016 w 336"/>
                <a:gd name="T23" fmla="*/ 24759 h 396"/>
                <a:gd name="T24" fmla="*/ 248751 w 336"/>
                <a:gd name="T25" fmla="*/ 0 h 396"/>
                <a:gd name="T26" fmla="*/ 294533 w 336"/>
                <a:gd name="T27" fmla="*/ 6190 h 396"/>
                <a:gd name="T28" fmla="*/ 312846 w 336"/>
                <a:gd name="T29" fmla="*/ 55707 h 396"/>
                <a:gd name="T30" fmla="*/ 331159 w 336"/>
                <a:gd name="T31" fmla="*/ 91297 h 396"/>
                <a:gd name="T32" fmla="*/ 378467 w 336"/>
                <a:gd name="T33" fmla="*/ 91297 h 396"/>
                <a:gd name="T34" fmla="*/ 402884 w 336"/>
                <a:gd name="T35" fmla="*/ 60349 h 396"/>
                <a:gd name="T36" fmla="*/ 441036 w 336"/>
                <a:gd name="T37" fmla="*/ 97487 h 396"/>
                <a:gd name="T38" fmla="*/ 511236 w 336"/>
                <a:gd name="T39" fmla="*/ 74276 h 396"/>
                <a:gd name="T40" fmla="*/ 466980 w 336"/>
                <a:gd name="T41" fmla="*/ 176405 h 396"/>
                <a:gd name="T42" fmla="*/ 441036 w 336"/>
                <a:gd name="T43" fmla="*/ 164026 h 396"/>
                <a:gd name="T44" fmla="*/ 421197 w 336"/>
                <a:gd name="T45" fmla="*/ 170215 h 396"/>
                <a:gd name="T46" fmla="*/ 421197 w 336"/>
                <a:gd name="T47" fmla="*/ 181047 h 396"/>
                <a:gd name="T48" fmla="*/ 445615 w 336"/>
                <a:gd name="T49" fmla="*/ 205806 h 396"/>
                <a:gd name="T50" fmla="*/ 441036 w 336"/>
                <a:gd name="T51" fmla="*/ 297103 h 396"/>
                <a:gd name="T52" fmla="*/ 445615 w 336"/>
                <a:gd name="T53" fmla="*/ 328051 h 396"/>
                <a:gd name="T54" fmla="*/ 441036 w 336"/>
                <a:gd name="T55" fmla="*/ 332693 h 396"/>
                <a:gd name="T56" fmla="*/ 408989 w 336"/>
                <a:gd name="T57" fmla="*/ 328051 h 396"/>
                <a:gd name="T58" fmla="*/ 390676 w 336"/>
                <a:gd name="T59" fmla="*/ 346620 h 396"/>
                <a:gd name="T60" fmla="*/ 402884 w 336"/>
                <a:gd name="T61" fmla="*/ 369831 h 396"/>
                <a:gd name="T62" fmla="*/ 370837 w 336"/>
                <a:gd name="T63" fmla="*/ 399232 h 396"/>
                <a:gd name="T64" fmla="*/ 378467 w 336"/>
                <a:gd name="T65" fmla="*/ 411611 h 396"/>
                <a:gd name="T66" fmla="*/ 344893 w 336"/>
                <a:gd name="T67" fmla="*/ 430180 h 396"/>
                <a:gd name="T68" fmla="*/ 349472 w 336"/>
                <a:gd name="T69" fmla="*/ 453392 h 396"/>
                <a:gd name="T70" fmla="*/ 337263 w 336"/>
                <a:gd name="T71" fmla="*/ 467318 h 396"/>
                <a:gd name="T72" fmla="*/ 294533 w 336"/>
                <a:gd name="T73" fmla="*/ 467318 h 396"/>
                <a:gd name="T74" fmla="*/ 268590 w 336"/>
                <a:gd name="T75" fmla="*/ 484340 h 396"/>
                <a:gd name="T76" fmla="*/ 262485 w 336"/>
                <a:gd name="T77" fmla="*/ 490529 h 396"/>
                <a:gd name="T78" fmla="*/ 286903 w 336"/>
                <a:gd name="T79" fmla="*/ 509098 h 396"/>
                <a:gd name="T80" fmla="*/ 262485 w 336"/>
                <a:gd name="T81" fmla="*/ 544689 h 396"/>
                <a:gd name="T82" fmla="*/ 228912 w 336"/>
                <a:gd name="T83" fmla="*/ 580279 h 396"/>
                <a:gd name="T84" fmla="*/ 216703 w 336"/>
                <a:gd name="T85" fmla="*/ 574090 h 396"/>
                <a:gd name="T86" fmla="*/ 186181 w 336"/>
                <a:gd name="T87" fmla="*/ 611228 h 396"/>
                <a:gd name="T88" fmla="*/ 146503 w 336"/>
                <a:gd name="T89" fmla="*/ 532310 h 396"/>
                <a:gd name="T90" fmla="*/ 114456 w 336"/>
                <a:gd name="T91" fmla="*/ 490529 h 396"/>
                <a:gd name="T92" fmla="*/ 90039 w 336"/>
                <a:gd name="T93" fmla="*/ 496719 h 396"/>
                <a:gd name="T94" fmla="*/ 76304 w 336"/>
                <a:gd name="T95" fmla="*/ 484340 h 396"/>
                <a:gd name="T96" fmla="*/ 0 w 336"/>
                <a:gd name="T97" fmla="*/ 467318 h 3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36" h="396">
                  <a:moveTo>
                    <a:pt x="0" y="302"/>
                  </a:moveTo>
                  <a:lnTo>
                    <a:pt x="8" y="234"/>
                  </a:lnTo>
                  <a:lnTo>
                    <a:pt x="20" y="215"/>
                  </a:lnTo>
                  <a:lnTo>
                    <a:pt x="28" y="200"/>
                  </a:lnTo>
                  <a:lnTo>
                    <a:pt x="42" y="168"/>
                  </a:lnTo>
                  <a:lnTo>
                    <a:pt x="34" y="161"/>
                  </a:lnTo>
                  <a:lnTo>
                    <a:pt x="38" y="133"/>
                  </a:lnTo>
                  <a:lnTo>
                    <a:pt x="70" y="98"/>
                  </a:lnTo>
                  <a:lnTo>
                    <a:pt x="67" y="75"/>
                  </a:lnTo>
                  <a:lnTo>
                    <a:pt x="91" y="39"/>
                  </a:lnTo>
                  <a:lnTo>
                    <a:pt x="113" y="43"/>
                  </a:lnTo>
                  <a:lnTo>
                    <a:pt x="154" y="16"/>
                  </a:lnTo>
                  <a:lnTo>
                    <a:pt x="163" y="0"/>
                  </a:lnTo>
                  <a:lnTo>
                    <a:pt x="193" y="4"/>
                  </a:lnTo>
                  <a:lnTo>
                    <a:pt x="205" y="36"/>
                  </a:lnTo>
                  <a:lnTo>
                    <a:pt x="217" y="59"/>
                  </a:lnTo>
                  <a:lnTo>
                    <a:pt x="248" y="59"/>
                  </a:lnTo>
                  <a:lnTo>
                    <a:pt x="264" y="39"/>
                  </a:lnTo>
                  <a:lnTo>
                    <a:pt x="289" y="63"/>
                  </a:lnTo>
                  <a:lnTo>
                    <a:pt x="335" y="48"/>
                  </a:lnTo>
                  <a:lnTo>
                    <a:pt x="306" y="114"/>
                  </a:lnTo>
                  <a:lnTo>
                    <a:pt x="289" y="106"/>
                  </a:lnTo>
                  <a:lnTo>
                    <a:pt x="276" y="110"/>
                  </a:lnTo>
                  <a:lnTo>
                    <a:pt x="276" y="117"/>
                  </a:lnTo>
                  <a:lnTo>
                    <a:pt x="292" y="133"/>
                  </a:lnTo>
                  <a:lnTo>
                    <a:pt x="289" y="192"/>
                  </a:lnTo>
                  <a:lnTo>
                    <a:pt x="292" y="212"/>
                  </a:lnTo>
                  <a:lnTo>
                    <a:pt x="289" y="215"/>
                  </a:lnTo>
                  <a:lnTo>
                    <a:pt x="268" y="212"/>
                  </a:lnTo>
                  <a:lnTo>
                    <a:pt x="256" y="224"/>
                  </a:lnTo>
                  <a:lnTo>
                    <a:pt x="264" y="239"/>
                  </a:lnTo>
                  <a:lnTo>
                    <a:pt x="243" y="258"/>
                  </a:lnTo>
                  <a:lnTo>
                    <a:pt x="248" y="266"/>
                  </a:lnTo>
                  <a:lnTo>
                    <a:pt x="226" y="278"/>
                  </a:lnTo>
                  <a:lnTo>
                    <a:pt x="229" y="293"/>
                  </a:lnTo>
                  <a:lnTo>
                    <a:pt x="221" y="302"/>
                  </a:lnTo>
                  <a:lnTo>
                    <a:pt x="193" y="302"/>
                  </a:lnTo>
                  <a:lnTo>
                    <a:pt x="176" y="313"/>
                  </a:lnTo>
                  <a:lnTo>
                    <a:pt x="172" y="317"/>
                  </a:lnTo>
                  <a:lnTo>
                    <a:pt x="188" y="329"/>
                  </a:lnTo>
                  <a:lnTo>
                    <a:pt x="172" y="352"/>
                  </a:lnTo>
                  <a:lnTo>
                    <a:pt x="150" y="375"/>
                  </a:lnTo>
                  <a:lnTo>
                    <a:pt x="142" y="371"/>
                  </a:lnTo>
                  <a:lnTo>
                    <a:pt x="122" y="395"/>
                  </a:lnTo>
                  <a:lnTo>
                    <a:pt x="96" y="344"/>
                  </a:lnTo>
                  <a:lnTo>
                    <a:pt x="75" y="317"/>
                  </a:lnTo>
                  <a:lnTo>
                    <a:pt x="59" y="321"/>
                  </a:lnTo>
                  <a:lnTo>
                    <a:pt x="50" y="313"/>
                  </a:lnTo>
                  <a:lnTo>
                    <a:pt x="0" y="302"/>
                  </a:lnTo>
                </a:path>
              </a:pathLst>
            </a:custGeom>
            <a:solidFill>
              <a:srgbClr val="00AC4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5150881" y="4686705"/>
              <a:ext cx="545131" cy="717678"/>
            </a:xfrm>
            <a:custGeom>
              <a:avLst/>
              <a:gdLst>
                <a:gd name="T0" fmla="*/ 10722 w 370"/>
                <a:gd name="T1" fmla="*/ 162876 h 481"/>
                <a:gd name="T2" fmla="*/ 52079 w 370"/>
                <a:gd name="T3" fmla="*/ 229577 h 481"/>
                <a:gd name="T4" fmla="*/ 52079 w 370"/>
                <a:gd name="T5" fmla="*/ 266806 h 481"/>
                <a:gd name="T6" fmla="*/ 30634 w 370"/>
                <a:gd name="T7" fmla="*/ 302483 h 481"/>
                <a:gd name="T8" fmla="*/ 4595 w 370"/>
                <a:gd name="T9" fmla="*/ 319546 h 481"/>
                <a:gd name="T10" fmla="*/ 0 w 370"/>
                <a:gd name="T11" fmla="*/ 380043 h 481"/>
                <a:gd name="T12" fmla="*/ 4595 w 370"/>
                <a:gd name="T13" fmla="*/ 394004 h 481"/>
                <a:gd name="T14" fmla="*/ 22976 w 370"/>
                <a:gd name="T15" fmla="*/ 387799 h 481"/>
                <a:gd name="T16" fmla="*/ 30634 w 370"/>
                <a:gd name="T17" fmla="*/ 394004 h 481"/>
                <a:gd name="T18" fmla="*/ 30634 w 370"/>
                <a:gd name="T19" fmla="*/ 435886 h 481"/>
                <a:gd name="T20" fmla="*/ 52079 w 370"/>
                <a:gd name="T21" fmla="*/ 477768 h 481"/>
                <a:gd name="T22" fmla="*/ 76586 w 370"/>
                <a:gd name="T23" fmla="*/ 490178 h 481"/>
                <a:gd name="T24" fmla="*/ 76586 w 370"/>
                <a:gd name="T25" fmla="*/ 556879 h 481"/>
                <a:gd name="T26" fmla="*/ 64332 w 370"/>
                <a:gd name="T27" fmla="*/ 606517 h 481"/>
                <a:gd name="T28" fmla="*/ 76586 w 370"/>
                <a:gd name="T29" fmla="*/ 623581 h 481"/>
                <a:gd name="T30" fmla="*/ 101094 w 370"/>
                <a:gd name="T31" fmla="*/ 648400 h 481"/>
                <a:gd name="T32" fmla="*/ 160831 w 370"/>
                <a:gd name="T33" fmla="*/ 635990 h 481"/>
                <a:gd name="T34" fmla="*/ 173085 w 370"/>
                <a:gd name="T35" fmla="*/ 653053 h 481"/>
                <a:gd name="T36" fmla="*/ 153172 w 370"/>
                <a:gd name="T37" fmla="*/ 679424 h 481"/>
                <a:gd name="T38" fmla="*/ 119474 w 370"/>
                <a:gd name="T39" fmla="*/ 721306 h 481"/>
                <a:gd name="T40" fmla="*/ 119474 w 370"/>
                <a:gd name="T41" fmla="*/ 732164 h 481"/>
                <a:gd name="T42" fmla="*/ 139387 w 370"/>
                <a:gd name="T43" fmla="*/ 744574 h 481"/>
                <a:gd name="T44" fmla="*/ 261925 w 370"/>
                <a:gd name="T45" fmla="*/ 698038 h 481"/>
                <a:gd name="T46" fmla="*/ 307877 w 370"/>
                <a:gd name="T47" fmla="*/ 721306 h 481"/>
                <a:gd name="T48" fmla="*/ 320130 w 370"/>
                <a:gd name="T49" fmla="*/ 708896 h 481"/>
                <a:gd name="T50" fmla="*/ 307877 w 370"/>
                <a:gd name="T51" fmla="*/ 684077 h 481"/>
                <a:gd name="T52" fmla="*/ 312472 w 370"/>
                <a:gd name="T53" fmla="*/ 667014 h 481"/>
                <a:gd name="T54" fmla="*/ 324726 w 370"/>
                <a:gd name="T55" fmla="*/ 563084 h 481"/>
                <a:gd name="T56" fmla="*/ 346170 w 370"/>
                <a:gd name="T57" fmla="*/ 532060 h 481"/>
                <a:gd name="T58" fmla="*/ 358423 w 370"/>
                <a:gd name="T59" fmla="*/ 508792 h 481"/>
                <a:gd name="T60" fmla="*/ 376804 w 370"/>
                <a:gd name="T61" fmla="*/ 459154 h 481"/>
                <a:gd name="T62" fmla="*/ 364550 w 370"/>
                <a:gd name="T63" fmla="*/ 448295 h 481"/>
                <a:gd name="T64" fmla="*/ 372209 w 370"/>
                <a:gd name="T65" fmla="*/ 406413 h 481"/>
                <a:gd name="T66" fmla="*/ 421224 w 370"/>
                <a:gd name="T67" fmla="*/ 350570 h 481"/>
                <a:gd name="T68" fmla="*/ 415097 w 370"/>
                <a:gd name="T69" fmla="*/ 314893 h 481"/>
                <a:gd name="T70" fmla="*/ 454922 w 370"/>
                <a:gd name="T71" fmla="*/ 259050 h 481"/>
                <a:gd name="T72" fmla="*/ 485557 w 370"/>
                <a:gd name="T73" fmla="*/ 266806 h 481"/>
                <a:gd name="T74" fmla="*/ 549889 w 370"/>
                <a:gd name="T75" fmla="*/ 223372 h 481"/>
                <a:gd name="T76" fmla="*/ 565206 w 370"/>
                <a:gd name="T77" fmla="*/ 198553 h 481"/>
                <a:gd name="T78" fmla="*/ 525381 w 370"/>
                <a:gd name="T79" fmla="*/ 120993 h 481"/>
                <a:gd name="T80" fmla="*/ 493215 w 370"/>
                <a:gd name="T81" fmla="*/ 83765 h 481"/>
                <a:gd name="T82" fmla="*/ 511596 w 370"/>
                <a:gd name="T83" fmla="*/ 65150 h 481"/>
                <a:gd name="T84" fmla="*/ 485557 w 370"/>
                <a:gd name="T85" fmla="*/ 41882 h 481"/>
                <a:gd name="T86" fmla="*/ 421224 w 370"/>
                <a:gd name="T87" fmla="*/ 41882 h 481"/>
                <a:gd name="T88" fmla="*/ 396717 w 370"/>
                <a:gd name="T89" fmla="*/ 17063 h 481"/>
                <a:gd name="T90" fmla="*/ 346170 w 370"/>
                <a:gd name="T91" fmla="*/ 65150 h 481"/>
                <a:gd name="T92" fmla="*/ 324726 w 370"/>
                <a:gd name="T93" fmla="*/ 54292 h 481"/>
                <a:gd name="T94" fmla="*/ 346170 w 370"/>
                <a:gd name="T95" fmla="*/ 17063 h 481"/>
                <a:gd name="T96" fmla="*/ 346170 w 370"/>
                <a:gd name="T97" fmla="*/ 4654 h 481"/>
                <a:gd name="T98" fmla="*/ 324726 w 370"/>
                <a:gd name="T99" fmla="*/ 0 h 481"/>
                <a:gd name="T100" fmla="*/ 261925 w 370"/>
                <a:gd name="T101" fmla="*/ 31024 h 481"/>
                <a:gd name="T102" fmla="*/ 215973 w 370"/>
                <a:gd name="T103" fmla="*/ 46536 h 481"/>
                <a:gd name="T104" fmla="*/ 173085 w 370"/>
                <a:gd name="T105" fmla="*/ 41882 h 481"/>
                <a:gd name="T106" fmla="*/ 88840 w 370"/>
                <a:gd name="T107" fmla="*/ 120993 h 481"/>
                <a:gd name="T108" fmla="*/ 42888 w 370"/>
                <a:gd name="T109" fmla="*/ 133403 h 481"/>
                <a:gd name="T110" fmla="*/ 10722 w 370"/>
                <a:gd name="T111" fmla="*/ 162876 h 4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70" h="481">
                  <a:moveTo>
                    <a:pt x="7" y="105"/>
                  </a:moveTo>
                  <a:lnTo>
                    <a:pt x="34" y="148"/>
                  </a:lnTo>
                  <a:lnTo>
                    <a:pt x="34" y="172"/>
                  </a:lnTo>
                  <a:lnTo>
                    <a:pt x="20" y="195"/>
                  </a:lnTo>
                  <a:lnTo>
                    <a:pt x="3" y="206"/>
                  </a:lnTo>
                  <a:lnTo>
                    <a:pt x="0" y="245"/>
                  </a:lnTo>
                  <a:lnTo>
                    <a:pt x="3" y="254"/>
                  </a:lnTo>
                  <a:lnTo>
                    <a:pt x="15" y="250"/>
                  </a:lnTo>
                  <a:lnTo>
                    <a:pt x="20" y="254"/>
                  </a:lnTo>
                  <a:lnTo>
                    <a:pt x="20" y="281"/>
                  </a:lnTo>
                  <a:lnTo>
                    <a:pt x="34" y="308"/>
                  </a:lnTo>
                  <a:lnTo>
                    <a:pt x="50" y="316"/>
                  </a:lnTo>
                  <a:lnTo>
                    <a:pt x="50" y="359"/>
                  </a:lnTo>
                  <a:lnTo>
                    <a:pt x="42" y="391"/>
                  </a:lnTo>
                  <a:lnTo>
                    <a:pt x="50" y="402"/>
                  </a:lnTo>
                  <a:lnTo>
                    <a:pt x="66" y="418"/>
                  </a:lnTo>
                  <a:lnTo>
                    <a:pt x="105" y="410"/>
                  </a:lnTo>
                  <a:lnTo>
                    <a:pt x="113" y="421"/>
                  </a:lnTo>
                  <a:lnTo>
                    <a:pt x="100" y="438"/>
                  </a:lnTo>
                  <a:lnTo>
                    <a:pt x="78" y="465"/>
                  </a:lnTo>
                  <a:lnTo>
                    <a:pt x="78" y="472"/>
                  </a:lnTo>
                  <a:lnTo>
                    <a:pt x="91" y="480"/>
                  </a:lnTo>
                  <a:lnTo>
                    <a:pt x="171" y="450"/>
                  </a:lnTo>
                  <a:lnTo>
                    <a:pt x="201" y="465"/>
                  </a:lnTo>
                  <a:lnTo>
                    <a:pt x="209" y="457"/>
                  </a:lnTo>
                  <a:lnTo>
                    <a:pt x="201" y="441"/>
                  </a:lnTo>
                  <a:lnTo>
                    <a:pt x="204" y="430"/>
                  </a:lnTo>
                  <a:lnTo>
                    <a:pt x="212" y="363"/>
                  </a:lnTo>
                  <a:lnTo>
                    <a:pt x="226" y="343"/>
                  </a:lnTo>
                  <a:lnTo>
                    <a:pt x="234" y="328"/>
                  </a:lnTo>
                  <a:lnTo>
                    <a:pt x="246" y="296"/>
                  </a:lnTo>
                  <a:lnTo>
                    <a:pt x="238" y="289"/>
                  </a:lnTo>
                  <a:lnTo>
                    <a:pt x="243" y="262"/>
                  </a:lnTo>
                  <a:lnTo>
                    <a:pt x="275" y="226"/>
                  </a:lnTo>
                  <a:lnTo>
                    <a:pt x="271" y="203"/>
                  </a:lnTo>
                  <a:lnTo>
                    <a:pt x="297" y="167"/>
                  </a:lnTo>
                  <a:lnTo>
                    <a:pt x="317" y="172"/>
                  </a:lnTo>
                  <a:lnTo>
                    <a:pt x="359" y="144"/>
                  </a:lnTo>
                  <a:lnTo>
                    <a:pt x="369" y="128"/>
                  </a:lnTo>
                  <a:lnTo>
                    <a:pt x="343" y="78"/>
                  </a:lnTo>
                  <a:lnTo>
                    <a:pt x="322" y="54"/>
                  </a:lnTo>
                  <a:lnTo>
                    <a:pt x="334" y="42"/>
                  </a:lnTo>
                  <a:lnTo>
                    <a:pt x="317" y="27"/>
                  </a:lnTo>
                  <a:lnTo>
                    <a:pt x="275" y="27"/>
                  </a:lnTo>
                  <a:lnTo>
                    <a:pt x="259" y="11"/>
                  </a:lnTo>
                  <a:lnTo>
                    <a:pt x="226" y="42"/>
                  </a:lnTo>
                  <a:lnTo>
                    <a:pt x="212" y="35"/>
                  </a:lnTo>
                  <a:lnTo>
                    <a:pt x="226" y="11"/>
                  </a:lnTo>
                  <a:lnTo>
                    <a:pt x="226" y="3"/>
                  </a:lnTo>
                  <a:lnTo>
                    <a:pt x="212" y="0"/>
                  </a:lnTo>
                  <a:lnTo>
                    <a:pt x="171" y="20"/>
                  </a:lnTo>
                  <a:lnTo>
                    <a:pt x="141" y="30"/>
                  </a:lnTo>
                  <a:lnTo>
                    <a:pt x="113" y="27"/>
                  </a:lnTo>
                  <a:lnTo>
                    <a:pt x="58" y="78"/>
                  </a:lnTo>
                  <a:lnTo>
                    <a:pt x="28" y="86"/>
                  </a:lnTo>
                  <a:lnTo>
                    <a:pt x="7" y="105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5150881" y="4686705"/>
              <a:ext cx="545131" cy="717678"/>
            </a:xfrm>
            <a:custGeom>
              <a:avLst/>
              <a:gdLst>
                <a:gd name="T0" fmla="*/ 10722 w 370"/>
                <a:gd name="T1" fmla="*/ 162876 h 481"/>
                <a:gd name="T2" fmla="*/ 52079 w 370"/>
                <a:gd name="T3" fmla="*/ 229577 h 481"/>
                <a:gd name="T4" fmla="*/ 52079 w 370"/>
                <a:gd name="T5" fmla="*/ 266806 h 481"/>
                <a:gd name="T6" fmla="*/ 30634 w 370"/>
                <a:gd name="T7" fmla="*/ 302483 h 481"/>
                <a:gd name="T8" fmla="*/ 4595 w 370"/>
                <a:gd name="T9" fmla="*/ 319546 h 481"/>
                <a:gd name="T10" fmla="*/ 0 w 370"/>
                <a:gd name="T11" fmla="*/ 380043 h 481"/>
                <a:gd name="T12" fmla="*/ 4595 w 370"/>
                <a:gd name="T13" fmla="*/ 394004 h 481"/>
                <a:gd name="T14" fmla="*/ 22976 w 370"/>
                <a:gd name="T15" fmla="*/ 387799 h 481"/>
                <a:gd name="T16" fmla="*/ 30634 w 370"/>
                <a:gd name="T17" fmla="*/ 394004 h 481"/>
                <a:gd name="T18" fmla="*/ 30634 w 370"/>
                <a:gd name="T19" fmla="*/ 435886 h 481"/>
                <a:gd name="T20" fmla="*/ 52079 w 370"/>
                <a:gd name="T21" fmla="*/ 477768 h 481"/>
                <a:gd name="T22" fmla="*/ 76586 w 370"/>
                <a:gd name="T23" fmla="*/ 490178 h 481"/>
                <a:gd name="T24" fmla="*/ 76586 w 370"/>
                <a:gd name="T25" fmla="*/ 556879 h 481"/>
                <a:gd name="T26" fmla="*/ 64332 w 370"/>
                <a:gd name="T27" fmla="*/ 606517 h 481"/>
                <a:gd name="T28" fmla="*/ 76586 w 370"/>
                <a:gd name="T29" fmla="*/ 623581 h 481"/>
                <a:gd name="T30" fmla="*/ 101094 w 370"/>
                <a:gd name="T31" fmla="*/ 648400 h 481"/>
                <a:gd name="T32" fmla="*/ 160831 w 370"/>
                <a:gd name="T33" fmla="*/ 635990 h 481"/>
                <a:gd name="T34" fmla="*/ 173085 w 370"/>
                <a:gd name="T35" fmla="*/ 653053 h 481"/>
                <a:gd name="T36" fmla="*/ 153172 w 370"/>
                <a:gd name="T37" fmla="*/ 679424 h 481"/>
                <a:gd name="T38" fmla="*/ 119474 w 370"/>
                <a:gd name="T39" fmla="*/ 721306 h 481"/>
                <a:gd name="T40" fmla="*/ 119474 w 370"/>
                <a:gd name="T41" fmla="*/ 732164 h 481"/>
                <a:gd name="T42" fmla="*/ 139387 w 370"/>
                <a:gd name="T43" fmla="*/ 744574 h 481"/>
                <a:gd name="T44" fmla="*/ 261925 w 370"/>
                <a:gd name="T45" fmla="*/ 698038 h 481"/>
                <a:gd name="T46" fmla="*/ 307877 w 370"/>
                <a:gd name="T47" fmla="*/ 721306 h 481"/>
                <a:gd name="T48" fmla="*/ 320130 w 370"/>
                <a:gd name="T49" fmla="*/ 708896 h 481"/>
                <a:gd name="T50" fmla="*/ 307877 w 370"/>
                <a:gd name="T51" fmla="*/ 684077 h 481"/>
                <a:gd name="T52" fmla="*/ 312472 w 370"/>
                <a:gd name="T53" fmla="*/ 667014 h 481"/>
                <a:gd name="T54" fmla="*/ 324726 w 370"/>
                <a:gd name="T55" fmla="*/ 563084 h 481"/>
                <a:gd name="T56" fmla="*/ 346170 w 370"/>
                <a:gd name="T57" fmla="*/ 532060 h 481"/>
                <a:gd name="T58" fmla="*/ 358423 w 370"/>
                <a:gd name="T59" fmla="*/ 508792 h 481"/>
                <a:gd name="T60" fmla="*/ 376804 w 370"/>
                <a:gd name="T61" fmla="*/ 459154 h 481"/>
                <a:gd name="T62" fmla="*/ 364550 w 370"/>
                <a:gd name="T63" fmla="*/ 448295 h 481"/>
                <a:gd name="T64" fmla="*/ 372209 w 370"/>
                <a:gd name="T65" fmla="*/ 406413 h 481"/>
                <a:gd name="T66" fmla="*/ 421224 w 370"/>
                <a:gd name="T67" fmla="*/ 350570 h 481"/>
                <a:gd name="T68" fmla="*/ 415097 w 370"/>
                <a:gd name="T69" fmla="*/ 314893 h 481"/>
                <a:gd name="T70" fmla="*/ 454922 w 370"/>
                <a:gd name="T71" fmla="*/ 259050 h 481"/>
                <a:gd name="T72" fmla="*/ 485557 w 370"/>
                <a:gd name="T73" fmla="*/ 266806 h 481"/>
                <a:gd name="T74" fmla="*/ 549889 w 370"/>
                <a:gd name="T75" fmla="*/ 223372 h 481"/>
                <a:gd name="T76" fmla="*/ 565206 w 370"/>
                <a:gd name="T77" fmla="*/ 198553 h 481"/>
                <a:gd name="T78" fmla="*/ 525381 w 370"/>
                <a:gd name="T79" fmla="*/ 120993 h 481"/>
                <a:gd name="T80" fmla="*/ 493215 w 370"/>
                <a:gd name="T81" fmla="*/ 83765 h 481"/>
                <a:gd name="T82" fmla="*/ 511596 w 370"/>
                <a:gd name="T83" fmla="*/ 65150 h 481"/>
                <a:gd name="T84" fmla="*/ 485557 w 370"/>
                <a:gd name="T85" fmla="*/ 41882 h 481"/>
                <a:gd name="T86" fmla="*/ 421224 w 370"/>
                <a:gd name="T87" fmla="*/ 41882 h 481"/>
                <a:gd name="T88" fmla="*/ 396717 w 370"/>
                <a:gd name="T89" fmla="*/ 17063 h 481"/>
                <a:gd name="T90" fmla="*/ 346170 w 370"/>
                <a:gd name="T91" fmla="*/ 65150 h 481"/>
                <a:gd name="T92" fmla="*/ 324726 w 370"/>
                <a:gd name="T93" fmla="*/ 54292 h 481"/>
                <a:gd name="T94" fmla="*/ 346170 w 370"/>
                <a:gd name="T95" fmla="*/ 17063 h 481"/>
                <a:gd name="T96" fmla="*/ 346170 w 370"/>
                <a:gd name="T97" fmla="*/ 4654 h 481"/>
                <a:gd name="T98" fmla="*/ 324726 w 370"/>
                <a:gd name="T99" fmla="*/ 0 h 481"/>
                <a:gd name="T100" fmla="*/ 261925 w 370"/>
                <a:gd name="T101" fmla="*/ 31024 h 481"/>
                <a:gd name="T102" fmla="*/ 215973 w 370"/>
                <a:gd name="T103" fmla="*/ 46536 h 481"/>
                <a:gd name="T104" fmla="*/ 173085 w 370"/>
                <a:gd name="T105" fmla="*/ 41882 h 481"/>
                <a:gd name="T106" fmla="*/ 88840 w 370"/>
                <a:gd name="T107" fmla="*/ 120993 h 481"/>
                <a:gd name="T108" fmla="*/ 42888 w 370"/>
                <a:gd name="T109" fmla="*/ 133403 h 481"/>
                <a:gd name="T110" fmla="*/ 10722 w 370"/>
                <a:gd name="T111" fmla="*/ 162876 h 4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70" h="481">
                  <a:moveTo>
                    <a:pt x="7" y="105"/>
                  </a:moveTo>
                  <a:lnTo>
                    <a:pt x="34" y="148"/>
                  </a:lnTo>
                  <a:lnTo>
                    <a:pt x="34" y="172"/>
                  </a:lnTo>
                  <a:lnTo>
                    <a:pt x="20" y="195"/>
                  </a:lnTo>
                  <a:lnTo>
                    <a:pt x="3" y="206"/>
                  </a:lnTo>
                  <a:lnTo>
                    <a:pt x="0" y="245"/>
                  </a:lnTo>
                  <a:lnTo>
                    <a:pt x="3" y="254"/>
                  </a:lnTo>
                  <a:lnTo>
                    <a:pt x="15" y="250"/>
                  </a:lnTo>
                  <a:lnTo>
                    <a:pt x="20" y="254"/>
                  </a:lnTo>
                  <a:lnTo>
                    <a:pt x="20" y="281"/>
                  </a:lnTo>
                  <a:lnTo>
                    <a:pt x="34" y="308"/>
                  </a:lnTo>
                  <a:lnTo>
                    <a:pt x="50" y="316"/>
                  </a:lnTo>
                  <a:lnTo>
                    <a:pt x="50" y="359"/>
                  </a:lnTo>
                  <a:lnTo>
                    <a:pt x="42" y="391"/>
                  </a:lnTo>
                  <a:lnTo>
                    <a:pt x="50" y="402"/>
                  </a:lnTo>
                  <a:lnTo>
                    <a:pt x="66" y="418"/>
                  </a:lnTo>
                  <a:lnTo>
                    <a:pt x="105" y="410"/>
                  </a:lnTo>
                  <a:lnTo>
                    <a:pt x="113" y="421"/>
                  </a:lnTo>
                  <a:lnTo>
                    <a:pt x="100" y="438"/>
                  </a:lnTo>
                  <a:lnTo>
                    <a:pt x="78" y="465"/>
                  </a:lnTo>
                  <a:lnTo>
                    <a:pt x="78" y="472"/>
                  </a:lnTo>
                  <a:lnTo>
                    <a:pt x="91" y="480"/>
                  </a:lnTo>
                  <a:lnTo>
                    <a:pt x="171" y="450"/>
                  </a:lnTo>
                  <a:lnTo>
                    <a:pt x="201" y="465"/>
                  </a:lnTo>
                  <a:lnTo>
                    <a:pt x="209" y="457"/>
                  </a:lnTo>
                  <a:lnTo>
                    <a:pt x="201" y="441"/>
                  </a:lnTo>
                  <a:lnTo>
                    <a:pt x="204" y="430"/>
                  </a:lnTo>
                  <a:lnTo>
                    <a:pt x="212" y="363"/>
                  </a:lnTo>
                  <a:lnTo>
                    <a:pt x="226" y="343"/>
                  </a:lnTo>
                  <a:lnTo>
                    <a:pt x="234" y="328"/>
                  </a:lnTo>
                  <a:lnTo>
                    <a:pt x="246" y="296"/>
                  </a:lnTo>
                  <a:lnTo>
                    <a:pt x="238" y="289"/>
                  </a:lnTo>
                  <a:lnTo>
                    <a:pt x="243" y="262"/>
                  </a:lnTo>
                  <a:lnTo>
                    <a:pt x="275" y="226"/>
                  </a:lnTo>
                  <a:lnTo>
                    <a:pt x="271" y="203"/>
                  </a:lnTo>
                  <a:lnTo>
                    <a:pt x="297" y="167"/>
                  </a:lnTo>
                  <a:lnTo>
                    <a:pt x="317" y="172"/>
                  </a:lnTo>
                  <a:lnTo>
                    <a:pt x="359" y="144"/>
                  </a:lnTo>
                  <a:lnTo>
                    <a:pt x="369" y="128"/>
                  </a:lnTo>
                  <a:lnTo>
                    <a:pt x="343" y="78"/>
                  </a:lnTo>
                  <a:lnTo>
                    <a:pt x="322" y="54"/>
                  </a:lnTo>
                  <a:lnTo>
                    <a:pt x="334" y="42"/>
                  </a:lnTo>
                  <a:lnTo>
                    <a:pt x="317" y="27"/>
                  </a:lnTo>
                  <a:lnTo>
                    <a:pt x="275" y="27"/>
                  </a:lnTo>
                  <a:lnTo>
                    <a:pt x="259" y="11"/>
                  </a:lnTo>
                  <a:lnTo>
                    <a:pt x="226" y="42"/>
                  </a:lnTo>
                  <a:lnTo>
                    <a:pt x="212" y="35"/>
                  </a:lnTo>
                  <a:lnTo>
                    <a:pt x="226" y="11"/>
                  </a:lnTo>
                  <a:lnTo>
                    <a:pt x="226" y="3"/>
                  </a:lnTo>
                  <a:lnTo>
                    <a:pt x="212" y="0"/>
                  </a:lnTo>
                  <a:lnTo>
                    <a:pt x="171" y="20"/>
                  </a:lnTo>
                  <a:lnTo>
                    <a:pt x="141" y="30"/>
                  </a:lnTo>
                  <a:lnTo>
                    <a:pt x="113" y="27"/>
                  </a:lnTo>
                  <a:lnTo>
                    <a:pt x="58" y="78"/>
                  </a:lnTo>
                  <a:lnTo>
                    <a:pt x="28" y="86"/>
                  </a:lnTo>
                  <a:lnTo>
                    <a:pt x="7" y="105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4596591" y="4756946"/>
              <a:ext cx="630641" cy="664234"/>
            </a:xfrm>
            <a:custGeom>
              <a:avLst/>
              <a:gdLst>
                <a:gd name="T0" fmla="*/ 563725 w 428"/>
                <a:gd name="T1" fmla="*/ 83611 h 446"/>
                <a:gd name="T2" fmla="*/ 549939 w 428"/>
                <a:gd name="T3" fmla="*/ 23225 h 446"/>
                <a:gd name="T4" fmla="*/ 500919 w 428"/>
                <a:gd name="T5" fmla="*/ 35612 h 446"/>
                <a:gd name="T6" fmla="*/ 467218 w 428"/>
                <a:gd name="T7" fmla="*/ 54192 h 446"/>
                <a:gd name="T8" fmla="*/ 428921 w 428"/>
                <a:gd name="T9" fmla="*/ 30967 h 446"/>
                <a:gd name="T10" fmla="*/ 370711 w 428"/>
                <a:gd name="T11" fmla="*/ 41805 h 446"/>
                <a:gd name="T12" fmla="*/ 179228 w 428"/>
                <a:gd name="T13" fmla="*/ 0 h 446"/>
                <a:gd name="T14" fmla="*/ 191483 w 428"/>
                <a:gd name="T15" fmla="*/ 47999 h 446"/>
                <a:gd name="T16" fmla="*/ 107230 w 428"/>
                <a:gd name="T17" fmla="*/ 47999 h 446"/>
                <a:gd name="T18" fmla="*/ 30637 w 428"/>
                <a:gd name="T19" fmla="*/ 133158 h 446"/>
                <a:gd name="T20" fmla="*/ 64338 w 428"/>
                <a:gd name="T21" fmla="*/ 326701 h 446"/>
                <a:gd name="T22" fmla="*/ 4596 w 428"/>
                <a:gd name="T23" fmla="*/ 397925 h 446"/>
                <a:gd name="T24" fmla="*/ 82721 w 428"/>
                <a:gd name="T25" fmla="*/ 411860 h 446"/>
                <a:gd name="T26" fmla="*/ 94975 w 428"/>
                <a:gd name="T27" fmla="*/ 532632 h 446"/>
                <a:gd name="T28" fmla="*/ 159314 w 428"/>
                <a:gd name="T29" fmla="*/ 503213 h 446"/>
                <a:gd name="T30" fmla="*/ 185355 w 428"/>
                <a:gd name="T31" fmla="*/ 532632 h 446"/>
                <a:gd name="T32" fmla="*/ 243566 w 428"/>
                <a:gd name="T33" fmla="*/ 489278 h 446"/>
                <a:gd name="T34" fmla="*/ 307904 w 428"/>
                <a:gd name="T35" fmla="*/ 489278 h 446"/>
                <a:gd name="T36" fmla="*/ 340073 w 428"/>
                <a:gd name="T37" fmla="*/ 537277 h 446"/>
                <a:gd name="T38" fmla="*/ 300245 w 428"/>
                <a:gd name="T39" fmla="*/ 623984 h 446"/>
                <a:gd name="T40" fmla="*/ 300245 w 428"/>
                <a:gd name="T41" fmla="*/ 658048 h 446"/>
                <a:gd name="T42" fmla="*/ 356924 w 428"/>
                <a:gd name="T43" fmla="*/ 689015 h 446"/>
                <a:gd name="T44" fmla="*/ 409007 w 428"/>
                <a:gd name="T45" fmla="*/ 670434 h 446"/>
                <a:gd name="T46" fmla="*/ 428921 w 428"/>
                <a:gd name="T47" fmla="*/ 623984 h 446"/>
                <a:gd name="T48" fmla="*/ 473345 w 428"/>
                <a:gd name="T49" fmla="*/ 610049 h 446"/>
                <a:gd name="T50" fmla="*/ 537684 w 428"/>
                <a:gd name="T51" fmla="*/ 616242 h 446"/>
                <a:gd name="T52" fmla="*/ 525429 w 428"/>
                <a:gd name="T53" fmla="*/ 586824 h 446"/>
                <a:gd name="T54" fmla="*/ 621936 w 428"/>
                <a:gd name="T55" fmla="*/ 574437 h 446"/>
                <a:gd name="T56" fmla="*/ 640318 w 428"/>
                <a:gd name="T57" fmla="*/ 532632 h 446"/>
                <a:gd name="T58" fmla="*/ 654105 w 428"/>
                <a:gd name="T59" fmla="*/ 416505 h 446"/>
                <a:gd name="T60" fmla="*/ 609681 w 428"/>
                <a:gd name="T61" fmla="*/ 362313 h 446"/>
                <a:gd name="T62" fmla="*/ 602022 w 428"/>
                <a:gd name="T63" fmla="*/ 314315 h 446"/>
                <a:gd name="T64" fmla="*/ 575980 w 428"/>
                <a:gd name="T65" fmla="*/ 308121 h 446"/>
                <a:gd name="T66" fmla="*/ 609681 w 428"/>
                <a:gd name="T67" fmla="*/ 230704 h 446"/>
                <a:gd name="T68" fmla="*/ 628063 w 428"/>
                <a:gd name="T69" fmla="*/ 156383 h 4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28" h="446">
                  <a:moveTo>
                    <a:pt x="384" y="59"/>
                  </a:moveTo>
                  <a:lnTo>
                    <a:pt x="368" y="54"/>
                  </a:lnTo>
                  <a:lnTo>
                    <a:pt x="359" y="42"/>
                  </a:lnTo>
                  <a:lnTo>
                    <a:pt x="359" y="15"/>
                  </a:lnTo>
                  <a:lnTo>
                    <a:pt x="348" y="3"/>
                  </a:lnTo>
                  <a:lnTo>
                    <a:pt x="327" y="23"/>
                  </a:lnTo>
                  <a:lnTo>
                    <a:pt x="317" y="35"/>
                  </a:lnTo>
                  <a:lnTo>
                    <a:pt x="305" y="35"/>
                  </a:lnTo>
                  <a:lnTo>
                    <a:pt x="301" y="15"/>
                  </a:lnTo>
                  <a:lnTo>
                    <a:pt x="280" y="20"/>
                  </a:lnTo>
                  <a:lnTo>
                    <a:pt x="259" y="35"/>
                  </a:lnTo>
                  <a:lnTo>
                    <a:pt x="242" y="27"/>
                  </a:lnTo>
                  <a:lnTo>
                    <a:pt x="209" y="8"/>
                  </a:lnTo>
                  <a:lnTo>
                    <a:pt x="117" y="0"/>
                  </a:lnTo>
                  <a:lnTo>
                    <a:pt x="108" y="12"/>
                  </a:lnTo>
                  <a:lnTo>
                    <a:pt x="125" y="31"/>
                  </a:lnTo>
                  <a:lnTo>
                    <a:pt x="104" y="42"/>
                  </a:lnTo>
                  <a:lnTo>
                    <a:pt x="70" y="31"/>
                  </a:lnTo>
                  <a:lnTo>
                    <a:pt x="33" y="59"/>
                  </a:lnTo>
                  <a:lnTo>
                    <a:pt x="20" y="86"/>
                  </a:lnTo>
                  <a:lnTo>
                    <a:pt x="24" y="149"/>
                  </a:lnTo>
                  <a:lnTo>
                    <a:pt x="42" y="211"/>
                  </a:lnTo>
                  <a:lnTo>
                    <a:pt x="0" y="254"/>
                  </a:lnTo>
                  <a:lnTo>
                    <a:pt x="3" y="257"/>
                  </a:lnTo>
                  <a:lnTo>
                    <a:pt x="42" y="250"/>
                  </a:lnTo>
                  <a:lnTo>
                    <a:pt x="54" y="266"/>
                  </a:lnTo>
                  <a:lnTo>
                    <a:pt x="42" y="313"/>
                  </a:lnTo>
                  <a:lnTo>
                    <a:pt x="62" y="344"/>
                  </a:lnTo>
                  <a:lnTo>
                    <a:pt x="83" y="352"/>
                  </a:lnTo>
                  <a:lnTo>
                    <a:pt x="104" y="325"/>
                  </a:lnTo>
                  <a:lnTo>
                    <a:pt x="113" y="344"/>
                  </a:lnTo>
                  <a:lnTo>
                    <a:pt x="121" y="344"/>
                  </a:lnTo>
                  <a:lnTo>
                    <a:pt x="149" y="316"/>
                  </a:lnTo>
                  <a:lnTo>
                    <a:pt x="159" y="316"/>
                  </a:lnTo>
                  <a:lnTo>
                    <a:pt x="175" y="308"/>
                  </a:lnTo>
                  <a:lnTo>
                    <a:pt x="201" y="316"/>
                  </a:lnTo>
                  <a:lnTo>
                    <a:pt x="201" y="344"/>
                  </a:lnTo>
                  <a:lnTo>
                    <a:pt x="222" y="347"/>
                  </a:lnTo>
                  <a:lnTo>
                    <a:pt x="212" y="374"/>
                  </a:lnTo>
                  <a:lnTo>
                    <a:pt x="196" y="403"/>
                  </a:lnTo>
                  <a:lnTo>
                    <a:pt x="188" y="425"/>
                  </a:lnTo>
                  <a:lnTo>
                    <a:pt x="196" y="425"/>
                  </a:lnTo>
                  <a:lnTo>
                    <a:pt x="217" y="406"/>
                  </a:lnTo>
                  <a:lnTo>
                    <a:pt x="233" y="445"/>
                  </a:lnTo>
                  <a:lnTo>
                    <a:pt x="251" y="433"/>
                  </a:lnTo>
                  <a:lnTo>
                    <a:pt x="267" y="433"/>
                  </a:lnTo>
                  <a:lnTo>
                    <a:pt x="280" y="425"/>
                  </a:lnTo>
                  <a:lnTo>
                    <a:pt x="280" y="403"/>
                  </a:lnTo>
                  <a:lnTo>
                    <a:pt x="288" y="394"/>
                  </a:lnTo>
                  <a:lnTo>
                    <a:pt x="309" y="394"/>
                  </a:lnTo>
                  <a:lnTo>
                    <a:pt x="343" y="410"/>
                  </a:lnTo>
                  <a:lnTo>
                    <a:pt x="351" y="398"/>
                  </a:lnTo>
                  <a:lnTo>
                    <a:pt x="343" y="386"/>
                  </a:lnTo>
                  <a:lnTo>
                    <a:pt x="343" y="379"/>
                  </a:lnTo>
                  <a:lnTo>
                    <a:pt x="368" y="359"/>
                  </a:lnTo>
                  <a:lnTo>
                    <a:pt x="406" y="371"/>
                  </a:lnTo>
                  <a:lnTo>
                    <a:pt x="427" y="355"/>
                  </a:lnTo>
                  <a:lnTo>
                    <a:pt x="418" y="344"/>
                  </a:lnTo>
                  <a:lnTo>
                    <a:pt x="427" y="313"/>
                  </a:lnTo>
                  <a:lnTo>
                    <a:pt x="427" y="269"/>
                  </a:lnTo>
                  <a:lnTo>
                    <a:pt x="410" y="262"/>
                  </a:lnTo>
                  <a:lnTo>
                    <a:pt x="398" y="234"/>
                  </a:lnTo>
                  <a:lnTo>
                    <a:pt x="398" y="207"/>
                  </a:lnTo>
                  <a:lnTo>
                    <a:pt x="393" y="203"/>
                  </a:lnTo>
                  <a:lnTo>
                    <a:pt x="380" y="207"/>
                  </a:lnTo>
                  <a:lnTo>
                    <a:pt x="376" y="199"/>
                  </a:lnTo>
                  <a:lnTo>
                    <a:pt x="380" y="160"/>
                  </a:lnTo>
                  <a:lnTo>
                    <a:pt x="398" y="149"/>
                  </a:lnTo>
                  <a:lnTo>
                    <a:pt x="410" y="125"/>
                  </a:lnTo>
                  <a:lnTo>
                    <a:pt x="410" y="101"/>
                  </a:lnTo>
                  <a:lnTo>
                    <a:pt x="384" y="59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3993435" y="4883684"/>
              <a:ext cx="702409" cy="584832"/>
            </a:xfrm>
            <a:custGeom>
              <a:avLst/>
              <a:gdLst>
                <a:gd name="T0" fmla="*/ 204287 w 479"/>
                <a:gd name="T1" fmla="*/ 200086 h 392"/>
                <a:gd name="T2" fmla="*/ 185993 w 479"/>
                <a:gd name="T3" fmla="*/ 249719 h 392"/>
                <a:gd name="T4" fmla="*/ 152453 w 479"/>
                <a:gd name="T5" fmla="*/ 260577 h 392"/>
                <a:gd name="T6" fmla="*/ 89947 w 479"/>
                <a:gd name="T7" fmla="*/ 249719 h 392"/>
                <a:gd name="T8" fmla="*/ 70128 w 479"/>
                <a:gd name="T9" fmla="*/ 266781 h 392"/>
                <a:gd name="T10" fmla="*/ 38113 w 479"/>
                <a:gd name="T11" fmla="*/ 254372 h 392"/>
                <a:gd name="T12" fmla="*/ 0 w 479"/>
                <a:gd name="T13" fmla="*/ 296251 h 392"/>
                <a:gd name="T14" fmla="*/ 18294 w 479"/>
                <a:gd name="T15" fmla="*/ 314863 h 392"/>
                <a:gd name="T16" fmla="*/ 18294 w 479"/>
                <a:gd name="T17" fmla="*/ 339680 h 392"/>
                <a:gd name="T18" fmla="*/ 30491 w 479"/>
                <a:gd name="T19" fmla="*/ 370701 h 392"/>
                <a:gd name="T20" fmla="*/ 102144 w 479"/>
                <a:gd name="T21" fmla="*/ 345884 h 392"/>
                <a:gd name="T22" fmla="*/ 121962 w 479"/>
                <a:gd name="T23" fmla="*/ 364497 h 392"/>
                <a:gd name="T24" fmla="*/ 89947 w 479"/>
                <a:gd name="T25" fmla="*/ 485479 h 392"/>
                <a:gd name="T26" fmla="*/ 134159 w 479"/>
                <a:gd name="T27" fmla="*/ 527357 h 392"/>
                <a:gd name="T28" fmla="*/ 121962 w 479"/>
                <a:gd name="T29" fmla="*/ 594053 h 392"/>
                <a:gd name="T30" fmla="*/ 160076 w 479"/>
                <a:gd name="T31" fmla="*/ 600257 h 392"/>
                <a:gd name="T32" fmla="*/ 204287 w 479"/>
                <a:gd name="T33" fmla="*/ 558378 h 392"/>
                <a:gd name="T34" fmla="*/ 216483 w 479"/>
                <a:gd name="T35" fmla="*/ 569236 h 392"/>
                <a:gd name="T36" fmla="*/ 300332 w 479"/>
                <a:gd name="T37" fmla="*/ 606461 h 392"/>
                <a:gd name="T38" fmla="*/ 318627 w 479"/>
                <a:gd name="T39" fmla="*/ 594053 h 392"/>
                <a:gd name="T40" fmla="*/ 318627 w 479"/>
                <a:gd name="T41" fmla="*/ 569236 h 392"/>
                <a:gd name="T42" fmla="*/ 336921 w 479"/>
                <a:gd name="T43" fmla="*/ 552174 h 392"/>
                <a:gd name="T44" fmla="*/ 452785 w 479"/>
                <a:gd name="T45" fmla="*/ 477724 h 392"/>
                <a:gd name="T46" fmla="*/ 474129 w 479"/>
                <a:gd name="T47" fmla="*/ 504092 h 392"/>
                <a:gd name="T48" fmla="*/ 541208 w 479"/>
                <a:gd name="T49" fmla="*/ 527357 h 392"/>
                <a:gd name="T50" fmla="*/ 588469 w 479"/>
                <a:gd name="T51" fmla="*/ 473071 h 392"/>
                <a:gd name="T52" fmla="*/ 600665 w 479"/>
                <a:gd name="T53" fmla="*/ 485479 h 392"/>
                <a:gd name="T54" fmla="*/ 632680 w 479"/>
                <a:gd name="T55" fmla="*/ 485479 h 392"/>
                <a:gd name="T56" fmla="*/ 632680 w 479"/>
                <a:gd name="T57" fmla="*/ 473071 h 392"/>
                <a:gd name="T58" fmla="*/ 669269 w 479"/>
                <a:gd name="T59" fmla="*/ 462213 h 392"/>
                <a:gd name="T60" fmla="*/ 669269 w 479"/>
                <a:gd name="T61" fmla="*/ 448254 h 392"/>
                <a:gd name="T62" fmla="*/ 684514 w 479"/>
                <a:gd name="T63" fmla="*/ 435845 h 392"/>
                <a:gd name="T64" fmla="*/ 689088 w 479"/>
                <a:gd name="T65" fmla="*/ 435845 h 392"/>
                <a:gd name="T66" fmla="*/ 728725 w 479"/>
                <a:gd name="T67" fmla="*/ 400171 h 392"/>
                <a:gd name="T68" fmla="*/ 696710 w 479"/>
                <a:gd name="T69" fmla="*/ 352089 h 392"/>
                <a:gd name="T70" fmla="*/ 715005 w 479"/>
                <a:gd name="T71" fmla="*/ 279189 h 392"/>
                <a:gd name="T72" fmla="*/ 696710 w 479"/>
                <a:gd name="T73" fmla="*/ 254372 h 392"/>
                <a:gd name="T74" fmla="*/ 637254 w 479"/>
                <a:gd name="T75" fmla="*/ 266781 h 392"/>
                <a:gd name="T76" fmla="*/ 632680 w 479"/>
                <a:gd name="T77" fmla="*/ 260577 h 392"/>
                <a:gd name="T78" fmla="*/ 696710 w 479"/>
                <a:gd name="T79" fmla="*/ 193881 h 392"/>
                <a:gd name="T80" fmla="*/ 669269 w 479"/>
                <a:gd name="T81" fmla="*/ 97716 h 392"/>
                <a:gd name="T82" fmla="*/ 625057 w 479"/>
                <a:gd name="T83" fmla="*/ 120982 h 392"/>
                <a:gd name="T84" fmla="*/ 593042 w 479"/>
                <a:gd name="T85" fmla="*/ 91512 h 392"/>
                <a:gd name="T86" fmla="*/ 554929 w 479"/>
                <a:gd name="T87" fmla="*/ 41878 h 392"/>
                <a:gd name="T88" fmla="*/ 554929 w 479"/>
                <a:gd name="T89" fmla="*/ 18613 h 392"/>
                <a:gd name="T90" fmla="*/ 529012 w 479"/>
                <a:gd name="T91" fmla="*/ 12408 h 392"/>
                <a:gd name="T92" fmla="*/ 504620 w 479"/>
                <a:gd name="T93" fmla="*/ 23266 h 392"/>
                <a:gd name="T94" fmla="*/ 452785 w 479"/>
                <a:gd name="T95" fmla="*/ 0 h 392"/>
                <a:gd name="T96" fmla="*/ 432967 w 479"/>
                <a:gd name="T97" fmla="*/ 48083 h 392"/>
                <a:gd name="T98" fmla="*/ 396378 w 479"/>
                <a:gd name="T99" fmla="*/ 54287 h 392"/>
                <a:gd name="T100" fmla="*/ 365887 w 479"/>
                <a:gd name="T101" fmla="*/ 97716 h 392"/>
                <a:gd name="T102" fmla="*/ 349117 w 479"/>
                <a:gd name="T103" fmla="*/ 83757 h 392"/>
                <a:gd name="T104" fmla="*/ 318627 w 479"/>
                <a:gd name="T105" fmla="*/ 97716 h 392"/>
                <a:gd name="T106" fmla="*/ 282038 w 479"/>
                <a:gd name="T107" fmla="*/ 72899 h 392"/>
                <a:gd name="T108" fmla="*/ 240876 w 479"/>
                <a:gd name="T109" fmla="*/ 110125 h 392"/>
                <a:gd name="T110" fmla="*/ 240876 w 479"/>
                <a:gd name="T111" fmla="*/ 128737 h 392"/>
                <a:gd name="T112" fmla="*/ 312529 w 479"/>
                <a:gd name="T113" fmla="*/ 162860 h 392"/>
                <a:gd name="T114" fmla="*/ 324725 w 479"/>
                <a:gd name="T115" fmla="*/ 189228 h 392"/>
                <a:gd name="T116" fmla="*/ 282038 w 479"/>
                <a:gd name="T117" fmla="*/ 206290 h 392"/>
                <a:gd name="T118" fmla="*/ 204287 w 479"/>
                <a:gd name="T119" fmla="*/ 200086 h 3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392">
                  <a:moveTo>
                    <a:pt x="134" y="129"/>
                  </a:moveTo>
                  <a:lnTo>
                    <a:pt x="122" y="161"/>
                  </a:lnTo>
                  <a:lnTo>
                    <a:pt x="100" y="168"/>
                  </a:lnTo>
                  <a:lnTo>
                    <a:pt x="59" y="161"/>
                  </a:lnTo>
                  <a:lnTo>
                    <a:pt x="46" y="172"/>
                  </a:lnTo>
                  <a:lnTo>
                    <a:pt x="25" y="164"/>
                  </a:lnTo>
                  <a:lnTo>
                    <a:pt x="0" y="191"/>
                  </a:lnTo>
                  <a:lnTo>
                    <a:pt x="12" y="203"/>
                  </a:lnTo>
                  <a:lnTo>
                    <a:pt x="12" y="219"/>
                  </a:lnTo>
                  <a:lnTo>
                    <a:pt x="20" y="239"/>
                  </a:lnTo>
                  <a:lnTo>
                    <a:pt x="67" y="223"/>
                  </a:lnTo>
                  <a:lnTo>
                    <a:pt x="80" y="235"/>
                  </a:lnTo>
                  <a:lnTo>
                    <a:pt x="59" y="313"/>
                  </a:lnTo>
                  <a:lnTo>
                    <a:pt x="88" y="340"/>
                  </a:lnTo>
                  <a:lnTo>
                    <a:pt x="80" y="383"/>
                  </a:lnTo>
                  <a:lnTo>
                    <a:pt x="105" y="387"/>
                  </a:lnTo>
                  <a:lnTo>
                    <a:pt x="134" y="360"/>
                  </a:lnTo>
                  <a:lnTo>
                    <a:pt x="142" y="367"/>
                  </a:lnTo>
                  <a:lnTo>
                    <a:pt x="197" y="391"/>
                  </a:lnTo>
                  <a:lnTo>
                    <a:pt x="209" y="383"/>
                  </a:lnTo>
                  <a:lnTo>
                    <a:pt x="209" y="367"/>
                  </a:lnTo>
                  <a:lnTo>
                    <a:pt x="221" y="356"/>
                  </a:lnTo>
                  <a:lnTo>
                    <a:pt x="297" y="308"/>
                  </a:lnTo>
                  <a:lnTo>
                    <a:pt x="311" y="325"/>
                  </a:lnTo>
                  <a:lnTo>
                    <a:pt x="355" y="340"/>
                  </a:lnTo>
                  <a:lnTo>
                    <a:pt x="386" y="305"/>
                  </a:lnTo>
                  <a:lnTo>
                    <a:pt x="394" y="313"/>
                  </a:lnTo>
                  <a:lnTo>
                    <a:pt x="415" y="313"/>
                  </a:lnTo>
                  <a:lnTo>
                    <a:pt x="415" y="305"/>
                  </a:lnTo>
                  <a:lnTo>
                    <a:pt x="439" y="298"/>
                  </a:lnTo>
                  <a:lnTo>
                    <a:pt x="439" y="289"/>
                  </a:lnTo>
                  <a:lnTo>
                    <a:pt x="449" y="281"/>
                  </a:lnTo>
                  <a:lnTo>
                    <a:pt x="452" y="281"/>
                  </a:lnTo>
                  <a:lnTo>
                    <a:pt x="478" y="258"/>
                  </a:lnTo>
                  <a:lnTo>
                    <a:pt x="457" y="227"/>
                  </a:lnTo>
                  <a:lnTo>
                    <a:pt x="469" y="180"/>
                  </a:lnTo>
                  <a:lnTo>
                    <a:pt x="457" y="164"/>
                  </a:lnTo>
                  <a:lnTo>
                    <a:pt x="418" y="172"/>
                  </a:lnTo>
                  <a:lnTo>
                    <a:pt x="415" y="168"/>
                  </a:lnTo>
                  <a:lnTo>
                    <a:pt x="457" y="125"/>
                  </a:lnTo>
                  <a:lnTo>
                    <a:pt x="439" y="63"/>
                  </a:lnTo>
                  <a:lnTo>
                    <a:pt x="410" y="78"/>
                  </a:lnTo>
                  <a:lnTo>
                    <a:pt x="389" y="59"/>
                  </a:lnTo>
                  <a:lnTo>
                    <a:pt x="364" y="27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31" y="15"/>
                  </a:lnTo>
                  <a:lnTo>
                    <a:pt x="297" y="0"/>
                  </a:lnTo>
                  <a:lnTo>
                    <a:pt x="284" y="31"/>
                  </a:lnTo>
                  <a:lnTo>
                    <a:pt x="260" y="35"/>
                  </a:lnTo>
                  <a:lnTo>
                    <a:pt x="240" y="63"/>
                  </a:lnTo>
                  <a:lnTo>
                    <a:pt x="229" y="54"/>
                  </a:lnTo>
                  <a:lnTo>
                    <a:pt x="209" y="63"/>
                  </a:lnTo>
                  <a:lnTo>
                    <a:pt x="185" y="47"/>
                  </a:lnTo>
                  <a:lnTo>
                    <a:pt x="158" y="71"/>
                  </a:lnTo>
                  <a:lnTo>
                    <a:pt x="158" y="83"/>
                  </a:lnTo>
                  <a:lnTo>
                    <a:pt x="205" y="105"/>
                  </a:lnTo>
                  <a:lnTo>
                    <a:pt x="213" y="122"/>
                  </a:lnTo>
                  <a:lnTo>
                    <a:pt x="185" y="133"/>
                  </a:lnTo>
                  <a:lnTo>
                    <a:pt x="134" y="129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3993435" y="4883684"/>
              <a:ext cx="702409" cy="584832"/>
            </a:xfrm>
            <a:custGeom>
              <a:avLst/>
              <a:gdLst>
                <a:gd name="T0" fmla="*/ 204287 w 479"/>
                <a:gd name="T1" fmla="*/ 200086 h 392"/>
                <a:gd name="T2" fmla="*/ 185993 w 479"/>
                <a:gd name="T3" fmla="*/ 249719 h 392"/>
                <a:gd name="T4" fmla="*/ 152453 w 479"/>
                <a:gd name="T5" fmla="*/ 260577 h 392"/>
                <a:gd name="T6" fmla="*/ 89947 w 479"/>
                <a:gd name="T7" fmla="*/ 249719 h 392"/>
                <a:gd name="T8" fmla="*/ 70128 w 479"/>
                <a:gd name="T9" fmla="*/ 266781 h 392"/>
                <a:gd name="T10" fmla="*/ 38113 w 479"/>
                <a:gd name="T11" fmla="*/ 254372 h 392"/>
                <a:gd name="T12" fmla="*/ 0 w 479"/>
                <a:gd name="T13" fmla="*/ 296251 h 392"/>
                <a:gd name="T14" fmla="*/ 18294 w 479"/>
                <a:gd name="T15" fmla="*/ 314863 h 392"/>
                <a:gd name="T16" fmla="*/ 18294 w 479"/>
                <a:gd name="T17" fmla="*/ 339680 h 392"/>
                <a:gd name="T18" fmla="*/ 30491 w 479"/>
                <a:gd name="T19" fmla="*/ 370701 h 392"/>
                <a:gd name="T20" fmla="*/ 102144 w 479"/>
                <a:gd name="T21" fmla="*/ 345884 h 392"/>
                <a:gd name="T22" fmla="*/ 121962 w 479"/>
                <a:gd name="T23" fmla="*/ 364497 h 392"/>
                <a:gd name="T24" fmla="*/ 89947 w 479"/>
                <a:gd name="T25" fmla="*/ 485479 h 392"/>
                <a:gd name="T26" fmla="*/ 134159 w 479"/>
                <a:gd name="T27" fmla="*/ 527357 h 392"/>
                <a:gd name="T28" fmla="*/ 121962 w 479"/>
                <a:gd name="T29" fmla="*/ 594053 h 392"/>
                <a:gd name="T30" fmla="*/ 160076 w 479"/>
                <a:gd name="T31" fmla="*/ 600257 h 392"/>
                <a:gd name="T32" fmla="*/ 204287 w 479"/>
                <a:gd name="T33" fmla="*/ 558378 h 392"/>
                <a:gd name="T34" fmla="*/ 216483 w 479"/>
                <a:gd name="T35" fmla="*/ 569236 h 392"/>
                <a:gd name="T36" fmla="*/ 300332 w 479"/>
                <a:gd name="T37" fmla="*/ 606461 h 392"/>
                <a:gd name="T38" fmla="*/ 318627 w 479"/>
                <a:gd name="T39" fmla="*/ 594053 h 392"/>
                <a:gd name="T40" fmla="*/ 318627 w 479"/>
                <a:gd name="T41" fmla="*/ 569236 h 392"/>
                <a:gd name="T42" fmla="*/ 336921 w 479"/>
                <a:gd name="T43" fmla="*/ 552174 h 392"/>
                <a:gd name="T44" fmla="*/ 452785 w 479"/>
                <a:gd name="T45" fmla="*/ 477724 h 392"/>
                <a:gd name="T46" fmla="*/ 474129 w 479"/>
                <a:gd name="T47" fmla="*/ 504092 h 392"/>
                <a:gd name="T48" fmla="*/ 541208 w 479"/>
                <a:gd name="T49" fmla="*/ 527357 h 392"/>
                <a:gd name="T50" fmla="*/ 588469 w 479"/>
                <a:gd name="T51" fmla="*/ 473071 h 392"/>
                <a:gd name="T52" fmla="*/ 600665 w 479"/>
                <a:gd name="T53" fmla="*/ 485479 h 392"/>
                <a:gd name="T54" fmla="*/ 632680 w 479"/>
                <a:gd name="T55" fmla="*/ 485479 h 392"/>
                <a:gd name="T56" fmla="*/ 632680 w 479"/>
                <a:gd name="T57" fmla="*/ 473071 h 392"/>
                <a:gd name="T58" fmla="*/ 669269 w 479"/>
                <a:gd name="T59" fmla="*/ 462213 h 392"/>
                <a:gd name="T60" fmla="*/ 669269 w 479"/>
                <a:gd name="T61" fmla="*/ 448254 h 392"/>
                <a:gd name="T62" fmla="*/ 684514 w 479"/>
                <a:gd name="T63" fmla="*/ 435845 h 392"/>
                <a:gd name="T64" fmla="*/ 689088 w 479"/>
                <a:gd name="T65" fmla="*/ 435845 h 392"/>
                <a:gd name="T66" fmla="*/ 728725 w 479"/>
                <a:gd name="T67" fmla="*/ 400171 h 392"/>
                <a:gd name="T68" fmla="*/ 696710 w 479"/>
                <a:gd name="T69" fmla="*/ 352089 h 392"/>
                <a:gd name="T70" fmla="*/ 715005 w 479"/>
                <a:gd name="T71" fmla="*/ 279189 h 392"/>
                <a:gd name="T72" fmla="*/ 696710 w 479"/>
                <a:gd name="T73" fmla="*/ 254372 h 392"/>
                <a:gd name="T74" fmla="*/ 637254 w 479"/>
                <a:gd name="T75" fmla="*/ 266781 h 392"/>
                <a:gd name="T76" fmla="*/ 632680 w 479"/>
                <a:gd name="T77" fmla="*/ 260577 h 392"/>
                <a:gd name="T78" fmla="*/ 696710 w 479"/>
                <a:gd name="T79" fmla="*/ 193881 h 392"/>
                <a:gd name="T80" fmla="*/ 669269 w 479"/>
                <a:gd name="T81" fmla="*/ 97716 h 392"/>
                <a:gd name="T82" fmla="*/ 625057 w 479"/>
                <a:gd name="T83" fmla="*/ 120982 h 392"/>
                <a:gd name="T84" fmla="*/ 593042 w 479"/>
                <a:gd name="T85" fmla="*/ 91512 h 392"/>
                <a:gd name="T86" fmla="*/ 554929 w 479"/>
                <a:gd name="T87" fmla="*/ 41878 h 392"/>
                <a:gd name="T88" fmla="*/ 554929 w 479"/>
                <a:gd name="T89" fmla="*/ 18613 h 392"/>
                <a:gd name="T90" fmla="*/ 529012 w 479"/>
                <a:gd name="T91" fmla="*/ 12408 h 392"/>
                <a:gd name="T92" fmla="*/ 504620 w 479"/>
                <a:gd name="T93" fmla="*/ 23266 h 392"/>
                <a:gd name="T94" fmla="*/ 452785 w 479"/>
                <a:gd name="T95" fmla="*/ 0 h 392"/>
                <a:gd name="T96" fmla="*/ 432967 w 479"/>
                <a:gd name="T97" fmla="*/ 48083 h 392"/>
                <a:gd name="T98" fmla="*/ 396378 w 479"/>
                <a:gd name="T99" fmla="*/ 54287 h 392"/>
                <a:gd name="T100" fmla="*/ 365887 w 479"/>
                <a:gd name="T101" fmla="*/ 97716 h 392"/>
                <a:gd name="T102" fmla="*/ 349117 w 479"/>
                <a:gd name="T103" fmla="*/ 83757 h 392"/>
                <a:gd name="T104" fmla="*/ 318627 w 479"/>
                <a:gd name="T105" fmla="*/ 97716 h 392"/>
                <a:gd name="T106" fmla="*/ 282038 w 479"/>
                <a:gd name="T107" fmla="*/ 72899 h 392"/>
                <a:gd name="T108" fmla="*/ 240876 w 479"/>
                <a:gd name="T109" fmla="*/ 110125 h 392"/>
                <a:gd name="T110" fmla="*/ 240876 w 479"/>
                <a:gd name="T111" fmla="*/ 128737 h 392"/>
                <a:gd name="T112" fmla="*/ 312529 w 479"/>
                <a:gd name="T113" fmla="*/ 162860 h 392"/>
                <a:gd name="T114" fmla="*/ 324725 w 479"/>
                <a:gd name="T115" fmla="*/ 189228 h 392"/>
                <a:gd name="T116" fmla="*/ 282038 w 479"/>
                <a:gd name="T117" fmla="*/ 206290 h 392"/>
                <a:gd name="T118" fmla="*/ 204287 w 479"/>
                <a:gd name="T119" fmla="*/ 200086 h 3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392">
                  <a:moveTo>
                    <a:pt x="134" y="129"/>
                  </a:moveTo>
                  <a:lnTo>
                    <a:pt x="122" y="161"/>
                  </a:lnTo>
                  <a:lnTo>
                    <a:pt x="100" y="168"/>
                  </a:lnTo>
                  <a:lnTo>
                    <a:pt x="59" y="161"/>
                  </a:lnTo>
                  <a:lnTo>
                    <a:pt x="46" y="172"/>
                  </a:lnTo>
                  <a:lnTo>
                    <a:pt x="25" y="164"/>
                  </a:lnTo>
                  <a:lnTo>
                    <a:pt x="0" y="191"/>
                  </a:lnTo>
                  <a:lnTo>
                    <a:pt x="12" y="203"/>
                  </a:lnTo>
                  <a:lnTo>
                    <a:pt x="12" y="219"/>
                  </a:lnTo>
                  <a:lnTo>
                    <a:pt x="20" y="239"/>
                  </a:lnTo>
                  <a:lnTo>
                    <a:pt x="67" y="223"/>
                  </a:lnTo>
                  <a:lnTo>
                    <a:pt x="80" y="235"/>
                  </a:lnTo>
                  <a:lnTo>
                    <a:pt x="59" y="313"/>
                  </a:lnTo>
                  <a:lnTo>
                    <a:pt x="88" y="340"/>
                  </a:lnTo>
                  <a:lnTo>
                    <a:pt x="80" y="383"/>
                  </a:lnTo>
                  <a:lnTo>
                    <a:pt x="105" y="387"/>
                  </a:lnTo>
                  <a:lnTo>
                    <a:pt x="134" y="360"/>
                  </a:lnTo>
                  <a:lnTo>
                    <a:pt x="142" y="367"/>
                  </a:lnTo>
                  <a:lnTo>
                    <a:pt x="197" y="391"/>
                  </a:lnTo>
                  <a:lnTo>
                    <a:pt x="209" y="383"/>
                  </a:lnTo>
                  <a:lnTo>
                    <a:pt x="209" y="367"/>
                  </a:lnTo>
                  <a:lnTo>
                    <a:pt x="221" y="356"/>
                  </a:lnTo>
                  <a:lnTo>
                    <a:pt x="297" y="308"/>
                  </a:lnTo>
                  <a:lnTo>
                    <a:pt x="311" y="325"/>
                  </a:lnTo>
                  <a:lnTo>
                    <a:pt x="355" y="340"/>
                  </a:lnTo>
                  <a:lnTo>
                    <a:pt x="386" y="305"/>
                  </a:lnTo>
                  <a:lnTo>
                    <a:pt x="394" y="313"/>
                  </a:lnTo>
                  <a:lnTo>
                    <a:pt x="415" y="313"/>
                  </a:lnTo>
                  <a:lnTo>
                    <a:pt x="415" y="305"/>
                  </a:lnTo>
                  <a:lnTo>
                    <a:pt x="439" y="298"/>
                  </a:lnTo>
                  <a:lnTo>
                    <a:pt x="439" y="289"/>
                  </a:lnTo>
                  <a:lnTo>
                    <a:pt x="449" y="281"/>
                  </a:lnTo>
                  <a:lnTo>
                    <a:pt x="452" y="281"/>
                  </a:lnTo>
                  <a:lnTo>
                    <a:pt x="478" y="258"/>
                  </a:lnTo>
                  <a:lnTo>
                    <a:pt x="457" y="227"/>
                  </a:lnTo>
                  <a:lnTo>
                    <a:pt x="469" y="180"/>
                  </a:lnTo>
                  <a:lnTo>
                    <a:pt x="457" y="164"/>
                  </a:lnTo>
                  <a:lnTo>
                    <a:pt x="418" y="172"/>
                  </a:lnTo>
                  <a:lnTo>
                    <a:pt x="415" y="168"/>
                  </a:lnTo>
                  <a:lnTo>
                    <a:pt x="457" y="125"/>
                  </a:lnTo>
                  <a:lnTo>
                    <a:pt x="439" y="63"/>
                  </a:lnTo>
                  <a:lnTo>
                    <a:pt x="410" y="78"/>
                  </a:lnTo>
                  <a:lnTo>
                    <a:pt x="389" y="59"/>
                  </a:lnTo>
                  <a:lnTo>
                    <a:pt x="364" y="27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31" y="15"/>
                  </a:lnTo>
                  <a:lnTo>
                    <a:pt x="297" y="0"/>
                  </a:lnTo>
                  <a:lnTo>
                    <a:pt x="284" y="31"/>
                  </a:lnTo>
                  <a:lnTo>
                    <a:pt x="260" y="35"/>
                  </a:lnTo>
                  <a:lnTo>
                    <a:pt x="240" y="63"/>
                  </a:lnTo>
                  <a:lnTo>
                    <a:pt x="229" y="54"/>
                  </a:lnTo>
                  <a:lnTo>
                    <a:pt x="209" y="63"/>
                  </a:lnTo>
                  <a:lnTo>
                    <a:pt x="185" y="47"/>
                  </a:lnTo>
                  <a:lnTo>
                    <a:pt x="158" y="71"/>
                  </a:lnTo>
                  <a:lnTo>
                    <a:pt x="158" y="83"/>
                  </a:lnTo>
                  <a:lnTo>
                    <a:pt x="205" y="105"/>
                  </a:lnTo>
                  <a:lnTo>
                    <a:pt x="213" y="122"/>
                  </a:lnTo>
                  <a:lnTo>
                    <a:pt x="185" y="133"/>
                  </a:lnTo>
                  <a:lnTo>
                    <a:pt x="134" y="129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5627298" y="4486672"/>
              <a:ext cx="439769" cy="485579"/>
            </a:xfrm>
            <a:custGeom>
              <a:avLst/>
              <a:gdLst>
                <a:gd name="T0" fmla="*/ 332928 w 298"/>
                <a:gd name="T1" fmla="*/ 480048 h 326"/>
                <a:gd name="T2" fmla="*/ 262353 w 298"/>
                <a:gd name="T3" fmla="*/ 503276 h 326"/>
                <a:gd name="T4" fmla="*/ 223997 w 298"/>
                <a:gd name="T5" fmla="*/ 466111 h 326"/>
                <a:gd name="T6" fmla="*/ 199450 w 298"/>
                <a:gd name="T7" fmla="*/ 497082 h 326"/>
                <a:gd name="T8" fmla="*/ 151889 w 298"/>
                <a:gd name="T9" fmla="*/ 497082 h 326"/>
                <a:gd name="T10" fmla="*/ 133478 w 298"/>
                <a:gd name="T11" fmla="*/ 461466 h 326"/>
                <a:gd name="T12" fmla="*/ 115067 w 298"/>
                <a:gd name="T13" fmla="*/ 411912 h 326"/>
                <a:gd name="T14" fmla="*/ 70574 w 298"/>
                <a:gd name="T15" fmla="*/ 405718 h 326"/>
                <a:gd name="T16" fmla="*/ 30685 w 298"/>
                <a:gd name="T17" fmla="*/ 328291 h 326"/>
                <a:gd name="T18" fmla="*/ 0 w 298"/>
                <a:gd name="T19" fmla="*/ 291126 h 326"/>
                <a:gd name="T20" fmla="*/ 18411 w 298"/>
                <a:gd name="T21" fmla="*/ 272544 h 326"/>
                <a:gd name="T22" fmla="*/ 30685 w 298"/>
                <a:gd name="T23" fmla="*/ 267898 h 326"/>
                <a:gd name="T24" fmla="*/ 76711 w 298"/>
                <a:gd name="T25" fmla="*/ 207505 h 326"/>
                <a:gd name="T26" fmla="*/ 70574 w 298"/>
                <a:gd name="T27" fmla="*/ 151757 h 326"/>
                <a:gd name="T28" fmla="*/ 88985 w 298"/>
                <a:gd name="T29" fmla="*/ 133175 h 326"/>
                <a:gd name="T30" fmla="*/ 119670 w 298"/>
                <a:gd name="T31" fmla="*/ 128529 h 326"/>
                <a:gd name="T32" fmla="*/ 133478 w 298"/>
                <a:gd name="T33" fmla="*/ 116141 h 326"/>
                <a:gd name="T34" fmla="*/ 119670 w 298"/>
                <a:gd name="T35" fmla="*/ 91364 h 326"/>
                <a:gd name="T36" fmla="*/ 139615 w 298"/>
                <a:gd name="T37" fmla="*/ 66587 h 326"/>
                <a:gd name="T38" fmla="*/ 139615 w 298"/>
                <a:gd name="T39" fmla="*/ 18583 h 326"/>
                <a:gd name="T40" fmla="*/ 165697 w 298"/>
                <a:gd name="T41" fmla="*/ 6194 h 326"/>
                <a:gd name="T42" fmla="*/ 204052 w 298"/>
                <a:gd name="T43" fmla="*/ 30971 h 326"/>
                <a:gd name="T44" fmla="*/ 262353 w 298"/>
                <a:gd name="T45" fmla="*/ 41811 h 326"/>
                <a:gd name="T46" fmla="*/ 296106 w 298"/>
                <a:gd name="T47" fmla="*/ 0 h 326"/>
                <a:gd name="T48" fmla="*/ 339064 w 298"/>
                <a:gd name="T49" fmla="*/ 37165 h 326"/>
                <a:gd name="T50" fmla="*/ 320654 w 298"/>
                <a:gd name="T51" fmla="*/ 49553 h 326"/>
                <a:gd name="T52" fmla="*/ 296106 w 298"/>
                <a:gd name="T53" fmla="*/ 78976 h 326"/>
                <a:gd name="T54" fmla="*/ 262353 w 298"/>
                <a:gd name="T55" fmla="*/ 91364 h 326"/>
                <a:gd name="T56" fmla="*/ 248545 w 298"/>
                <a:gd name="T57" fmla="*/ 97558 h 326"/>
                <a:gd name="T58" fmla="*/ 279230 w 298"/>
                <a:gd name="T59" fmla="*/ 116141 h 326"/>
                <a:gd name="T60" fmla="*/ 345201 w 298"/>
                <a:gd name="T61" fmla="*/ 91364 h 326"/>
                <a:gd name="T62" fmla="*/ 447995 w 298"/>
                <a:gd name="T63" fmla="*/ 133175 h 326"/>
                <a:gd name="T64" fmla="*/ 455666 w 298"/>
                <a:gd name="T65" fmla="*/ 212150 h 326"/>
                <a:gd name="T66" fmla="*/ 415776 w 298"/>
                <a:gd name="T67" fmla="*/ 212150 h 326"/>
                <a:gd name="T68" fmla="*/ 415776 w 298"/>
                <a:gd name="T69" fmla="*/ 236927 h 326"/>
                <a:gd name="T70" fmla="*/ 435721 w 298"/>
                <a:gd name="T71" fmla="*/ 272544 h 326"/>
                <a:gd name="T72" fmla="*/ 415776 w 298"/>
                <a:gd name="T73" fmla="*/ 291126 h 326"/>
                <a:gd name="T74" fmla="*/ 435721 w 298"/>
                <a:gd name="T75" fmla="*/ 322097 h 326"/>
                <a:gd name="T76" fmla="*/ 403502 w 298"/>
                <a:gd name="T77" fmla="*/ 363908 h 326"/>
                <a:gd name="T78" fmla="*/ 389694 w 298"/>
                <a:gd name="T79" fmla="*/ 345325 h 326"/>
                <a:gd name="T80" fmla="*/ 339064 w 298"/>
                <a:gd name="T81" fmla="*/ 461466 h 326"/>
                <a:gd name="T82" fmla="*/ 332928 w 298"/>
                <a:gd name="T83" fmla="*/ 480048 h 3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98" h="326">
                  <a:moveTo>
                    <a:pt x="217" y="310"/>
                  </a:moveTo>
                  <a:lnTo>
                    <a:pt x="171" y="325"/>
                  </a:lnTo>
                  <a:lnTo>
                    <a:pt x="146" y="301"/>
                  </a:lnTo>
                  <a:lnTo>
                    <a:pt x="130" y="321"/>
                  </a:lnTo>
                  <a:lnTo>
                    <a:pt x="99" y="321"/>
                  </a:lnTo>
                  <a:lnTo>
                    <a:pt x="87" y="298"/>
                  </a:lnTo>
                  <a:lnTo>
                    <a:pt x="75" y="266"/>
                  </a:lnTo>
                  <a:lnTo>
                    <a:pt x="46" y="262"/>
                  </a:lnTo>
                  <a:lnTo>
                    <a:pt x="20" y="212"/>
                  </a:lnTo>
                  <a:lnTo>
                    <a:pt x="0" y="188"/>
                  </a:lnTo>
                  <a:lnTo>
                    <a:pt x="12" y="176"/>
                  </a:lnTo>
                  <a:lnTo>
                    <a:pt x="20" y="173"/>
                  </a:lnTo>
                  <a:lnTo>
                    <a:pt x="50" y="134"/>
                  </a:lnTo>
                  <a:lnTo>
                    <a:pt x="46" y="98"/>
                  </a:lnTo>
                  <a:lnTo>
                    <a:pt x="58" y="86"/>
                  </a:lnTo>
                  <a:lnTo>
                    <a:pt x="78" y="83"/>
                  </a:lnTo>
                  <a:lnTo>
                    <a:pt x="87" y="75"/>
                  </a:lnTo>
                  <a:lnTo>
                    <a:pt x="78" y="59"/>
                  </a:lnTo>
                  <a:lnTo>
                    <a:pt x="91" y="43"/>
                  </a:lnTo>
                  <a:lnTo>
                    <a:pt x="91" y="12"/>
                  </a:lnTo>
                  <a:lnTo>
                    <a:pt x="108" y="4"/>
                  </a:lnTo>
                  <a:lnTo>
                    <a:pt x="133" y="20"/>
                  </a:lnTo>
                  <a:lnTo>
                    <a:pt x="171" y="27"/>
                  </a:lnTo>
                  <a:lnTo>
                    <a:pt x="193" y="0"/>
                  </a:lnTo>
                  <a:lnTo>
                    <a:pt x="221" y="24"/>
                  </a:lnTo>
                  <a:lnTo>
                    <a:pt x="209" y="32"/>
                  </a:lnTo>
                  <a:lnTo>
                    <a:pt x="193" y="51"/>
                  </a:lnTo>
                  <a:lnTo>
                    <a:pt x="171" y="59"/>
                  </a:lnTo>
                  <a:lnTo>
                    <a:pt x="162" y="63"/>
                  </a:lnTo>
                  <a:lnTo>
                    <a:pt x="182" y="75"/>
                  </a:lnTo>
                  <a:lnTo>
                    <a:pt x="225" y="59"/>
                  </a:lnTo>
                  <a:lnTo>
                    <a:pt x="292" y="86"/>
                  </a:lnTo>
                  <a:lnTo>
                    <a:pt x="297" y="137"/>
                  </a:lnTo>
                  <a:lnTo>
                    <a:pt x="271" y="137"/>
                  </a:lnTo>
                  <a:lnTo>
                    <a:pt x="271" y="153"/>
                  </a:lnTo>
                  <a:lnTo>
                    <a:pt x="284" y="176"/>
                  </a:lnTo>
                  <a:lnTo>
                    <a:pt x="271" y="188"/>
                  </a:lnTo>
                  <a:lnTo>
                    <a:pt x="284" y="208"/>
                  </a:lnTo>
                  <a:lnTo>
                    <a:pt x="263" y="235"/>
                  </a:lnTo>
                  <a:lnTo>
                    <a:pt x="254" y="223"/>
                  </a:lnTo>
                  <a:lnTo>
                    <a:pt x="221" y="298"/>
                  </a:lnTo>
                  <a:lnTo>
                    <a:pt x="217" y="310"/>
                  </a:lnTo>
                </a:path>
              </a:pathLst>
            </a:custGeom>
            <a:solidFill>
              <a:srgbClr val="00AC4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5213489" y="4132413"/>
              <a:ext cx="548184" cy="616898"/>
            </a:xfrm>
            <a:custGeom>
              <a:avLst/>
              <a:gdLst>
                <a:gd name="T0" fmla="*/ 131401 w 373"/>
                <a:gd name="T1" fmla="*/ 0 h 414"/>
                <a:gd name="T2" fmla="*/ 235299 w 373"/>
                <a:gd name="T3" fmla="*/ 54220 h 414"/>
                <a:gd name="T4" fmla="*/ 311694 w 373"/>
                <a:gd name="T5" fmla="*/ 83654 h 414"/>
                <a:gd name="T6" fmla="*/ 343781 w 373"/>
                <a:gd name="T7" fmla="*/ 91400 h 414"/>
                <a:gd name="T8" fmla="*/ 369755 w 373"/>
                <a:gd name="T9" fmla="*/ 167309 h 414"/>
                <a:gd name="T10" fmla="*/ 427816 w 373"/>
                <a:gd name="T11" fmla="*/ 204488 h 414"/>
                <a:gd name="T12" fmla="*/ 472125 w 373"/>
                <a:gd name="T13" fmla="*/ 175054 h 414"/>
                <a:gd name="T14" fmla="*/ 484349 w 373"/>
                <a:gd name="T15" fmla="*/ 223078 h 414"/>
                <a:gd name="T16" fmla="*/ 435456 w 373"/>
                <a:gd name="T17" fmla="*/ 246316 h 414"/>
                <a:gd name="T18" fmla="*/ 407953 w 373"/>
                <a:gd name="T19" fmla="*/ 288143 h 414"/>
                <a:gd name="T20" fmla="*/ 472125 w 373"/>
                <a:gd name="T21" fmla="*/ 343912 h 414"/>
                <a:gd name="T22" fmla="*/ 568384 w 373"/>
                <a:gd name="T23" fmla="*/ 385739 h 414"/>
                <a:gd name="T24" fmla="*/ 548521 w 373"/>
                <a:gd name="T25" fmla="*/ 458550 h 414"/>
                <a:gd name="T26" fmla="*/ 548521 w 373"/>
                <a:gd name="T27" fmla="*/ 495729 h 414"/>
                <a:gd name="T28" fmla="*/ 498100 w 373"/>
                <a:gd name="T29" fmla="*/ 518967 h 414"/>
                <a:gd name="T30" fmla="*/ 459902 w 373"/>
                <a:gd name="T31" fmla="*/ 635153 h 414"/>
                <a:gd name="T32" fmla="*/ 420176 w 373"/>
                <a:gd name="T33" fmla="*/ 616564 h 414"/>
                <a:gd name="T34" fmla="*/ 331557 w 373"/>
                <a:gd name="T35" fmla="*/ 591777 h 414"/>
                <a:gd name="T36" fmla="*/ 259745 w 373"/>
                <a:gd name="T37" fmla="*/ 627408 h 414"/>
                <a:gd name="T38" fmla="*/ 279608 w 373"/>
                <a:gd name="T39" fmla="*/ 579384 h 414"/>
                <a:gd name="T40" fmla="*/ 197101 w 373"/>
                <a:gd name="T41" fmla="*/ 604170 h 414"/>
                <a:gd name="T42" fmla="*/ 158903 w 373"/>
                <a:gd name="T43" fmla="*/ 470943 h 414"/>
                <a:gd name="T44" fmla="*/ 119177 w 373"/>
                <a:gd name="T45" fmla="*/ 446157 h 414"/>
                <a:gd name="T46" fmla="*/ 88619 w 373"/>
                <a:gd name="T47" fmla="*/ 379543 h 414"/>
                <a:gd name="T48" fmla="*/ 126817 w 373"/>
                <a:gd name="T49" fmla="*/ 333068 h 414"/>
                <a:gd name="T50" fmla="*/ 106954 w 373"/>
                <a:gd name="T51" fmla="*/ 272651 h 414"/>
                <a:gd name="T52" fmla="*/ 30558 w 373"/>
                <a:gd name="T53" fmla="*/ 264905 h 414"/>
                <a:gd name="T54" fmla="*/ 30558 w 373"/>
                <a:gd name="T55" fmla="*/ 198292 h 414"/>
                <a:gd name="T56" fmla="*/ 64172 w 373"/>
                <a:gd name="T57" fmla="*/ 144071 h 414"/>
                <a:gd name="T58" fmla="*/ 76396 w 373"/>
                <a:gd name="T59" fmla="*/ 77458 h 414"/>
                <a:gd name="T60" fmla="*/ 119177 w 373"/>
                <a:gd name="T61" fmla="*/ 120834 h 414"/>
                <a:gd name="T62" fmla="*/ 172654 w 373"/>
                <a:gd name="T63" fmla="*/ 83654 h 414"/>
                <a:gd name="T64" fmla="*/ 119177 w 373"/>
                <a:gd name="T65" fmla="*/ 30983 h 4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3" h="414">
                  <a:moveTo>
                    <a:pt x="75" y="3"/>
                  </a:moveTo>
                  <a:lnTo>
                    <a:pt x="86" y="0"/>
                  </a:lnTo>
                  <a:lnTo>
                    <a:pt x="133" y="15"/>
                  </a:lnTo>
                  <a:lnTo>
                    <a:pt x="154" y="35"/>
                  </a:lnTo>
                  <a:lnTo>
                    <a:pt x="188" y="47"/>
                  </a:lnTo>
                  <a:lnTo>
                    <a:pt x="204" y="54"/>
                  </a:lnTo>
                  <a:lnTo>
                    <a:pt x="222" y="54"/>
                  </a:lnTo>
                  <a:lnTo>
                    <a:pt x="225" y="59"/>
                  </a:lnTo>
                  <a:lnTo>
                    <a:pt x="222" y="101"/>
                  </a:lnTo>
                  <a:lnTo>
                    <a:pt x="242" y="108"/>
                  </a:lnTo>
                  <a:lnTo>
                    <a:pt x="250" y="125"/>
                  </a:lnTo>
                  <a:lnTo>
                    <a:pt x="280" y="132"/>
                  </a:lnTo>
                  <a:lnTo>
                    <a:pt x="293" y="113"/>
                  </a:lnTo>
                  <a:lnTo>
                    <a:pt x="309" y="113"/>
                  </a:lnTo>
                  <a:lnTo>
                    <a:pt x="321" y="128"/>
                  </a:lnTo>
                  <a:lnTo>
                    <a:pt x="317" y="144"/>
                  </a:lnTo>
                  <a:lnTo>
                    <a:pt x="285" y="147"/>
                  </a:lnTo>
                  <a:lnTo>
                    <a:pt x="285" y="159"/>
                  </a:lnTo>
                  <a:lnTo>
                    <a:pt x="285" y="171"/>
                  </a:lnTo>
                  <a:lnTo>
                    <a:pt x="267" y="186"/>
                  </a:lnTo>
                  <a:lnTo>
                    <a:pt x="280" y="203"/>
                  </a:lnTo>
                  <a:lnTo>
                    <a:pt x="309" y="222"/>
                  </a:lnTo>
                  <a:lnTo>
                    <a:pt x="309" y="245"/>
                  </a:lnTo>
                  <a:lnTo>
                    <a:pt x="372" y="249"/>
                  </a:lnTo>
                  <a:lnTo>
                    <a:pt x="372" y="281"/>
                  </a:lnTo>
                  <a:lnTo>
                    <a:pt x="359" y="296"/>
                  </a:lnTo>
                  <a:lnTo>
                    <a:pt x="368" y="312"/>
                  </a:lnTo>
                  <a:lnTo>
                    <a:pt x="359" y="320"/>
                  </a:lnTo>
                  <a:lnTo>
                    <a:pt x="338" y="323"/>
                  </a:lnTo>
                  <a:lnTo>
                    <a:pt x="326" y="335"/>
                  </a:lnTo>
                  <a:lnTo>
                    <a:pt x="329" y="371"/>
                  </a:lnTo>
                  <a:lnTo>
                    <a:pt x="301" y="410"/>
                  </a:lnTo>
                  <a:lnTo>
                    <a:pt x="293" y="413"/>
                  </a:lnTo>
                  <a:lnTo>
                    <a:pt x="275" y="398"/>
                  </a:lnTo>
                  <a:lnTo>
                    <a:pt x="233" y="398"/>
                  </a:lnTo>
                  <a:lnTo>
                    <a:pt x="217" y="382"/>
                  </a:lnTo>
                  <a:lnTo>
                    <a:pt x="183" y="413"/>
                  </a:lnTo>
                  <a:lnTo>
                    <a:pt x="170" y="405"/>
                  </a:lnTo>
                  <a:lnTo>
                    <a:pt x="183" y="382"/>
                  </a:lnTo>
                  <a:lnTo>
                    <a:pt x="183" y="374"/>
                  </a:lnTo>
                  <a:lnTo>
                    <a:pt x="170" y="371"/>
                  </a:lnTo>
                  <a:lnTo>
                    <a:pt x="129" y="390"/>
                  </a:lnTo>
                  <a:lnTo>
                    <a:pt x="91" y="323"/>
                  </a:lnTo>
                  <a:lnTo>
                    <a:pt x="104" y="304"/>
                  </a:lnTo>
                  <a:lnTo>
                    <a:pt x="99" y="296"/>
                  </a:lnTo>
                  <a:lnTo>
                    <a:pt x="78" y="288"/>
                  </a:lnTo>
                  <a:lnTo>
                    <a:pt x="45" y="273"/>
                  </a:lnTo>
                  <a:lnTo>
                    <a:pt x="58" y="245"/>
                  </a:lnTo>
                  <a:lnTo>
                    <a:pt x="78" y="237"/>
                  </a:lnTo>
                  <a:lnTo>
                    <a:pt x="83" y="215"/>
                  </a:lnTo>
                  <a:lnTo>
                    <a:pt x="75" y="179"/>
                  </a:lnTo>
                  <a:lnTo>
                    <a:pt x="70" y="176"/>
                  </a:lnTo>
                  <a:lnTo>
                    <a:pt x="54" y="195"/>
                  </a:lnTo>
                  <a:lnTo>
                    <a:pt x="20" y="171"/>
                  </a:lnTo>
                  <a:lnTo>
                    <a:pt x="0" y="144"/>
                  </a:lnTo>
                  <a:lnTo>
                    <a:pt x="20" y="128"/>
                  </a:lnTo>
                  <a:lnTo>
                    <a:pt x="28" y="101"/>
                  </a:lnTo>
                  <a:lnTo>
                    <a:pt x="42" y="93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66" y="62"/>
                  </a:lnTo>
                  <a:lnTo>
                    <a:pt x="78" y="78"/>
                  </a:lnTo>
                  <a:lnTo>
                    <a:pt x="104" y="62"/>
                  </a:lnTo>
                  <a:lnTo>
                    <a:pt x="113" y="54"/>
                  </a:lnTo>
                  <a:lnTo>
                    <a:pt x="107" y="35"/>
                  </a:lnTo>
                  <a:lnTo>
                    <a:pt x="78" y="20"/>
                  </a:lnTo>
                  <a:lnTo>
                    <a:pt x="75" y="3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5213489" y="4132413"/>
              <a:ext cx="548184" cy="616898"/>
            </a:xfrm>
            <a:custGeom>
              <a:avLst/>
              <a:gdLst>
                <a:gd name="T0" fmla="*/ 131401 w 373"/>
                <a:gd name="T1" fmla="*/ 0 h 414"/>
                <a:gd name="T2" fmla="*/ 235299 w 373"/>
                <a:gd name="T3" fmla="*/ 54220 h 414"/>
                <a:gd name="T4" fmla="*/ 311694 w 373"/>
                <a:gd name="T5" fmla="*/ 83654 h 414"/>
                <a:gd name="T6" fmla="*/ 343781 w 373"/>
                <a:gd name="T7" fmla="*/ 91400 h 414"/>
                <a:gd name="T8" fmla="*/ 369755 w 373"/>
                <a:gd name="T9" fmla="*/ 167309 h 414"/>
                <a:gd name="T10" fmla="*/ 427816 w 373"/>
                <a:gd name="T11" fmla="*/ 204488 h 414"/>
                <a:gd name="T12" fmla="*/ 472125 w 373"/>
                <a:gd name="T13" fmla="*/ 175054 h 414"/>
                <a:gd name="T14" fmla="*/ 484349 w 373"/>
                <a:gd name="T15" fmla="*/ 223078 h 414"/>
                <a:gd name="T16" fmla="*/ 435456 w 373"/>
                <a:gd name="T17" fmla="*/ 246316 h 414"/>
                <a:gd name="T18" fmla="*/ 407953 w 373"/>
                <a:gd name="T19" fmla="*/ 288143 h 414"/>
                <a:gd name="T20" fmla="*/ 472125 w 373"/>
                <a:gd name="T21" fmla="*/ 343912 h 414"/>
                <a:gd name="T22" fmla="*/ 568384 w 373"/>
                <a:gd name="T23" fmla="*/ 385739 h 414"/>
                <a:gd name="T24" fmla="*/ 548521 w 373"/>
                <a:gd name="T25" fmla="*/ 458550 h 414"/>
                <a:gd name="T26" fmla="*/ 548521 w 373"/>
                <a:gd name="T27" fmla="*/ 495729 h 414"/>
                <a:gd name="T28" fmla="*/ 498100 w 373"/>
                <a:gd name="T29" fmla="*/ 518967 h 414"/>
                <a:gd name="T30" fmla="*/ 459902 w 373"/>
                <a:gd name="T31" fmla="*/ 635153 h 414"/>
                <a:gd name="T32" fmla="*/ 420176 w 373"/>
                <a:gd name="T33" fmla="*/ 616564 h 414"/>
                <a:gd name="T34" fmla="*/ 331557 w 373"/>
                <a:gd name="T35" fmla="*/ 591777 h 414"/>
                <a:gd name="T36" fmla="*/ 259745 w 373"/>
                <a:gd name="T37" fmla="*/ 627408 h 414"/>
                <a:gd name="T38" fmla="*/ 279608 w 373"/>
                <a:gd name="T39" fmla="*/ 579384 h 414"/>
                <a:gd name="T40" fmla="*/ 197101 w 373"/>
                <a:gd name="T41" fmla="*/ 604170 h 414"/>
                <a:gd name="T42" fmla="*/ 158903 w 373"/>
                <a:gd name="T43" fmla="*/ 470943 h 414"/>
                <a:gd name="T44" fmla="*/ 119177 w 373"/>
                <a:gd name="T45" fmla="*/ 446157 h 414"/>
                <a:gd name="T46" fmla="*/ 88619 w 373"/>
                <a:gd name="T47" fmla="*/ 379543 h 414"/>
                <a:gd name="T48" fmla="*/ 126817 w 373"/>
                <a:gd name="T49" fmla="*/ 333068 h 414"/>
                <a:gd name="T50" fmla="*/ 106954 w 373"/>
                <a:gd name="T51" fmla="*/ 272651 h 414"/>
                <a:gd name="T52" fmla="*/ 30558 w 373"/>
                <a:gd name="T53" fmla="*/ 264905 h 414"/>
                <a:gd name="T54" fmla="*/ 30558 w 373"/>
                <a:gd name="T55" fmla="*/ 198292 h 414"/>
                <a:gd name="T56" fmla="*/ 64172 w 373"/>
                <a:gd name="T57" fmla="*/ 144071 h 414"/>
                <a:gd name="T58" fmla="*/ 76396 w 373"/>
                <a:gd name="T59" fmla="*/ 77458 h 414"/>
                <a:gd name="T60" fmla="*/ 119177 w 373"/>
                <a:gd name="T61" fmla="*/ 120834 h 414"/>
                <a:gd name="T62" fmla="*/ 172654 w 373"/>
                <a:gd name="T63" fmla="*/ 83654 h 414"/>
                <a:gd name="T64" fmla="*/ 119177 w 373"/>
                <a:gd name="T65" fmla="*/ 30983 h 4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3" h="414">
                  <a:moveTo>
                    <a:pt x="75" y="3"/>
                  </a:moveTo>
                  <a:lnTo>
                    <a:pt x="86" y="0"/>
                  </a:lnTo>
                  <a:lnTo>
                    <a:pt x="133" y="15"/>
                  </a:lnTo>
                  <a:lnTo>
                    <a:pt x="154" y="35"/>
                  </a:lnTo>
                  <a:lnTo>
                    <a:pt x="188" y="47"/>
                  </a:lnTo>
                  <a:lnTo>
                    <a:pt x="204" y="54"/>
                  </a:lnTo>
                  <a:lnTo>
                    <a:pt x="222" y="54"/>
                  </a:lnTo>
                  <a:lnTo>
                    <a:pt x="225" y="59"/>
                  </a:lnTo>
                  <a:lnTo>
                    <a:pt x="222" y="101"/>
                  </a:lnTo>
                  <a:lnTo>
                    <a:pt x="242" y="108"/>
                  </a:lnTo>
                  <a:lnTo>
                    <a:pt x="250" y="125"/>
                  </a:lnTo>
                  <a:lnTo>
                    <a:pt x="280" y="132"/>
                  </a:lnTo>
                  <a:lnTo>
                    <a:pt x="293" y="113"/>
                  </a:lnTo>
                  <a:lnTo>
                    <a:pt x="309" y="113"/>
                  </a:lnTo>
                  <a:lnTo>
                    <a:pt x="321" y="128"/>
                  </a:lnTo>
                  <a:lnTo>
                    <a:pt x="317" y="144"/>
                  </a:lnTo>
                  <a:lnTo>
                    <a:pt x="285" y="147"/>
                  </a:lnTo>
                  <a:lnTo>
                    <a:pt x="285" y="159"/>
                  </a:lnTo>
                  <a:lnTo>
                    <a:pt x="285" y="171"/>
                  </a:lnTo>
                  <a:lnTo>
                    <a:pt x="267" y="186"/>
                  </a:lnTo>
                  <a:lnTo>
                    <a:pt x="280" y="203"/>
                  </a:lnTo>
                  <a:lnTo>
                    <a:pt x="309" y="222"/>
                  </a:lnTo>
                  <a:lnTo>
                    <a:pt x="309" y="245"/>
                  </a:lnTo>
                  <a:lnTo>
                    <a:pt x="372" y="249"/>
                  </a:lnTo>
                  <a:lnTo>
                    <a:pt x="372" y="281"/>
                  </a:lnTo>
                  <a:lnTo>
                    <a:pt x="359" y="296"/>
                  </a:lnTo>
                  <a:lnTo>
                    <a:pt x="368" y="312"/>
                  </a:lnTo>
                  <a:lnTo>
                    <a:pt x="359" y="320"/>
                  </a:lnTo>
                  <a:lnTo>
                    <a:pt x="338" y="323"/>
                  </a:lnTo>
                  <a:lnTo>
                    <a:pt x="326" y="335"/>
                  </a:lnTo>
                  <a:lnTo>
                    <a:pt x="329" y="371"/>
                  </a:lnTo>
                  <a:lnTo>
                    <a:pt x="301" y="410"/>
                  </a:lnTo>
                  <a:lnTo>
                    <a:pt x="293" y="413"/>
                  </a:lnTo>
                  <a:lnTo>
                    <a:pt x="275" y="398"/>
                  </a:lnTo>
                  <a:lnTo>
                    <a:pt x="233" y="398"/>
                  </a:lnTo>
                  <a:lnTo>
                    <a:pt x="217" y="382"/>
                  </a:lnTo>
                  <a:lnTo>
                    <a:pt x="183" y="413"/>
                  </a:lnTo>
                  <a:lnTo>
                    <a:pt x="170" y="405"/>
                  </a:lnTo>
                  <a:lnTo>
                    <a:pt x="183" y="382"/>
                  </a:lnTo>
                  <a:lnTo>
                    <a:pt x="183" y="374"/>
                  </a:lnTo>
                  <a:lnTo>
                    <a:pt x="170" y="371"/>
                  </a:lnTo>
                  <a:lnTo>
                    <a:pt x="129" y="390"/>
                  </a:lnTo>
                  <a:lnTo>
                    <a:pt x="91" y="323"/>
                  </a:lnTo>
                  <a:lnTo>
                    <a:pt x="104" y="304"/>
                  </a:lnTo>
                  <a:lnTo>
                    <a:pt x="99" y="296"/>
                  </a:lnTo>
                  <a:lnTo>
                    <a:pt x="78" y="288"/>
                  </a:lnTo>
                  <a:lnTo>
                    <a:pt x="45" y="273"/>
                  </a:lnTo>
                  <a:lnTo>
                    <a:pt x="58" y="245"/>
                  </a:lnTo>
                  <a:lnTo>
                    <a:pt x="78" y="237"/>
                  </a:lnTo>
                  <a:lnTo>
                    <a:pt x="83" y="215"/>
                  </a:lnTo>
                  <a:lnTo>
                    <a:pt x="75" y="179"/>
                  </a:lnTo>
                  <a:lnTo>
                    <a:pt x="70" y="176"/>
                  </a:lnTo>
                  <a:lnTo>
                    <a:pt x="54" y="195"/>
                  </a:lnTo>
                  <a:lnTo>
                    <a:pt x="20" y="171"/>
                  </a:lnTo>
                  <a:lnTo>
                    <a:pt x="0" y="144"/>
                  </a:lnTo>
                  <a:lnTo>
                    <a:pt x="20" y="128"/>
                  </a:lnTo>
                  <a:lnTo>
                    <a:pt x="28" y="101"/>
                  </a:lnTo>
                  <a:lnTo>
                    <a:pt x="42" y="93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66" y="62"/>
                  </a:lnTo>
                  <a:lnTo>
                    <a:pt x="78" y="78"/>
                  </a:lnTo>
                  <a:lnTo>
                    <a:pt x="104" y="62"/>
                  </a:lnTo>
                  <a:lnTo>
                    <a:pt x="113" y="54"/>
                  </a:lnTo>
                  <a:lnTo>
                    <a:pt x="107" y="35"/>
                  </a:lnTo>
                  <a:lnTo>
                    <a:pt x="78" y="20"/>
                  </a:lnTo>
                  <a:lnTo>
                    <a:pt x="75" y="3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5341754" y="4037740"/>
              <a:ext cx="648965" cy="491686"/>
            </a:xfrm>
            <a:custGeom>
              <a:avLst/>
              <a:gdLst>
                <a:gd name="T0" fmla="*/ 628894 w 442"/>
                <a:gd name="T1" fmla="*/ 402083 h 328"/>
                <a:gd name="T2" fmla="*/ 607524 w 442"/>
                <a:gd name="T3" fmla="*/ 448837 h 328"/>
                <a:gd name="T4" fmla="*/ 590733 w 442"/>
                <a:gd name="T5" fmla="*/ 467538 h 328"/>
                <a:gd name="T6" fmla="*/ 558677 w 442"/>
                <a:gd name="T7" fmla="*/ 509617 h 328"/>
                <a:gd name="T8" fmla="*/ 499146 w 442"/>
                <a:gd name="T9" fmla="*/ 497149 h 328"/>
                <a:gd name="T10" fmla="*/ 462512 w 442"/>
                <a:gd name="T11" fmla="*/ 473772 h 328"/>
                <a:gd name="T12" fmla="*/ 436562 w 442"/>
                <a:gd name="T13" fmla="*/ 486240 h 328"/>
                <a:gd name="T14" fmla="*/ 340396 w 442"/>
                <a:gd name="T15" fmla="*/ 480006 h 328"/>
                <a:gd name="T16" fmla="*/ 340396 w 442"/>
                <a:gd name="T17" fmla="*/ 444161 h 328"/>
                <a:gd name="T18" fmla="*/ 294603 w 442"/>
                <a:gd name="T19" fmla="*/ 412992 h 328"/>
                <a:gd name="T20" fmla="*/ 274759 w 442"/>
                <a:gd name="T21" fmla="*/ 388057 h 328"/>
                <a:gd name="T22" fmla="*/ 302235 w 442"/>
                <a:gd name="T23" fmla="*/ 364680 h 328"/>
                <a:gd name="T24" fmla="*/ 302235 w 442"/>
                <a:gd name="T25" fmla="*/ 345978 h 328"/>
                <a:gd name="T26" fmla="*/ 302235 w 442"/>
                <a:gd name="T27" fmla="*/ 327277 h 328"/>
                <a:gd name="T28" fmla="*/ 352608 w 442"/>
                <a:gd name="T29" fmla="*/ 322601 h 328"/>
                <a:gd name="T30" fmla="*/ 358714 w 442"/>
                <a:gd name="T31" fmla="*/ 297666 h 328"/>
                <a:gd name="T32" fmla="*/ 340396 w 442"/>
                <a:gd name="T33" fmla="*/ 272731 h 328"/>
                <a:gd name="T34" fmla="*/ 314447 w 442"/>
                <a:gd name="T35" fmla="*/ 272731 h 328"/>
                <a:gd name="T36" fmla="*/ 294603 w 442"/>
                <a:gd name="T37" fmla="*/ 303900 h 328"/>
                <a:gd name="T38" fmla="*/ 250336 w 442"/>
                <a:gd name="T39" fmla="*/ 291432 h 328"/>
                <a:gd name="T40" fmla="*/ 236598 w 442"/>
                <a:gd name="T41" fmla="*/ 266497 h 328"/>
                <a:gd name="T42" fmla="*/ 206070 w 442"/>
                <a:gd name="T43" fmla="*/ 255588 h 328"/>
                <a:gd name="T44" fmla="*/ 210649 w 442"/>
                <a:gd name="T45" fmla="*/ 188574 h 328"/>
                <a:gd name="T46" fmla="*/ 206070 w 442"/>
                <a:gd name="T47" fmla="*/ 182340 h 328"/>
                <a:gd name="T48" fmla="*/ 178594 w 442"/>
                <a:gd name="T49" fmla="*/ 182340 h 328"/>
                <a:gd name="T50" fmla="*/ 154171 w 442"/>
                <a:gd name="T51" fmla="*/ 169872 h 328"/>
                <a:gd name="T52" fmla="*/ 102272 w 442"/>
                <a:gd name="T53" fmla="*/ 151171 h 328"/>
                <a:gd name="T54" fmla="*/ 70216 w 442"/>
                <a:gd name="T55" fmla="*/ 121560 h 328"/>
                <a:gd name="T56" fmla="*/ 0 w 442"/>
                <a:gd name="T57" fmla="*/ 98183 h 328"/>
                <a:gd name="T58" fmla="*/ 6106 w 442"/>
                <a:gd name="T59" fmla="*/ 67014 h 328"/>
                <a:gd name="T60" fmla="*/ 30529 w 442"/>
                <a:gd name="T61" fmla="*/ 54546 h 328"/>
                <a:gd name="T62" fmla="*/ 82428 w 442"/>
                <a:gd name="T63" fmla="*/ 98183 h 328"/>
                <a:gd name="T64" fmla="*/ 102272 w 442"/>
                <a:gd name="T65" fmla="*/ 98183 h 328"/>
                <a:gd name="T66" fmla="*/ 148065 w 442"/>
                <a:gd name="T67" fmla="*/ 90391 h 328"/>
                <a:gd name="T68" fmla="*/ 174014 w 442"/>
                <a:gd name="T69" fmla="*/ 73248 h 328"/>
                <a:gd name="T70" fmla="*/ 210649 w 442"/>
                <a:gd name="T71" fmla="*/ 102858 h 328"/>
                <a:gd name="T72" fmla="*/ 222860 w 442"/>
                <a:gd name="T73" fmla="*/ 73248 h 328"/>
                <a:gd name="T74" fmla="*/ 230493 w 442"/>
                <a:gd name="T75" fmla="*/ 60780 h 328"/>
                <a:gd name="T76" fmla="*/ 262548 w 442"/>
                <a:gd name="T77" fmla="*/ 42078 h 328"/>
                <a:gd name="T78" fmla="*/ 270180 w 442"/>
                <a:gd name="T79" fmla="*/ 6234 h 328"/>
                <a:gd name="T80" fmla="*/ 302235 w 442"/>
                <a:gd name="T81" fmla="*/ 0 h 328"/>
                <a:gd name="T82" fmla="*/ 378557 w 442"/>
                <a:gd name="T83" fmla="*/ 48312 h 328"/>
                <a:gd name="T84" fmla="*/ 428930 w 442"/>
                <a:gd name="T85" fmla="*/ 73248 h 328"/>
                <a:gd name="T86" fmla="*/ 538834 w 442"/>
                <a:gd name="T87" fmla="*/ 236886 h 328"/>
                <a:gd name="T88" fmla="*/ 532728 w 442"/>
                <a:gd name="T89" fmla="*/ 255588 h 328"/>
                <a:gd name="T90" fmla="*/ 602944 w 442"/>
                <a:gd name="T91" fmla="*/ 285198 h 328"/>
                <a:gd name="T92" fmla="*/ 621262 w 442"/>
                <a:gd name="T93" fmla="*/ 314809 h 328"/>
                <a:gd name="T94" fmla="*/ 654843 w 442"/>
                <a:gd name="T95" fmla="*/ 327277 h 328"/>
                <a:gd name="T96" fmla="*/ 673161 w 442"/>
                <a:gd name="T97" fmla="*/ 358446 h 328"/>
                <a:gd name="T98" fmla="*/ 647211 w 442"/>
                <a:gd name="T99" fmla="*/ 370914 h 328"/>
                <a:gd name="T100" fmla="*/ 615156 w 442"/>
                <a:gd name="T101" fmla="*/ 358446 h 328"/>
                <a:gd name="T102" fmla="*/ 563257 w 442"/>
                <a:gd name="T103" fmla="*/ 358446 h 328"/>
                <a:gd name="T104" fmla="*/ 518990 w 442"/>
                <a:gd name="T105" fmla="*/ 341303 h 328"/>
                <a:gd name="T106" fmla="*/ 499146 w 442"/>
                <a:gd name="T107" fmla="*/ 358446 h 328"/>
                <a:gd name="T108" fmla="*/ 544940 w 442"/>
                <a:gd name="T109" fmla="*/ 370914 h 328"/>
                <a:gd name="T110" fmla="*/ 583101 w 442"/>
                <a:gd name="T111" fmla="*/ 388057 h 328"/>
                <a:gd name="T112" fmla="*/ 628894 w 442"/>
                <a:gd name="T113" fmla="*/ 402083 h 3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42" h="328">
                  <a:moveTo>
                    <a:pt x="412" y="258"/>
                  </a:moveTo>
                  <a:lnTo>
                    <a:pt x="398" y="288"/>
                  </a:lnTo>
                  <a:lnTo>
                    <a:pt x="387" y="300"/>
                  </a:lnTo>
                  <a:lnTo>
                    <a:pt x="366" y="327"/>
                  </a:lnTo>
                  <a:lnTo>
                    <a:pt x="327" y="319"/>
                  </a:lnTo>
                  <a:lnTo>
                    <a:pt x="303" y="304"/>
                  </a:lnTo>
                  <a:lnTo>
                    <a:pt x="286" y="312"/>
                  </a:lnTo>
                  <a:lnTo>
                    <a:pt x="223" y="308"/>
                  </a:lnTo>
                  <a:lnTo>
                    <a:pt x="223" y="285"/>
                  </a:lnTo>
                  <a:lnTo>
                    <a:pt x="193" y="265"/>
                  </a:lnTo>
                  <a:lnTo>
                    <a:pt x="180" y="249"/>
                  </a:lnTo>
                  <a:lnTo>
                    <a:pt x="198" y="234"/>
                  </a:lnTo>
                  <a:lnTo>
                    <a:pt x="198" y="222"/>
                  </a:lnTo>
                  <a:lnTo>
                    <a:pt x="198" y="210"/>
                  </a:lnTo>
                  <a:lnTo>
                    <a:pt x="231" y="207"/>
                  </a:lnTo>
                  <a:lnTo>
                    <a:pt x="235" y="191"/>
                  </a:lnTo>
                  <a:lnTo>
                    <a:pt x="223" y="175"/>
                  </a:lnTo>
                  <a:lnTo>
                    <a:pt x="206" y="175"/>
                  </a:lnTo>
                  <a:lnTo>
                    <a:pt x="193" y="195"/>
                  </a:lnTo>
                  <a:lnTo>
                    <a:pt x="164" y="187"/>
                  </a:lnTo>
                  <a:lnTo>
                    <a:pt x="155" y="171"/>
                  </a:lnTo>
                  <a:lnTo>
                    <a:pt x="135" y="164"/>
                  </a:lnTo>
                  <a:lnTo>
                    <a:pt x="138" y="121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101" y="109"/>
                  </a:lnTo>
                  <a:lnTo>
                    <a:pt x="67" y="97"/>
                  </a:lnTo>
                  <a:lnTo>
                    <a:pt x="46" y="78"/>
                  </a:lnTo>
                  <a:lnTo>
                    <a:pt x="0" y="63"/>
                  </a:lnTo>
                  <a:lnTo>
                    <a:pt x="4" y="43"/>
                  </a:lnTo>
                  <a:lnTo>
                    <a:pt x="20" y="35"/>
                  </a:lnTo>
                  <a:lnTo>
                    <a:pt x="54" y="63"/>
                  </a:lnTo>
                  <a:lnTo>
                    <a:pt x="67" y="63"/>
                  </a:lnTo>
                  <a:lnTo>
                    <a:pt x="97" y="58"/>
                  </a:lnTo>
                  <a:lnTo>
                    <a:pt x="114" y="47"/>
                  </a:lnTo>
                  <a:lnTo>
                    <a:pt x="138" y="66"/>
                  </a:lnTo>
                  <a:lnTo>
                    <a:pt x="146" y="47"/>
                  </a:lnTo>
                  <a:lnTo>
                    <a:pt x="151" y="39"/>
                  </a:lnTo>
                  <a:lnTo>
                    <a:pt x="172" y="27"/>
                  </a:lnTo>
                  <a:lnTo>
                    <a:pt x="177" y="4"/>
                  </a:lnTo>
                  <a:lnTo>
                    <a:pt x="198" y="0"/>
                  </a:lnTo>
                  <a:lnTo>
                    <a:pt x="248" y="31"/>
                  </a:lnTo>
                  <a:lnTo>
                    <a:pt x="281" y="47"/>
                  </a:lnTo>
                  <a:lnTo>
                    <a:pt x="353" y="152"/>
                  </a:lnTo>
                  <a:lnTo>
                    <a:pt x="349" y="164"/>
                  </a:lnTo>
                  <a:lnTo>
                    <a:pt x="395" y="183"/>
                  </a:lnTo>
                  <a:lnTo>
                    <a:pt x="407" y="202"/>
                  </a:lnTo>
                  <a:lnTo>
                    <a:pt x="429" y="210"/>
                  </a:lnTo>
                  <a:lnTo>
                    <a:pt x="441" y="230"/>
                  </a:lnTo>
                  <a:lnTo>
                    <a:pt x="424" y="238"/>
                  </a:lnTo>
                  <a:lnTo>
                    <a:pt x="403" y="230"/>
                  </a:lnTo>
                  <a:lnTo>
                    <a:pt x="369" y="230"/>
                  </a:lnTo>
                  <a:lnTo>
                    <a:pt x="340" y="219"/>
                  </a:lnTo>
                  <a:lnTo>
                    <a:pt x="327" y="230"/>
                  </a:lnTo>
                  <a:lnTo>
                    <a:pt x="357" y="238"/>
                  </a:lnTo>
                  <a:lnTo>
                    <a:pt x="382" y="249"/>
                  </a:lnTo>
                  <a:lnTo>
                    <a:pt x="412" y="258"/>
                  </a:lnTo>
                </a:path>
              </a:pathLst>
            </a:custGeom>
            <a:solidFill>
              <a:srgbClr val="00AC4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4524821" y="4361458"/>
              <a:ext cx="882591" cy="523751"/>
            </a:xfrm>
            <a:custGeom>
              <a:avLst/>
              <a:gdLst>
                <a:gd name="T0" fmla="*/ 127143 w 599"/>
                <a:gd name="T1" fmla="*/ 501199 h 352"/>
                <a:gd name="T2" fmla="*/ 235904 w 599"/>
                <a:gd name="T3" fmla="*/ 476448 h 352"/>
                <a:gd name="T4" fmla="*/ 240500 w 599"/>
                <a:gd name="T5" fmla="*/ 428494 h 352"/>
                <a:gd name="T6" fmla="*/ 396748 w 599"/>
                <a:gd name="T7" fmla="*/ 422306 h 352"/>
                <a:gd name="T8" fmla="*/ 473340 w 599"/>
                <a:gd name="T9" fmla="*/ 464073 h 352"/>
                <a:gd name="T10" fmla="*/ 537678 w 599"/>
                <a:gd name="T11" fmla="*/ 434681 h 352"/>
                <a:gd name="T12" fmla="*/ 563719 w 599"/>
                <a:gd name="T13" fmla="*/ 464073 h 352"/>
                <a:gd name="T14" fmla="*/ 608142 w 599"/>
                <a:gd name="T15" fmla="*/ 416119 h 352"/>
                <a:gd name="T16" fmla="*/ 626524 w 599"/>
                <a:gd name="T17" fmla="*/ 476448 h 352"/>
                <a:gd name="T18" fmla="*/ 666352 w 599"/>
                <a:gd name="T19" fmla="*/ 501199 h 352"/>
                <a:gd name="T20" fmla="*/ 741413 w 599"/>
                <a:gd name="T21" fmla="*/ 459432 h 352"/>
                <a:gd name="T22" fmla="*/ 871620 w 599"/>
                <a:gd name="T23" fmla="*/ 385180 h 352"/>
                <a:gd name="T24" fmla="*/ 857833 w 599"/>
                <a:gd name="T25" fmla="*/ 264521 h 352"/>
                <a:gd name="T26" fmla="*/ 871620 w 599"/>
                <a:gd name="T27" fmla="*/ 222755 h 352"/>
                <a:gd name="T28" fmla="*/ 787368 w 599"/>
                <a:gd name="T29" fmla="*/ 187176 h 352"/>
                <a:gd name="T30" fmla="*/ 729158 w 599"/>
                <a:gd name="T31" fmla="*/ 187176 h 352"/>
                <a:gd name="T32" fmla="*/ 644907 w 599"/>
                <a:gd name="T33" fmla="*/ 157785 h 352"/>
                <a:gd name="T34" fmla="*/ 594356 w 599"/>
                <a:gd name="T35" fmla="*/ 108284 h 352"/>
                <a:gd name="T36" fmla="*/ 549932 w 599"/>
                <a:gd name="T37" fmla="*/ 102096 h 352"/>
                <a:gd name="T38" fmla="*/ 447299 w 599"/>
                <a:gd name="T39" fmla="*/ 102096 h 352"/>
                <a:gd name="T40" fmla="*/ 269605 w 599"/>
                <a:gd name="T41" fmla="*/ 0 h 352"/>
                <a:gd name="T42" fmla="*/ 223649 w 599"/>
                <a:gd name="T43" fmla="*/ 12375 h 352"/>
                <a:gd name="T44" fmla="*/ 113357 w 599"/>
                <a:gd name="T45" fmla="*/ 12375 h 352"/>
                <a:gd name="T46" fmla="*/ 127143 w 599"/>
                <a:gd name="T47" fmla="*/ 54142 h 352"/>
                <a:gd name="T48" fmla="*/ 177694 w 599"/>
                <a:gd name="T49" fmla="*/ 66517 h 352"/>
                <a:gd name="T50" fmla="*/ 119484 w 599"/>
                <a:gd name="T51" fmla="*/ 102096 h 352"/>
                <a:gd name="T52" fmla="*/ 119484 w 599"/>
                <a:gd name="T53" fmla="*/ 151597 h 352"/>
                <a:gd name="T54" fmla="*/ 153184 w 599"/>
                <a:gd name="T55" fmla="*/ 199551 h 352"/>
                <a:gd name="T56" fmla="*/ 191481 w 599"/>
                <a:gd name="T57" fmla="*/ 295460 h 352"/>
                <a:gd name="T58" fmla="*/ 165439 w 599"/>
                <a:gd name="T59" fmla="*/ 314023 h 352"/>
                <a:gd name="T60" fmla="*/ 24510 w 599"/>
                <a:gd name="T61" fmla="*/ 368164 h 352"/>
                <a:gd name="T62" fmla="*/ 16850 w 599"/>
                <a:gd name="T63" fmla="*/ 416119 h 352"/>
                <a:gd name="T64" fmla="*/ 42892 w 599"/>
                <a:gd name="T65" fmla="*/ 470260 h 3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9" h="352">
                  <a:moveTo>
                    <a:pt x="70" y="351"/>
                  </a:moveTo>
                  <a:lnTo>
                    <a:pt x="83" y="324"/>
                  </a:lnTo>
                  <a:lnTo>
                    <a:pt x="121" y="297"/>
                  </a:lnTo>
                  <a:lnTo>
                    <a:pt x="154" y="308"/>
                  </a:lnTo>
                  <a:lnTo>
                    <a:pt x="176" y="297"/>
                  </a:lnTo>
                  <a:lnTo>
                    <a:pt x="157" y="277"/>
                  </a:lnTo>
                  <a:lnTo>
                    <a:pt x="168" y="265"/>
                  </a:lnTo>
                  <a:lnTo>
                    <a:pt x="259" y="273"/>
                  </a:lnTo>
                  <a:lnTo>
                    <a:pt x="292" y="293"/>
                  </a:lnTo>
                  <a:lnTo>
                    <a:pt x="309" y="300"/>
                  </a:lnTo>
                  <a:lnTo>
                    <a:pt x="330" y="285"/>
                  </a:lnTo>
                  <a:lnTo>
                    <a:pt x="351" y="281"/>
                  </a:lnTo>
                  <a:lnTo>
                    <a:pt x="355" y="300"/>
                  </a:lnTo>
                  <a:lnTo>
                    <a:pt x="368" y="300"/>
                  </a:lnTo>
                  <a:lnTo>
                    <a:pt x="377" y="288"/>
                  </a:lnTo>
                  <a:lnTo>
                    <a:pt x="397" y="269"/>
                  </a:lnTo>
                  <a:lnTo>
                    <a:pt x="409" y="281"/>
                  </a:lnTo>
                  <a:lnTo>
                    <a:pt x="409" y="308"/>
                  </a:lnTo>
                  <a:lnTo>
                    <a:pt x="418" y="320"/>
                  </a:lnTo>
                  <a:lnTo>
                    <a:pt x="435" y="324"/>
                  </a:lnTo>
                  <a:lnTo>
                    <a:pt x="456" y="304"/>
                  </a:lnTo>
                  <a:lnTo>
                    <a:pt x="484" y="297"/>
                  </a:lnTo>
                  <a:lnTo>
                    <a:pt x="539" y="246"/>
                  </a:lnTo>
                  <a:lnTo>
                    <a:pt x="569" y="249"/>
                  </a:lnTo>
                  <a:lnTo>
                    <a:pt x="598" y="238"/>
                  </a:lnTo>
                  <a:lnTo>
                    <a:pt x="560" y="171"/>
                  </a:lnTo>
                  <a:lnTo>
                    <a:pt x="573" y="152"/>
                  </a:lnTo>
                  <a:lnTo>
                    <a:pt x="569" y="144"/>
                  </a:lnTo>
                  <a:lnTo>
                    <a:pt x="547" y="137"/>
                  </a:lnTo>
                  <a:lnTo>
                    <a:pt x="514" y="121"/>
                  </a:lnTo>
                  <a:lnTo>
                    <a:pt x="497" y="109"/>
                  </a:lnTo>
                  <a:lnTo>
                    <a:pt x="476" y="121"/>
                  </a:lnTo>
                  <a:lnTo>
                    <a:pt x="451" y="102"/>
                  </a:lnTo>
                  <a:lnTo>
                    <a:pt x="421" y="102"/>
                  </a:lnTo>
                  <a:lnTo>
                    <a:pt x="397" y="90"/>
                  </a:lnTo>
                  <a:lnTo>
                    <a:pt x="388" y="70"/>
                  </a:lnTo>
                  <a:lnTo>
                    <a:pt x="377" y="59"/>
                  </a:lnTo>
                  <a:lnTo>
                    <a:pt x="359" y="66"/>
                  </a:lnTo>
                  <a:lnTo>
                    <a:pt x="343" y="59"/>
                  </a:lnTo>
                  <a:lnTo>
                    <a:pt x="292" y="66"/>
                  </a:lnTo>
                  <a:lnTo>
                    <a:pt x="238" y="54"/>
                  </a:lnTo>
                  <a:lnTo>
                    <a:pt x="176" y="0"/>
                  </a:lnTo>
                  <a:lnTo>
                    <a:pt x="154" y="15"/>
                  </a:lnTo>
                  <a:lnTo>
                    <a:pt x="146" y="8"/>
                  </a:lnTo>
                  <a:lnTo>
                    <a:pt x="133" y="8"/>
                  </a:lnTo>
                  <a:lnTo>
                    <a:pt x="74" y="8"/>
                  </a:lnTo>
                  <a:lnTo>
                    <a:pt x="66" y="15"/>
                  </a:lnTo>
                  <a:lnTo>
                    <a:pt x="83" y="35"/>
                  </a:lnTo>
                  <a:lnTo>
                    <a:pt x="100" y="39"/>
                  </a:lnTo>
                  <a:lnTo>
                    <a:pt x="116" y="43"/>
                  </a:lnTo>
                  <a:lnTo>
                    <a:pt x="108" y="54"/>
                  </a:lnTo>
                  <a:lnTo>
                    <a:pt x="78" y="66"/>
                  </a:lnTo>
                  <a:lnTo>
                    <a:pt x="74" y="90"/>
                  </a:lnTo>
                  <a:lnTo>
                    <a:pt x="78" y="98"/>
                  </a:lnTo>
                  <a:lnTo>
                    <a:pt x="83" y="125"/>
                  </a:lnTo>
                  <a:lnTo>
                    <a:pt x="100" y="129"/>
                  </a:lnTo>
                  <a:lnTo>
                    <a:pt x="121" y="148"/>
                  </a:lnTo>
                  <a:lnTo>
                    <a:pt x="125" y="191"/>
                  </a:lnTo>
                  <a:lnTo>
                    <a:pt x="121" y="207"/>
                  </a:lnTo>
                  <a:lnTo>
                    <a:pt x="108" y="203"/>
                  </a:lnTo>
                  <a:lnTo>
                    <a:pt x="74" y="230"/>
                  </a:lnTo>
                  <a:lnTo>
                    <a:pt x="16" y="238"/>
                  </a:lnTo>
                  <a:lnTo>
                    <a:pt x="0" y="254"/>
                  </a:lnTo>
                  <a:lnTo>
                    <a:pt x="11" y="269"/>
                  </a:lnTo>
                  <a:lnTo>
                    <a:pt x="16" y="300"/>
                  </a:lnTo>
                  <a:lnTo>
                    <a:pt x="28" y="304"/>
                  </a:lnTo>
                  <a:lnTo>
                    <a:pt x="70" y="351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4524821" y="4361458"/>
              <a:ext cx="882591" cy="523751"/>
            </a:xfrm>
            <a:custGeom>
              <a:avLst/>
              <a:gdLst>
                <a:gd name="T0" fmla="*/ 127143 w 599"/>
                <a:gd name="T1" fmla="*/ 501199 h 352"/>
                <a:gd name="T2" fmla="*/ 235904 w 599"/>
                <a:gd name="T3" fmla="*/ 476448 h 352"/>
                <a:gd name="T4" fmla="*/ 240500 w 599"/>
                <a:gd name="T5" fmla="*/ 428494 h 352"/>
                <a:gd name="T6" fmla="*/ 396748 w 599"/>
                <a:gd name="T7" fmla="*/ 422306 h 352"/>
                <a:gd name="T8" fmla="*/ 473340 w 599"/>
                <a:gd name="T9" fmla="*/ 464073 h 352"/>
                <a:gd name="T10" fmla="*/ 537678 w 599"/>
                <a:gd name="T11" fmla="*/ 434681 h 352"/>
                <a:gd name="T12" fmla="*/ 563719 w 599"/>
                <a:gd name="T13" fmla="*/ 464073 h 352"/>
                <a:gd name="T14" fmla="*/ 608142 w 599"/>
                <a:gd name="T15" fmla="*/ 416119 h 352"/>
                <a:gd name="T16" fmla="*/ 626524 w 599"/>
                <a:gd name="T17" fmla="*/ 476448 h 352"/>
                <a:gd name="T18" fmla="*/ 666352 w 599"/>
                <a:gd name="T19" fmla="*/ 501199 h 352"/>
                <a:gd name="T20" fmla="*/ 741413 w 599"/>
                <a:gd name="T21" fmla="*/ 459432 h 352"/>
                <a:gd name="T22" fmla="*/ 871620 w 599"/>
                <a:gd name="T23" fmla="*/ 385180 h 352"/>
                <a:gd name="T24" fmla="*/ 857833 w 599"/>
                <a:gd name="T25" fmla="*/ 264521 h 352"/>
                <a:gd name="T26" fmla="*/ 871620 w 599"/>
                <a:gd name="T27" fmla="*/ 222755 h 352"/>
                <a:gd name="T28" fmla="*/ 787368 w 599"/>
                <a:gd name="T29" fmla="*/ 187176 h 352"/>
                <a:gd name="T30" fmla="*/ 729158 w 599"/>
                <a:gd name="T31" fmla="*/ 187176 h 352"/>
                <a:gd name="T32" fmla="*/ 644907 w 599"/>
                <a:gd name="T33" fmla="*/ 157785 h 352"/>
                <a:gd name="T34" fmla="*/ 594356 w 599"/>
                <a:gd name="T35" fmla="*/ 108284 h 352"/>
                <a:gd name="T36" fmla="*/ 549932 w 599"/>
                <a:gd name="T37" fmla="*/ 102096 h 352"/>
                <a:gd name="T38" fmla="*/ 447299 w 599"/>
                <a:gd name="T39" fmla="*/ 102096 h 352"/>
                <a:gd name="T40" fmla="*/ 269605 w 599"/>
                <a:gd name="T41" fmla="*/ 0 h 352"/>
                <a:gd name="T42" fmla="*/ 223649 w 599"/>
                <a:gd name="T43" fmla="*/ 12375 h 352"/>
                <a:gd name="T44" fmla="*/ 113357 w 599"/>
                <a:gd name="T45" fmla="*/ 12375 h 352"/>
                <a:gd name="T46" fmla="*/ 127143 w 599"/>
                <a:gd name="T47" fmla="*/ 54142 h 352"/>
                <a:gd name="T48" fmla="*/ 177694 w 599"/>
                <a:gd name="T49" fmla="*/ 66517 h 352"/>
                <a:gd name="T50" fmla="*/ 119484 w 599"/>
                <a:gd name="T51" fmla="*/ 102096 h 352"/>
                <a:gd name="T52" fmla="*/ 119484 w 599"/>
                <a:gd name="T53" fmla="*/ 151597 h 352"/>
                <a:gd name="T54" fmla="*/ 153184 w 599"/>
                <a:gd name="T55" fmla="*/ 199551 h 352"/>
                <a:gd name="T56" fmla="*/ 191481 w 599"/>
                <a:gd name="T57" fmla="*/ 295460 h 352"/>
                <a:gd name="T58" fmla="*/ 165439 w 599"/>
                <a:gd name="T59" fmla="*/ 314023 h 352"/>
                <a:gd name="T60" fmla="*/ 24510 w 599"/>
                <a:gd name="T61" fmla="*/ 368164 h 352"/>
                <a:gd name="T62" fmla="*/ 16850 w 599"/>
                <a:gd name="T63" fmla="*/ 416119 h 352"/>
                <a:gd name="T64" fmla="*/ 42892 w 599"/>
                <a:gd name="T65" fmla="*/ 470260 h 3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9" h="352">
                  <a:moveTo>
                    <a:pt x="70" y="351"/>
                  </a:moveTo>
                  <a:lnTo>
                    <a:pt x="83" y="324"/>
                  </a:lnTo>
                  <a:lnTo>
                    <a:pt x="121" y="297"/>
                  </a:lnTo>
                  <a:lnTo>
                    <a:pt x="154" y="308"/>
                  </a:lnTo>
                  <a:lnTo>
                    <a:pt x="176" y="297"/>
                  </a:lnTo>
                  <a:lnTo>
                    <a:pt x="157" y="277"/>
                  </a:lnTo>
                  <a:lnTo>
                    <a:pt x="168" y="265"/>
                  </a:lnTo>
                  <a:lnTo>
                    <a:pt x="259" y="273"/>
                  </a:lnTo>
                  <a:lnTo>
                    <a:pt x="292" y="293"/>
                  </a:lnTo>
                  <a:lnTo>
                    <a:pt x="309" y="300"/>
                  </a:lnTo>
                  <a:lnTo>
                    <a:pt x="330" y="285"/>
                  </a:lnTo>
                  <a:lnTo>
                    <a:pt x="351" y="281"/>
                  </a:lnTo>
                  <a:lnTo>
                    <a:pt x="355" y="300"/>
                  </a:lnTo>
                  <a:lnTo>
                    <a:pt x="368" y="300"/>
                  </a:lnTo>
                  <a:lnTo>
                    <a:pt x="377" y="288"/>
                  </a:lnTo>
                  <a:lnTo>
                    <a:pt x="397" y="269"/>
                  </a:lnTo>
                  <a:lnTo>
                    <a:pt x="409" y="281"/>
                  </a:lnTo>
                  <a:lnTo>
                    <a:pt x="409" y="308"/>
                  </a:lnTo>
                  <a:lnTo>
                    <a:pt x="418" y="320"/>
                  </a:lnTo>
                  <a:lnTo>
                    <a:pt x="435" y="324"/>
                  </a:lnTo>
                  <a:lnTo>
                    <a:pt x="456" y="304"/>
                  </a:lnTo>
                  <a:lnTo>
                    <a:pt x="484" y="297"/>
                  </a:lnTo>
                  <a:lnTo>
                    <a:pt x="539" y="246"/>
                  </a:lnTo>
                  <a:lnTo>
                    <a:pt x="569" y="249"/>
                  </a:lnTo>
                  <a:lnTo>
                    <a:pt x="598" y="238"/>
                  </a:lnTo>
                  <a:lnTo>
                    <a:pt x="560" y="171"/>
                  </a:lnTo>
                  <a:lnTo>
                    <a:pt x="573" y="152"/>
                  </a:lnTo>
                  <a:lnTo>
                    <a:pt x="569" y="144"/>
                  </a:lnTo>
                  <a:lnTo>
                    <a:pt x="547" y="137"/>
                  </a:lnTo>
                  <a:lnTo>
                    <a:pt x="514" y="121"/>
                  </a:lnTo>
                  <a:lnTo>
                    <a:pt x="497" y="109"/>
                  </a:lnTo>
                  <a:lnTo>
                    <a:pt x="476" y="121"/>
                  </a:lnTo>
                  <a:lnTo>
                    <a:pt x="451" y="102"/>
                  </a:lnTo>
                  <a:lnTo>
                    <a:pt x="421" y="102"/>
                  </a:lnTo>
                  <a:lnTo>
                    <a:pt x="397" y="90"/>
                  </a:lnTo>
                  <a:lnTo>
                    <a:pt x="388" y="70"/>
                  </a:lnTo>
                  <a:lnTo>
                    <a:pt x="377" y="59"/>
                  </a:lnTo>
                  <a:lnTo>
                    <a:pt x="359" y="66"/>
                  </a:lnTo>
                  <a:lnTo>
                    <a:pt x="343" y="59"/>
                  </a:lnTo>
                  <a:lnTo>
                    <a:pt x="292" y="66"/>
                  </a:lnTo>
                  <a:lnTo>
                    <a:pt x="238" y="54"/>
                  </a:lnTo>
                  <a:lnTo>
                    <a:pt x="176" y="0"/>
                  </a:lnTo>
                  <a:lnTo>
                    <a:pt x="154" y="15"/>
                  </a:lnTo>
                  <a:lnTo>
                    <a:pt x="146" y="8"/>
                  </a:lnTo>
                  <a:lnTo>
                    <a:pt x="133" y="8"/>
                  </a:lnTo>
                  <a:lnTo>
                    <a:pt x="74" y="8"/>
                  </a:lnTo>
                  <a:lnTo>
                    <a:pt x="66" y="15"/>
                  </a:lnTo>
                  <a:lnTo>
                    <a:pt x="83" y="35"/>
                  </a:lnTo>
                  <a:lnTo>
                    <a:pt x="100" y="39"/>
                  </a:lnTo>
                  <a:lnTo>
                    <a:pt x="116" y="43"/>
                  </a:lnTo>
                  <a:lnTo>
                    <a:pt x="108" y="54"/>
                  </a:lnTo>
                  <a:lnTo>
                    <a:pt x="78" y="66"/>
                  </a:lnTo>
                  <a:lnTo>
                    <a:pt x="74" y="90"/>
                  </a:lnTo>
                  <a:lnTo>
                    <a:pt x="78" y="98"/>
                  </a:lnTo>
                  <a:lnTo>
                    <a:pt x="83" y="125"/>
                  </a:lnTo>
                  <a:lnTo>
                    <a:pt x="100" y="129"/>
                  </a:lnTo>
                  <a:lnTo>
                    <a:pt x="121" y="148"/>
                  </a:lnTo>
                  <a:lnTo>
                    <a:pt x="125" y="191"/>
                  </a:lnTo>
                  <a:lnTo>
                    <a:pt x="121" y="207"/>
                  </a:lnTo>
                  <a:lnTo>
                    <a:pt x="108" y="203"/>
                  </a:lnTo>
                  <a:lnTo>
                    <a:pt x="74" y="230"/>
                  </a:lnTo>
                  <a:lnTo>
                    <a:pt x="16" y="238"/>
                  </a:lnTo>
                  <a:lnTo>
                    <a:pt x="0" y="254"/>
                  </a:lnTo>
                  <a:lnTo>
                    <a:pt x="11" y="269"/>
                  </a:lnTo>
                  <a:lnTo>
                    <a:pt x="16" y="300"/>
                  </a:lnTo>
                  <a:lnTo>
                    <a:pt x="28" y="304"/>
                  </a:lnTo>
                  <a:lnTo>
                    <a:pt x="70" y="351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3303241" y="4285110"/>
              <a:ext cx="1410925" cy="1015438"/>
            </a:xfrm>
            <a:custGeom>
              <a:avLst/>
              <a:gdLst>
                <a:gd name="T0" fmla="*/ 569339 w 961"/>
                <a:gd name="T1" fmla="*/ 91462 h 681"/>
                <a:gd name="T2" fmla="*/ 541864 w 961"/>
                <a:gd name="T3" fmla="*/ 31004 h 681"/>
                <a:gd name="T4" fmla="*/ 638026 w 961"/>
                <a:gd name="T5" fmla="*/ 0 h 681"/>
                <a:gd name="T6" fmla="*/ 657869 w 961"/>
                <a:gd name="T7" fmla="*/ 60458 h 681"/>
                <a:gd name="T8" fmla="*/ 741820 w 961"/>
                <a:gd name="T9" fmla="*/ 133317 h 681"/>
                <a:gd name="T10" fmla="*/ 787611 w 961"/>
                <a:gd name="T11" fmla="*/ 133317 h 681"/>
                <a:gd name="T12" fmla="*/ 825771 w 961"/>
                <a:gd name="T13" fmla="*/ 199976 h 681"/>
                <a:gd name="T14" fmla="*/ 921933 w 961"/>
                <a:gd name="T15" fmla="*/ 187574 h 681"/>
                <a:gd name="T16" fmla="*/ 958566 w 961"/>
                <a:gd name="T17" fmla="*/ 158121 h 681"/>
                <a:gd name="T18" fmla="*/ 989093 w 961"/>
                <a:gd name="T19" fmla="*/ 187574 h 681"/>
                <a:gd name="T20" fmla="*/ 1085255 w 961"/>
                <a:gd name="T21" fmla="*/ 176723 h 681"/>
                <a:gd name="T22" fmla="*/ 1106625 w 961"/>
                <a:gd name="T23" fmla="*/ 206177 h 681"/>
                <a:gd name="T24" fmla="*/ 1214998 w 961"/>
                <a:gd name="T25" fmla="*/ 241831 h 681"/>
                <a:gd name="T26" fmla="*/ 1337108 w 961"/>
                <a:gd name="T27" fmla="*/ 260434 h 681"/>
                <a:gd name="T28" fmla="*/ 1399689 w 961"/>
                <a:gd name="T29" fmla="*/ 272835 h 681"/>
                <a:gd name="T30" fmla="*/ 1457692 w 961"/>
                <a:gd name="T31" fmla="*/ 310040 h 681"/>
                <a:gd name="T32" fmla="*/ 1457692 w 961"/>
                <a:gd name="T33" fmla="*/ 399952 h 681"/>
                <a:gd name="T34" fmla="*/ 1385952 w 961"/>
                <a:gd name="T35" fmla="*/ 435607 h 681"/>
                <a:gd name="T36" fmla="*/ 1273000 w 961"/>
                <a:gd name="T37" fmla="*/ 472811 h 681"/>
                <a:gd name="T38" fmla="*/ 1297422 w 961"/>
                <a:gd name="T39" fmla="*/ 544121 h 681"/>
                <a:gd name="T40" fmla="*/ 1381373 w 961"/>
                <a:gd name="T41" fmla="*/ 623181 h 681"/>
                <a:gd name="T42" fmla="*/ 1341687 w 961"/>
                <a:gd name="T43" fmla="*/ 744097 h 681"/>
                <a:gd name="T44" fmla="*/ 1273000 w 961"/>
                <a:gd name="T45" fmla="*/ 665036 h 681"/>
                <a:gd name="T46" fmla="*/ 1245525 w 961"/>
                <a:gd name="T47" fmla="*/ 635582 h 681"/>
                <a:gd name="T48" fmla="*/ 1169206 w 961"/>
                <a:gd name="T49" fmla="*/ 623181 h 681"/>
                <a:gd name="T50" fmla="*/ 1114257 w 961"/>
                <a:gd name="T51" fmla="*/ 677438 h 681"/>
                <a:gd name="T52" fmla="*/ 1066939 w 961"/>
                <a:gd name="T53" fmla="*/ 708442 h 681"/>
                <a:gd name="T54" fmla="*/ 998252 w 961"/>
                <a:gd name="T55" fmla="*/ 696040 h 681"/>
                <a:gd name="T56" fmla="*/ 958566 w 961"/>
                <a:gd name="T57" fmla="*/ 751848 h 681"/>
                <a:gd name="T58" fmla="*/ 1042517 w 961"/>
                <a:gd name="T59" fmla="*/ 812305 h 681"/>
                <a:gd name="T60" fmla="*/ 921933 w 961"/>
                <a:gd name="T61" fmla="*/ 823157 h 681"/>
                <a:gd name="T62" fmla="*/ 880721 w 961"/>
                <a:gd name="T63" fmla="*/ 787502 h 681"/>
                <a:gd name="T64" fmla="*/ 805928 w 961"/>
                <a:gd name="T65" fmla="*/ 798354 h 681"/>
                <a:gd name="T66" fmla="*/ 787611 w 961"/>
                <a:gd name="T67" fmla="*/ 744097 h 681"/>
                <a:gd name="T68" fmla="*/ 746399 w 961"/>
                <a:gd name="T69" fmla="*/ 714643 h 681"/>
                <a:gd name="T70" fmla="*/ 741820 w 961"/>
                <a:gd name="T71" fmla="*/ 756498 h 681"/>
                <a:gd name="T72" fmla="*/ 697555 w 961"/>
                <a:gd name="T73" fmla="*/ 793703 h 681"/>
                <a:gd name="T74" fmla="*/ 625815 w 961"/>
                <a:gd name="T75" fmla="*/ 902217 h 681"/>
                <a:gd name="T76" fmla="*/ 607499 w 961"/>
                <a:gd name="T77" fmla="*/ 1029334 h 681"/>
                <a:gd name="T78" fmla="*/ 511337 w 961"/>
                <a:gd name="T79" fmla="*/ 1054137 h 681"/>
                <a:gd name="T80" fmla="*/ 377016 w 961"/>
                <a:gd name="T81" fmla="*/ 841759 h 681"/>
                <a:gd name="T82" fmla="*/ 299170 w 961"/>
                <a:gd name="T83" fmla="*/ 804554 h 681"/>
                <a:gd name="T84" fmla="*/ 306802 w 961"/>
                <a:gd name="T85" fmla="*/ 751848 h 681"/>
                <a:gd name="T86" fmla="*/ 235062 w 961"/>
                <a:gd name="T87" fmla="*/ 756498 h 681"/>
                <a:gd name="T88" fmla="*/ 172481 w 961"/>
                <a:gd name="T89" fmla="*/ 654185 h 681"/>
                <a:gd name="T90" fmla="*/ 160270 w 961"/>
                <a:gd name="T91" fmla="*/ 460410 h 681"/>
                <a:gd name="T92" fmla="*/ 151111 w 961"/>
                <a:gd name="T93" fmla="*/ 362747 h 681"/>
                <a:gd name="T94" fmla="*/ 0 w 961"/>
                <a:gd name="T95" fmla="*/ 176723 h 681"/>
                <a:gd name="T96" fmla="*/ 18317 w 961"/>
                <a:gd name="T97" fmla="*/ 127116 h 681"/>
                <a:gd name="T98" fmla="*/ 230483 w 961"/>
                <a:gd name="T99" fmla="*/ 133317 h 681"/>
                <a:gd name="T100" fmla="*/ 294591 w 961"/>
                <a:gd name="T101" fmla="*/ 145719 h 681"/>
                <a:gd name="T102" fmla="*/ 402964 w 961"/>
                <a:gd name="T103" fmla="*/ 193775 h 681"/>
                <a:gd name="T104" fmla="*/ 415175 w 961"/>
                <a:gd name="T105" fmla="*/ 139518 h 681"/>
                <a:gd name="T106" fmla="*/ 486915 w 961"/>
                <a:gd name="T107" fmla="*/ 145719 h 681"/>
                <a:gd name="T108" fmla="*/ 549496 w 961"/>
                <a:gd name="T109" fmla="*/ 133317 h 6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61" h="681">
                  <a:moveTo>
                    <a:pt x="360" y="86"/>
                  </a:moveTo>
                  <a:lnTo>
                    <a:pt x="373" y="59"/>
                  </a:lnTo>
                  <a:lnTo>
                    <a:pt x="360" y="43"/>
                  </a:lnTo>
                  <a:lnTo>
                    <a:pt x="355" y="20"/>
                  </a:lnTo>
                  <a:lnTo>
                    <a:pt x="406" y="0"/>
                  </a:lnTo>
                  <a:lnTo>
                    <a:pt x="418" y="0"/>
                  </a:lnTo>
                  <a:lnTo>
                    <a:pt x="426" y="16"/>
                  </a:lnTo>
                  <a:lnTo>
                    <a:pt x="431" y="39"/>
                  </a:lnTo>
                  <a:lnTo>
                    <a:pt x="457" y="55"/>
                  </a:lnTo>
                  <a:lnTo>
                    <a:pt x="486" y="86"/>
                  </a:lnTo>
                  <a:lnTo>
                    <a:pt x="506" y="75"/>
                  </a:lnTo>
                  <a:lnTo>
                    <a:pt x="516" y="86"/>
                  </a:lnTo>
                  <a:lnTo>
                    <a:pt x="520" y="114"/>
                  </a:lnTo>
                  <a:lnTo>
                    <a:pt x="541" y="129"/>
                  </a:lnTo>
                  <a:lnTo>
                    <a:pt x="594" y="133"/>
                  </a:lnTo>
                  <a:lnTo>
                    <a:pt x="604" y="121"/>
                  </a:lnTo>
                  <a:lnTo>
                    <a:pt x="599" y="110"/>
                  </a:lnTo>
                  <a:lnTo>
                    <a:pt x="628" y="102"/>
                  </a:lnTo>
                  <a:lnTo>
                    <a:pt x="645" y="105"/>
                  </a:lnTo>
                  <a:lnTo>
                    <a:pt x="648" y="121"/>
                  </a:lnTo>
                  <a:lnTo>
                    <a:pt x="662" y="125"/>
                  </a:lnTo>
                  <a:lnTo>
                    <a:pt x="711" y="114"/>
                  </a:lnTo>
                  <a:lnTo>
                    <a:pt x="725" y="117"/>
                  </a:lnTo>
                  <a:lnTo>
                    <a:pt x="725" y="133"/>
                  </a:lnTo>
                  <a:lnTo>
                    <a:pt x="750" y="137"/>
                  </a:lnTo>
                  <a:lnTo>
                    <a:pt x="796" y="156"/>
                  </a:lnTo>
                  <a:lnTo>
                    <a:pt x="821" y="149"/>
                  </a:lnTo>
                  <a:lnTo>
                    <a:pt x="876" y="168"/>
                  </a:lnTo>
                  <a:lnTo>
                    <a:pt x="887" y="183"/>
                  </a:lnTo>
                  <a:lnTo>
                    <a:pt x="917" y="176"/>
                  </a:lnTo>
                  <a:lnTo>
                    <a:pt x="934" y="180"/>
                  </a:lnTo>
                  <a:lnTo>
                    <a:pt x="955" y="200"/>
                  </a:lnTo>
                  <a:lnTo>
                    <a:pt x="960" y="242"/>
                  </a:lnTo>
                  <a:lnTo>
                    <a:pt x="955" y="258"/>
                  </a:lnTo>
                  <a:lnTo>
                    <a:pt x="942" y="254"/>
                  </a:lnTo>
                  <a:lnTo>
                    <a:pt x="908" y="281"/>
                  </a:lnTo>
                  <a:lnTo>
                    <a:pt x="850" y="290"/>
                  </a:lnTo>
                  <a:lnTo>
                    <a:pt x="834" y="305"/>
                  </a:lnTo>
                  <a:lnTo>
                    <a:pt x="845" y="320"/>
                  </a:lnTo>
                  <a:lnTo>
                    <a:pt x="850" y="351"/>
                  </a:lnTo>
                  <a:lnTo>
                    <a:pt x="863" y="356"/>
                  </a:lnTo>
                  <a:lnTo>
                    <a:pt x="905" y="402"/>
                  </a:lnTo>
                  <a:lnTo>
                    <a:pt x="908" y="465"/>
                  </a:lnTo>
                  <a:lnTo>
                    <a:pt x="879" y="480"/>
                  </a:lnTo>
                  <a:lnTo>
                    <a:pt x="859" y="461"/>
                  </a:lnTo>
                  <a:lnTo>
                    <a:pt x="834" y="429"/>
                  </a:lnTo>
                  <a:lnTo>
                    <a:pt x="834" y="414"/>
                  </a:lnTo>
                  <a:lnTo>
                    <a:pt x="816" y="410"/>
                  </a:lnTo>
                  <a:lnTo>
                    <a:pt x="800" y="418"/>
                  </a:lnTo>
                  <a:lnTo>
                    <a:pt x="766" y="402"/>
                  </a:lnTo>
                  <a:lnTo>
                    <a:pt x="754" y="434"/>
                  </a:lnTo>
                  <a:lnTo>
                    <a:pt x="730" y="437"/>
                  </a:lnTo>
                  <a:lnTo>
                    <a:pt x="708" y="465"/>
                  </a:lnTo>
                  <a:lnTo>
                    <a:pt x="699" y="457"/>
                  </a:lnTo>
                  <a:lnTo>
                    <a:pt x="678" y="465"/>
                  </a:lnTo>
                  <a:lnTo>
                    <a:pt x="654" y="449"/>
                  </a:lnTo>
                  <a:lnTo>
                    <a:pt x="628" y="473"/>
                  </a:lnTo>
                  <a:lnTo>
                    <a:pt x="628" y="485"/>
                  </a:lnTo>
                  <a:lnTo>
                    <a:pt x="675" y="508"/>
                  </a:lnTo>
                  <a:lnTo>
                    <a:pt x="683" y="524"/>
                  </a:lnTo>
                  <a:lnTo>
                    <a:pt x="654" y="535"/>
                  </a:lnTo>
                  <a:lnTo>
                    <a:pt x="604" y="531"/>
                  </a:lnTo>
                  <a:lnTo>
                    <a:pt x="599" y="515"/>
                  </a:lnTo>
                  <a:lnTo>
                    <a:pt x="577" y="508"/>
                  </a:lnTo>
                  <a:lnTo>
                    <a:pt x="549" y="524"/>
                  </a:lnTo>
                  <a:lnTo>
                    <a:pt x="528" y="515"/>
                  </a:lnTo>
                  <a:lnTo>
                    <a:pt x="528" y="492"/>
                  </a:lnTo>
                  <a:lnTo>
                    <a:pt x="516" y="480"/>
                  </a:lnTo>
                  <a:lnTo>
                    <a:pt x="516" y="469"/>
                  </a:lnTo>
                  <a:lnTo>
                    <a:pt x="489" y="461"/>
                  </a:lnTo>
                  <a:lnTo>
                    <a:pt x="481" y="469"/>
                  </a:lnTo>
                  <a:lnTo>
                    <a:pt x="486" y="488"/>
                  </a:lnTo>
                  <a:lnTo>
                    <a:pt x="461" y="496"/>
                  </a:lnTo>
                  <a:lnTo>
                    <a:pt x="457" y="512"/>
                  </a:lnTo>
                  <a:lnTo>
                    <a:pt x="461" y="527"/>
                  </a:lnTo>
                  <a:lnTo>
                    <a:pt x="410" y="582"/>
                  </a:lnTo>
                  <a:lnTo>
                    <a:pt x="418" y="644"/>
                  </a:lnTo>
                  <a:lnTo>
                    <a:pt x="398" y="664"/>
                  </a:lnTo>
                  <a:lnTo>
                    <a:pt x="385" y="652"/>
                  </a:lnTo>
                  <a:lnTo>
                    <a:pt x="335" y="680"/>
                  </a:lnTo>
                  <a:lnTo>
                    <a:pt x="319" y="668"/>
                  </a:lnTo>
                  <a:lnTo>
                    <a:pt x="247" y="543"/>
                  </a:lnTo>
                  <a:lnTo>
                    <a:pt x="217" y="524"/>
                  </a:lnTo>
                  <a:lnTo>
                    <a:pt x="196" y="519"/>
                  </a:lnTo>
                  <a:lnTo>
                    <a:pt x="188" y="504"/>
                  </a:lnTo>
                  <a:lnTo>
                    <a:pt x="201" y="485"/>
                  </a:lnTo>
                  <a:lnTo>
                    <a:pt x="180" y="469"/>
                  </a:lnTo>
                  <a:lnTo>
                    <a:pt x="154" y="488"/>
                  </a:lnTo>
                  <a:lnTo>
                    <a:pt x="130" y="492"/>
                  </a:lnTo>
                  <a:lnTo>
                    <a:pt x="113" y="422"/>
                  </a:lnTo>
                  <a:lnTo>
                    <a:pt x="109" y="407"/>
                  </a:lnTo>
                  <a:lnTo>
                    <a:pt x="105" y="297"/>
                  </a:lnTo>
                  <a:lnTo>
                    <a:pt x="83" y="242"/>
                  </a:lnTo>
                  <a:lnTo>
                    <a:pt x="99" y="234"/>
                  </a:lnTo>
                  <a:lnTo>
                    <a:pt x="54" y="153"/>
                  </a:lnTo>
                  <a:lnTo>
                    <a:pt x="0" y="114"/>
                  </a:lnTo>
                  <a:lnTo>
                    <a:pt x="4" y="90"/>
                  </a:lnTo>
                  <a:lnTo>
                    <a:pt x="12" y="82"/>
                  </a:lnTo>
                  <a:lnTo>
                    <a:pt x="96" y="70"/>
                  </a:lnTo>
                  <a:lnTo>
                    <a:pt x="151" y="86"/>
                  </a:lnTo>
                  <a:lnTo>
                    <a:pt x="180" y="75"/>
                  </a:lnTo>
                  <a:lnTo>
                    <a:pt x="193" y="94"/>
                  </a:lnTo>
                  <a:lnTo>
                    <a:pt x="234" y="133"/>
                  </a:lnTo>
                  <a:lnTo>
                    <a:pt x="264" y="125"/>
                  </a:lnTo>
                  <a:lnTo>
                    <a:pt x="264" y="102"/>
                  </a:lnTo>
                  <a:lnTo>
                    <a:pt x="272" y="90"/>
                  </a:lnTo>
                  <a:lnTo>
                    <a:pt x="305" y="78"/>
                  </a:lnTo>
                  <a:lnTo>
                    <a:pt x="319" y="94"/>
                  </a:lnTo>
                  <a:lnTo>
                    <a:pt x="335" y="82"/>
                  </a:lnTo>
                  <a:lnTo>
                    <a:pt x="360" y="8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未知"/>
            <p:cNvSpPr>
              <a:spLocks/>
            </p:cNvSpPr>
            <p:nvPr/>
          </p:nvSpPr>
          <p:spPr bwMode="auto">
            <a:xfrm>
              <a:off x="1238770" y="3898785"/>
              <a:ext cx="2232439" cy="1142178"/>
            </a:xfrm>
            <a:custGeom>
              <a:avLst/>
              <a:gdLst>
                <a:gd name="T0" fmla="*/ 1411870 w 1514"/>
                <a:gd name="T1" fmla="*/ 1131643 h 766"/>
                <a:gd name="T2" fmla="*/ 1451728 w 1514"/>
                <a:gd name="T3" fmla="*/ 1173498 h 766"/>
                <a:gd name="T4" fmla="*/ 1566701 w 1514"/>
                <a:gd name="T5" fmla="*/ 1131643 h 766"/>
                <a:gd name="T6" fmla="*/ 1637218 w 1514"/>
                <a:gd name="T7" fmla="*/ 1083587 h 766"/>
                <a:gd name="T8" fmla="*/ 1726130 w 1514"/>
                <a:gd name="T9" fmla="*/ 1052583 h 766"/>
                <a:gd name="T10" fmla="*/ 1822708 w 1514"/>
                <a:gd name="T11" fmla="*/ 1023129 h 766"/>
                <a:gd name="T12" fmla="*/ 1971407 w 1514"/>
                <a:gd name="T13" fmla="*/ 999876 h 766"/>
                <a:gd name="T14" fmla="*/ 1977538 w 1514"/>
                <a:gd name="T15" fmla="*/ 1052583 h 766"/>
                <a:gd name="T16" fmla="*/ 2021995 w 1514"/>
                <a:gd name="T17" fmla="*/ 1060334 h 766"/>
                <a:gd name="T18" fmla="*/ 1997467 w 1514"/>
                <a:gd name="T19" fmla="*/ 1125442 h 766"/>
                <a:gd name="T20" fmla="*/ 2021995 w 1514"/>
                <a:gd name="T21" fmla="*/ 1131643 h 766"/>
                <a:gd name="T22" fmla="*/ 2150765 w 1514"/>
                <a:gd name="T23" fmla="*/ 1125442 h 766"/>
                <a:gd name="T24" fmla="*/ 2227413 w 1514"/>
                <a:gd name="T25" fmla="*/ 1150245 h 766"/>
                <a:gd name="T26" fmla="*/ 2259606 w 1514"/>
                <a:gd name="T27" fmla="*/ 1162647 h 766"/>
                <a:gd name="T28" fmla="*/ 2267271 w 1514"/>
                <a:gd name="T29" fmla="*/ 1083587 h 766"/>
                <a:gd name="T30" fmla="*/ 2319392 w 1514"/>
                <a:gd name="T31" fmla="*/ 1029330 h 766"/>
                <a:gd name="T32" fmla="*/ 2279535 w 1514"/>
                <a:gd name="T33" fmla="*/ 773548 h 766"/>
                <a:gd name="T34" fmla="*/ 2235078 w 1514"/>
                <a:gd name="T35" fmla="*/ 635580 h 766"/>
                <a:gd name="T36" fmla="*/ 2126237 w 1514"/>
                <a:gd name="T37" fmla="*/ 587524 h 766"/>
                <a:gd name="T38" fmla="*/ 2054187 w 1514"/>
                <a:gd name="T39" fmla="*/ 713090 h 766"/>
                <a:gd name="T40" fmla="*/ 1919285 w 1514"/>
                <a:gd name="T41" fmla="*/ 647982 h 766"/>
                <a:gd name="T42" fmla="*/ 1677075 w 1514"/>
                <a:gd name="T43" fmla="*/ 561171 h 766"/>
                <a:gd name="T44" fmla="*/ 1572833 w 1514"/>
                <a:gd name="T45" fmla="*/ 550320 h 766"/>
                <a:gd name="T46" fmla="*/ 1373546 w 1514"/>
                <a:gd name="T47" fmla="*/ 471260 h 766"/>
                <a:gd name="T48" fmla="*/ 1276969 w 1514"/>
                <a:gd name="T49" fmla="*/ 254232 h 766"/>
                <a:gd name="T50" fmla="*/ 1315293 w 1514"/>
                <a:gd name="T51" fmla="*/ 186023 h 766"/>
                <a:gd name="T52" fmla="*/ 1307628 w 1514"/>
                <a:gd name="T53" fmla="*/ 96112 h 766"/>
                <a:gd name="T54" fmla="*/ 1329090 w 1514"/>
                <a:gd name="T55" fmla="*/ 48056 h 766"/>
                <a:gd name="T56" fmla="*/ 1155864 w 1514"/>
                <a:gd name="T57" fmla="*/ 0 h 766"/>
                <a:gd name="T58" fmla="*/ 1027094 w 1514"/>
                <a:gd name="T59" fmla="*/ 18602 h 766"/>
                <a:gd name="T60" fmla="*/ 872263 w 1514"/>
                <a:gd name="T61" fmla="*/ 65108 h 766"/>
                <a:gd name="T62" fmla="*/ 718966 w 1514"/>
                <a:gd name="T63" fmla="*/ 83711 h 766"/>
                <a:gd name="T64" fmla="*/ 616256 w 1514"/>
                <a:gd name="T65" fmla="*/ 31004 h 766"/>
                <a:gd name="T66" fmla="*/ 441497 w 1514"/>
                <a:gd name="T67" fmla="*/ 60458 h 766"/>
                <a:gd name="T68" fmla="*/ 378645 w 1514"/>
                <a:gd name="T69" fmla="*/ 23253 h 766"/>
                <a:gd name="T70" fmla="*/ 248342 w 1514"/>
                <a:gd name="T71" fmla="*/ 35655 h 766"/>
                <a:gd name="T72" fmla="*/ 185490 w 1514"/>
                <a:gd name="T73" fmla="*/ 114714 h 766"/>
                <a:gd name="T74" fmla="*/ 151765 w 1514"/>
                <a:gd name="T75" fmla="*/ 156570 h 766"/>
                <a:gd name="T76" fmla="*/ 107308 w 1514"/>
                <a:gd name="T77" fmla="*/ 175172 h 766"/>
                <a:gd name="T78" fmla="*/ 88913 w 1514"/>
                <a:gd name="T79" fmla="*/ 204626 h 766"/>
                <a:gd name="T80" fmla="*/ 119572 w 1514"/>
                <a:gd name="T81" fmla="*/ 272834 h 766"/>
                <a:gd name="T82" fmla="*/ 114973 w 1514"/>
                <a:gd name="T83" fmla="*/ 344143 h 766"/>
                <a:gd name="T84" fmla="*/ 30660 w 1514"/>
                <a:gd name="T85" fmla="*/ 319340 h 766"/>
                <a:gd name="T86" fmla="*/ 0 w 1514"/>
                <a:gd name="T87" fmla="*/ 344143 h 766"/>
                <a:gd name="T88" fmla="*/ 18396 w 1514"/>
                <a:gd name="T89" fmla="*/ 410802 h 766"/>
                <a:gd name="T90" fmla="*/ 6132 w 1514"/>
                <a:gd name="T91" fmla="*/ 471260 h 766"/>
                <a:gd name="T92" fmla="*/ 50588 w 1514"/>
                <a:gd name="T93" fmla="*/ 489862 h 766"/>
                <a:gd name="T94" fmla="*/ 151765 w 1514"/>
                <a:gd name="T95" fmla="*/ 587524 h 766"/>
                <a:gd name="T96" fmla="*/ 211551 w 1514"/>
                <a:gd name="T97" fmla="*/ 671235 h 766"/>
                <a:gd name="T98" fmla="*/ 248342 w 1514"/>
                <a:gd name="T99" fmla="*/ 696038 h 766"/>
                <a:gd name="T100" fmla="*/ 320392 w 1514"/>
                <a:gd name="T101" fmla="*/ 689837 h 766"/>
                <a:gd name="T102" fmla="*/ 489019 w 1514"/>
                <a:gd name="T103" fmla="*/ 865009 h 766"/>
                <a:gd name="T104" fmla="*/ 538074 w 1514"/>
                <a:gd name="T105" fmla="*/ 847957 h 766"/>
                <a:gd name="T106" fmla="*/ 551871 w 1514"/>
                <a:gd name="T107" fmla="*/ 913065 h 766"/>
                <a:gd name="T108" fmla="*/ 653048 w 1514"/>
                <a:gd name="T109" fmla="*/ 954921 h 766"/>
                <a:gd name="T110" fmla="*/ 737361 w 1514"/>
                <a:gd name="T111" fmla="*/ 1033981 h 766"/>
                <a:gd name="T112" fmla="*/ 757290 w 1514"/>
                <a:gd name="T113" fmla="*/ 1071185 h 766"/>
                <a:gd name="T114" fmla="*/ 846203 w 1514"/>
                <a:gd name="T115" fmla="*/ 1064985 h 766"/>
                <a:gd name="T116" fmla="*/ 1008698 w 1514"/>
                <a:gd name="T117" fmla="*/ 1102189 h 766"/>
                <a:gd name="T118" fmla="*/ 1083814 w 1514"/>
                <a:gd name="T119" fmla="*/ 1120792 h 766"/>
                <a:gd name="T120" fmla="*/ 1083814 w 1514"/>
                <a:gd name="T121" fmla="*/ 1185900 h 766"/>
                <a:gd name="T122" fmla="*/ 1227913 w 1514"/>
                <a:gd name="T123" fmla="*/ 1083587 h 766"/>
                <a:gd name="T124" fmla="*/ 1336755 w 1514"/>
                <a:gd name="T125" fmla="*/ 1125442 h 7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14" h="766">
                  <a:moveTo>
                    <a:pt x="872" y="726"/>
                  </a:moveTo>
                  <a:lnTo>
                    <a:pt x="921" y="730"/>
                  </a:lnTo>
                  <a:lnTo>
                    <a:pt x="938" y="753"/>
                  </a:lnTo>
                  <a:lnTo>
                    <a:pt x="947" y="757"/>
                  </a:lnTo>
                  <a:lnTo>
                    <a:pt x="1018" y="742"/>
                  </a:lnTo>
                  <a:lnTo>
                    <a:pt x="1022" y="730"/>
                  </a:lnTo>
                  <a:lnTo>
                    <a:pt x="1034" y="726"/>
                  </a:lnTo>
                  <a:lnTo>
                    <a:pt x="1068" y="699"/>
                  </a:lnTo>
                  <a:lnTo>
                    <a:pt x="1102" y="694"/>
                  </a:lnTo>
                  <a:lnTo>
                    <a:pt x="1126" y="679"/>
                  </a:lnTo>
                  <a:lnTo>
                    <a:pt x="1181" y="648"/>
                  </a:lnTo>
                  <a:lnTo>
                    <a:pt x="1189" y="660"/>
                  </a:lnTo>
                  <a:lnTo>
                    <a:pt x="1228" y="672"/>
                  </a:lnTo>
                  <a:lnTo>
                    <a:pt x="1286" y="645"/>
                  </a:lnTo>
                  <a:lnTo>
                    <a:pt x="1306" y="655"/>
                  </a:lnTo>
                  <a:lnTo>
                    <a:pt x="1290" y="679"/>
                  </a:lnTo>
                  <a:lnTo>
                    <a:pt x="1294" y="684"/>
                  </a:lnTo>
                  <a:lnTo>
                    <a:pt x="1319" y="684"/>
                  </a:lnTo>
                  <a:lnTo>
                    <a:pt x="1319" y="691"/>
                  </a:lnTo>
                  <a:lnTo>
                    <a:pt x="1303" y="726"/>
                  </a:lnTo>
                  <a:lnTo>
                    <a:pt x="1306" y="730"/>
                  </a:lnTo>
                  <a:lnTo>
                    <a:pt x="1319" y="730"/>
                  </a:lnTo>
                  <a:lnTo>
                    <a:pt x="1377" y="745"/>
                  </a:lnTo>
                  <a:lnTo>
                    <a:pt x="1403" y="726"/>
                  </a:lnTo>
                  <a:lnTo>
                    <a:pt x="1440" y="753"/>
                  </a:lnTo>
                  <a:lnTo>
                    <a:pt x="1453" y="742"/>
                  </a:lnTo>
                  <a:lnTo>
                    <a:pt x="1461" y="750"/>
                  </a:lnTo>
                  <a:lnTo>
                    <a:pt x="1474" y="750"/>
                  </a:lnTo>
                  <a:lnTo>
                    <a:pt x="1483" y="742"/>
                  </a:lnTo>
                  <a:lnTo>
                    <a:pt x="1479" y="699"/>
                  </a:lnTo>
                  <a:lnTo>
                    <a:pt x="1492" y="691"/>
                  </a:lnTo>
                  <a:lnTo>
                    <a:pt x="1513" y="664"/>
                  </a:lnTo>
                  <a:lnTo>
                    <a:pt x="1508" y="554"/>
                  </a:lnTo>
                  <a:lnTo>
                    <a:pt x="1487" y="499"/>
                  </a:lnTo>
                  <a:lnTo>
                    <a:pt x="1503" y="492"/>
                  </a:lnTo>
                  <a:lnTo>
                    <a:pt x="1458" y="410"/>
                  </a:lnTo>
                  <a:lnTo>
                    <a:pt x="1403" y="371"/>
                  </a:lnTo>
                  <a:lnTo>
                    <a:pt x="1387" y="379"/>
                  </a:lnTo>
                  <a:lnTo>
                    <a:pt x="1387" y="401"/>
                  </a:lnTo>
                  <a:lnTo>
                    <a:pt x="1340" y="460"/>
                  </a:lnTo>
                  <a:lnTo>
                    <a:pt x="1256" y="445"/>
                  </a:lnTo>
                  <a:lnTo>
                    <a:pt x="1252" y="418"/>
                  </a:lnTo>
                  <a:lnTo>
                    <a:pt x="1201" y="382"/>
                  </a:lnTo>
                  <a:lnTo>
                    <a:pt x="1094" y="362"/>
                  </a:lnTo>
                  <a:lnTo>
                    <a:pt x="1042" y="355"/>
                  </a:lnTo>
                  <a:lnTo>
                    <a:pt x="1026" y="355"/>
                  </a:lnTo>
                  <a:lnTo>
                    <a:pt x="984" y="323"/>
                  </a:lnTo>
                  <a:lnTo>
                    <a:pt x="896" y="304"/>
                  </a:lnTo>
                  <a:lnTo>
                    <a:pt x="837" y="195"/>
                  </a:lnTo>
                  <a:lnTo>
                    <a:pt x="833" y="164"/>
                  </a:lnTo>
                  <a:lnTo>
                    <a:pt x="858" y="156"/>
                  </a:lnTo>
                  <a:lnTo>
                    <a:pt x="858" y="120"/>
                  </a:lnTo>
                  <a:lnTo>
                    <a:pt x="875" y="78"/>
                  </a:lnTo>
                  <a:lnTo>
                    <a:pt x="853" y="62"/>
                  </a:lnTo>
                  <a:lnTo>
                    <a:pt x="884" y="39"/>
                  </a:lnTo>
                  <a:lnTo>
                    <a:pt x="867" y="31"/>
                  </a:lnTo>
                  <a:lnTo>
                    <a:pt x="825" y="31"/>
                  </a:lnTo>
                  <a:lnTo>
                    <a:pt x="754" y="0"/>
                  </a:lnTo>
                  <a:lnTo>
                    <a:pt x="707" y="0"/>
                  </a:lnTo>
                  <a:lnTo>
                    <a:pt x="670" y="12"/>
                  </a:lnTo>
                  <a:lnTo>
                    <a:pt x="632" y="12"/>
                  </a:lnTo>
                  <a:lnTo>
                    <a:pt x="569" y="42"/>
                  </a:lnTo>
                  <a:lnTo>
                    <a:pt x="519" y="35"/>
                  </a:lnTo>
                  <a:lnTo>
                    <a:pt x="469" y="54"/>
                  </a:lnTo>
                  <a:lnTo>
                    <a:pt x="426" y="39"/>
                  </a:lnTo>
                  <a:lnTo>
                    <a:pt x="402" y="20"/>
                  </a:lnTo>
                  <a:lnTo>
                    <a:pt x="335" y="12"/>
                  </a:lnTo>
                  <a:lnTo>
                    <a:pt x="288" y="39"/>
                  </a:lnTo>
                  <a:lnTo>
                    <a:pt x="264" y="27"/>
                  </a:lnTo>
                  <a:lnTo>
                    <a:pt x="247" y="15"/>
                  </a:lnTo>
                  <a:lnTo>
                    <a:pt x="196" y="3"/>
                  </a:lnTo>
                  <a:lnTo>
                    <a:pt x="162" y="23"/>
                  </a:lnTo>
                  <a:lnTo>
                    <a:pt x="151" y="59"/>
                  </a:lnTo>
                  <a:lnTo>
                    <a:pt x="121" y="74"/>
                  </a:lnTo>
                  <a:lnTo>
                    <a:pt x="117" y="93"/>
                  </a:lnTo>
                  <a:lnTo>
                    <a:pt x="99" y="101"/>
                  </a:lnTo>
                  <a:lnTo>
                    <a:pt x="78" y="98"/>
                  </a:lnTo>
                  <a:lnTo>
                    <a:pt x="70" y="113"/>
                  </a:lnTo>
                  <a:lnTo>
                    <a:pt x="67" y="132"/>
                  </a:lnTo>
                  <a:lnTo>
                    <a:pt x="58" y="132"/>
                  </a:lnTo>
                  <a:lnTo>
                    <a:pt x="54" y="156"/>
                  </a:lnTo>
                  <a:lnTo>
                    <a:pt x="78" y="176"/>
                  </a:lnTo>
                  <a:lnTo>
                    <a:pt x="83" y="211"/>
                  </a:lnTo>
                  <a:lnTo>
                    <a:pt x="75" y="222"/>
                  </a:lnTo>
                  <a:lnTo>
                    <a:pt x="37" y="226"/>
                  </a:lnTo>
                  <a:lnTo>
                    <a:pt x="20" y="206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8" y="250"/>
                  </a:lnTo>
                  <a:lnTo>
                    <a:pt x="12" y="265"/>
                  </a:lnTo>
                  <a:lnTo>
                    <a:pt x="12" y="289"/>
                  </a:lnTo>
                  <a:lnTo>
                    <a:pt x="4" y="304"/>
                  </a:lnTo>
                  <a:lnTo>
                    <a:pt x="8" y="316"/>
                  </a:lnTo>
                  <a:lnTo>
                    <a:pt x="33" y="316"/>
                  </a:lnTo>
                  <a:lnTo>
                    <a:pt x="46" y="340"/>
                  </a:lnTo>
                  <a:lnTo>
                    <a:pt x="99" y="379"/>
                  </a:lnTo>
                  <a:lnTo>
                    <a:pt x="99" y="391"/>
                  </a:lnTo>
                  <a:lnTo>
                    <a:pt x="138" y="433"/>
                  </a:lnTo>
                  <a:lnTo>
                    <a:pt x="151" y="445"/>
                  </a:lnTo>
                  <a:lnTo>
                    <a:pt x="162" y="449"/>
                  </a:lnTo>
                  <a:lnTo>
                    <a:pt x="188" y="430"/>
                  </a:lnTo>
                  <a:lnTo>
                    <a:pt x="209" y="445"/>
                  </a:lnTo>
                  <a:lnTo>
                    <a:pt x="300" y="519"/>
                  </a:lnTo>
                  <a:lnTo>
                    <a:pt x="319" y="558"/>
                  </a:lnTo>
                  <a:lnTo>
                    <a:pt x="339" y="558"/>
                  </a:lnTo>
                  <a:lnTo>
                    <a:pt x="351" y="547"/>
                  </a:lnTo>
                  <a:lnTo>
                    <a:pt x="360" y="554"/>
                  </a:lnTo>
                  <a:lnTo>
                    <a:pt x="360" y="589"/>
                  </a:lnTo>
                  <a:lnTo>
                    <a:pt x="414" y="616"/>
                  </a:lnTo>
                  <a:lnTo>
                    <a:pt x="426" y="616"/>
                  </a:lnTo>
                  <a:lnTo>
                    <a:pt x="434" y="645"/>
                  </a:lnTo>
                  <a:lnTo>
                    <a:pt x="481" y="667"/>
                  </a:lnTo>
                  <a:lnTo>
                    <a:pt x="486" y="684"/>
                  </a:lnTo>
                  <a:lnTo>
                    <a:pt x="494" y="691"/>
                  </a:lnTo>
                  <a:lnTo>
                    <a:pt x="532" y="687"/>
                  </a:lnTo>
                  <a:lnTo>
                    <a:pt x="552" y="687"/>
                  </a:lnTo>
                  <a:lnTo>
                    <a:pt x="587" y="711"/>
                  </a:lnTo>
                  <a:lnTo>
                    <a:pt x="658" y="711"/>
                  </a:lnTo>
                  <a:lnTo>
                    <a:pt x="699" y="706"/>
                  </a:lnTo>
                  <a:lnTo>
                    <a:pt x="707" y="723"/>
                  </a:lnTo>
                  <a:lnTo>
                    <a:pt x="699" y="753"/>
                  </a:lnTo>
                  <a:lnTo>
                    <a:pt x="707" y="765"/>
                  </a:lnTo>
                  <a:lnTo>
                    <a:pt x="749" y="734"/>
                  </a:lnTo>
                  <a:lnTo>
                    <a:pt x="801" y="699"/>
                  </a:lnTo>
                  <a:lnTo>
                    <a:pt x="837" y="706"/>
                  </a:lnTo>
                  <a:lnTo>
                    <a:pt x="872" y="72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未知"/>
            <p:cNvSpPr>
              <a:spLocks/>
            </p:cNvSpPr>
            <p:nvPr/>
          </p:nvSpPr>
          <p:spPr bwMode="auto">
            <a:xfrm>
              <a:off x="2464932" y="3613241"/>
              <a:ext cx="1447572" cy="972683"/>
            </a:xfrm>
            <a:custGeom>
              <a:avLst/>
              <a:gdLst>
                <a:gd name="T0" fmla="*/ 122478 w 983"/>
                <a:gd name="T1" fmla="*/ 374762 h 653"/>
                <a:gd name="T2" fmla="*/ 191372 w 983"/>
                <a:gd name="T3" fmla="*/ 332949 h 653"/>
                <a:gd name="T4" fmla="*/ 166876 w 983"/>
                <a:gd name="T5" fmla="*/ 315915 h 653"/>
                <a:gd name="T6" fmla="*/ 211275 w 983"/>
                <a:gd name="T7" fmla="*/ 272554 h 653"/>
                <a:gd name="T8" fmla="*/ 154629 w 983"/>
                <a:gd name="T9" fmla="*/ 164152 h 653"/>
                <a:gd name="T10" fmla="*/ 186779 w 983"/>
                <a:gd name="T11" fmla="*/ 66590 h 653"/>
                <a:gd name="T12" fmla="*/ 494505 w 983"/>
                <a:gd name="T13" fmla="*/ 0 h 653"/>
                <a:gd name="T14" fmla="*/ 673630 w 983"/>
                <a:gd name="T15" fmla="*/ 37166 h 653"/>
                <a:gd name="T16" fmla="*/ 783860 w 983"/>
                <a:gd name="T17" fmla="*/ 97562 h 653"/>
                <a:gd name="T18" fmla="*/ 880312 w 983"/>
                <a:gd name="T19" fmla="*/ 55750 h 653"/>
                <a:gd name="T20" fmla="*/ 1013507 w 983"/>
                <a:gd name="T21" fmla="*/ 43361 h 653"/>
                <a:gd name="T22" fmla="*/ 1181914 w 983"/>
                <a:gd name="T23" fmla="*/ 85173 h 653"/>
                <a:gd name="T24" fmla="*/ 1282958 w 983"/>
                <a:gd name="T25" fmla="*/ 199770 h 653"/>
                <a:gd name="T26" fmla="*/ 1379410 w 983"/>
                <a:gd name="T27" fmla="*/ 230742 h 653"/>
                <a:gd name="T28" fmla="*/ 1477392 w 983"/>
                <a:gd name="T29" fmla="*/ 388699 h 653"/>
                <a:gd name="T30" fmla="*/ 1495764 w 983"/>
                <a:gd name="T31" fmla="*/ 495553 h 653"/>
                <a:gd name="T32" fmla="*/ 1445242 w 983"/>
                <a:gd name="T33" fmla="*/ 574531 h 653"/>
                <a:gd name="T34" fmla="*/ 1387065 w 983"/>
                <a:gd name="T35" fmla="*/ 622538 h 653"/>
                <a:gd name="T36" fmla="*/ 1362569 w 983"/>
                <a:gd name="T37" fmla="*/ 695322 h 653"/>
                <a:gd name="T38" fmla="*/ 1298268 w 983"/>
                <a:gd name="T39" fmla="*/ 659704 h 653"/>
                <a:gd name="T40" fmla="*/ 1302861 w 983"/>
                <a:gd name="T41" fmla="*/ 713905 h 653"/>
                <a:gd name="T42" fmla="*/ 1399313 w 983"/>
                <a:gd name="T43" fmla="*/ 763461 h 653"/>
                <a:gd name="T44" fmla="*/ 1445242 w 983"/>
                <a:gd name="T45" fmla="*/ 786690 h 653"/>
                <a:gd name="T46" fmla="*/ 1387065 w 983"/>
                <a:gd name="T47" fmla="*/ 823856 h 653"/>
                <a:gd name="T48" fmla="*/ 1341136 w 983"/>
                <a:gd name="T49" fmla="*/ 816113 h 653"/>
                <a:gd name="T50" fmla="*/ 1278365 w 983"/>
                <a:gd name="T51" fmla="*/ 853280 h 653"/>
                <a:gd name="T52" fmla="*/ 1232436 w 983"/>
                <a:gd name="T53" fmla="*/ 902835 h 653"/>
                <a:gd name="T54" fmla="*/ 1148232 w 983"/>
                <a:gd name="T55" fmla="*/ 811467 h 653"/>
                <a:gd name="T56" fmla="*/ 1021161 w 983"/>
                <a:gd name="T57" fmla="*/ 805273 h 653"/>
                <a:gd name="T58" fmla="*/ 880312 w 983"/>
                <a:gd name="T59" fmla="*/ 834696 h 653"/>
                <a:gd name="T60" fmla="*/ 846630 w 983"/>
                <a:gd name="T61" fmla="*/ 884252 h 653"/>
                <a:gd name="T62" fmla="*/ 777736 w 983"/>
                <a:gd name="T63" fmla="*/ 1009688 h 653"/>
                <a:gd name="T64" fmla="*/ 639948 w 983"/>
                <a:gd name="T65" fmla="*/ 944647 h 653"/>
                <a:gd name="T66" fmla="*/ 398054 w 983"/>
                <a:gd name="T67" fmla="*/ 857925 h 653"/>
                <a:gd name="T68" fmla="*/ 295478 w 983"/>
                <a:gd name="T69" fmla="*/ 847085 h 653"/>
                <a:gd name="T70" fmla="*/ 94921 w 983"/>
                <a:gd name="T71" fmla="*/ 768107 h 653"/>
                <a:gd name="T72" fmla="*/ 0 w 983"/>
                <a:gd name="T73" fmla="*/ 551302 h 653"/>
                <a:gd name="T74" fmla="*/ 38274 w 983"/>
                <a:gd name="T75" fmla="*/ 483164 h 653"/>
                <a:gd name="T76" fmla="*/ 30620 w 983"/>
                <a:gd name="T77" fmla="*/ 393345 h 6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83" h="653">
                  <a:moveTo>
                    <a:pt x="51" y="231"/>
                  </a:moveTo>
                  <a:lnTo>
                    <a:pt x="80" y="242"/>
                  </a:lnTo>
                  <a:lnTo>
                    <a:pt x="135" y="227"/>
                  </a:lnTo>
                  <a:lnTo>
                    <a:pt x="125" y="215"/>
                  </a:lnTo>
                  <a:lnTo>
                    <a:pt x="114" y="215"/>
                  </a:lnTo>
                  <a:lnTo>
                    <a:pt x="109" y="204"/>
                  </a:lnTo>
                  <a:lnTo>
                    <a:pt x="114" y="188"/>
                  </a:lnTo>
                  <a:lnTo>
                    <a:pt x="138" y="176"/>
                  </a:lnTo>
                  <a:lnTo>
                    <a:pt x="155" y="149"/>
                  </a:lnTo>
                  <a:lnTo>
                    <a:pt x="101" y="106"/>
                  </a:lnTo>
                  <a:lnTo>
                    <a:pt x="96" y="63"/>
                  </a:lnTo>
                  <a:lnTo>
                    <a:pt x="122" y="43"/>
                  </a:lnTo>
                  <a:lnTo>
                    <a:pt x="311" y="9"/>
                  </a:lnTo>
                  <a:lnTo>
                    <a:pt x="323" y="0"/>
                  </a:lnTo>
                  <a:lnTo>
                    <a:pt x="347" y="4"/>
                  </a:lnTo>
                  <a:lnTo>
                    <a:pt x="440" y="24"/>
                  </a:lnTo>
                  <a:lnTo>
                    <a:pt x="470" y="39"/>
                  </a:lnTo>
                  <a:lnTo>
                    <a:pt x="512" y="63"/>
                  </a:lnTo>
                  <a:lnTo>
                    <a:pt x="536" y="59"/>
                  </a:lnTo>
                  <a:lnTo>
                    <a:pt x="575" y="36"/>
                  </a:lnTo>
                  <a:lnTo>
                    <a:pt x="629" y="43"/>
                  </a:lnTo>
                  <a:lnTo>
                    <a:pt x="662" y="28"/>
                  </a:lnTo>
                  <a:lnTo>
                    <a:pt x="733" y="71"/>
                  </a:lnTo>
                  <a:lnTo>
                    <a:pt x="772" y="55"/>
                  </a:lnTo>
                  <a:lnTo>
                    <a:pt x="793" y="102"/>
                  </a:lnTo>
                  <a:lnTo>
                    <a:pt x="838" y="129"/>
                  </a:lnTo>
                  <a:lnTo>
                    <a:pt x="876" y="161"/>
                  </a:lnTo>
                  <a:lnTo>
                    <a:pt x="901" y="149"/>
                  </a:lnTo>
                  <a:lnTo>
                    <a:pt x="953" y="212"/>
                  </a:lnTo>
                  <a:lnTo>
                    <a:pt x="965" y="251"/>
                  </a:lnTo>
                  <a:lnTo>
                    <a:pt x="982" y="273"/>
                  </a:lnTo>
                  <a:lnTo>
                    <a:pt x="977" y="320"/>
                  </a:lnTo>
                  <a:lnTo>
                    <a:pt x="935" y="351"/>
                  </a:lnTo>
                  <a:lnTo>
                    <a:pt x="944" y="371"/>
                  </a:lnTo>
                  <a:lnTo>
                    <a:pt x="927" y="387"/>
                  </a:lnTo>
                  <a:lnTo>
                    <a:pt x="906" y="402"/>
                  </a:lnTo>
                  <a:lnTo>
                    <a:pt x="906" y="434"/>
                  </a:lnTo>
                  <a:lnTo>
                    <a:pt x="890" y="449"/>
                  </a:lnTo>
                  <a:lnTo>
                    <a:pt x="868" y="442"/>
                  </a:lnTo>
                  <a:lnTo>
                    <a:pt x="848" y="426"/>
                  </a:lnTo>
                  <a:lnTo>
                    <a:pt x="838" y="446"/>
                  </a:lnTo>
                  <a:lnTo>
                    <a:pt x="851" y="461"/>
                  </a:lnTo>
                  <a:lnTo>
                    <a:pt x="880" y="465"/>
                  </a:lnTo>
                  <a:lnTo>
                    <a:pt x="914" y="493"/>
                  </a:lnTo>
                  <a:lnTo>
                    <a:pt x="931" y="493"/>
                  </a:lnTo>
                  <a:lnTo>
                    <a:pt x="944" y="508"/>
                  </a:lnTo>
                  <a:lnTo>
                    <a:pt x="931" y="535"/>
                  </a:lnTo>
                  <a:lnTo>
                    <a:pt x="906" y="532"/>
                  </a:lnTo>
                  <a:lnTo>
                    <a:pt x="890" y="544"/>
                  </a:lnTo>
                  <a:lnTo>
                    <a:pt x="876" y="527"/>
                  </a:lnTo>
                  <a:lnTo>
                    <a:pt x="843" y="539"/>
                  </a:lnTo>
                  <a:lnTo>
                    <a:pt x="835" y="551"/>
                  </a:lnTo>
                  <a:lnTo>
                    <a:pt x="835" y="574"/>
                  </a:lnTo>
                  <a:lnTo>
                    <a:pt x="805" y="583"/>
                  </a:lnTo>
                  <a:lnTo>
                    <a:pt x="764" y="544"/>
                  </a:lnTo>
                  <a:lnTo>
                    <a:pt x="750" y="524"/>
                  </a:lnTo>
                  <a:lnTo>
                    <a:pt x="722" y="535"/>
                  </a:lnTo>
                  <a:lnTo>
                    <a:pt x="667" y="520"/>
                  </a:lnTo>
                  <a:lnTo>
                    <a:pt x="583" y="532"/>
                  </a:lnTo>
                  <a:lnTo>
                    <a:pt x="575" y="539"/>
                  </a:lnTo>
                  <a:lnTo>
                    <a:pt x="571" y="563"/>
                  </a:lnTo>
                  <a:lnTo>
                    <a:pt x="553" y="571"/>
                  </a:lnTo>
                  <a:lnTo>
                    <a:pt x="553" y="593"/>
                  </a:lnTo>
                  <a:lnTo>
                    <a:pt x="508" y="652"/>
                  </a:lnTo>
                  <a:lnTo>
                    <a:pt x="423" y="637"/>
                  </a:lnTo>
                  <a:lnTo>
                    <a:pt x="418" y="610"/>
                  </a:lnTo>
                  <a:lnTo>
                    <a:pt x="369" y="574"/>
                  </a:lnTo>
                  <a:lnTo>
                    <a:pt x="260" y="554"/>
                  </a:lnTo>
                  <a:lnTo>
                    <a:pt x="209" y="547"/>
                  </a:lnTo>
                  <a:lnTo>
                    <a:pt x="193" y="547"/>
                  </a:lnTo>
                  <a:lnTo>
                    <a:pt x="151" y="515"/>
                  </a:lnTo>
                  <a:lnTo>
                    <a:pt x="62" y="496"/>
                  </a:lnTo>
                  <a:lnTo>
                    <a:pt x="4" y="387"/>
                  </a:lnTo>
                  <a:lnTo>
                    <a:pt x="0" y="356"/>
                  </a:lnTo>
                  <a:lnTo>
                    <a:pt x="25" y="348"/>
                  </a:lnTo>
                  <a:lnTo>
                    <a:pt x="25" y="312"/>
                  </a:lnTo>
                  <a:lnTo>
                    <a:pt x="42" y="270"/>
                  </a:lnTo>
                  <a:lnTo>
                    <a:pt x="20" y="254"/>
                  </a:lnTo>
                  <a:lnTo>
                    <a:pt x="51" y="231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未知"/>
            <p:cNvSpPr>
              <a:spLocks/>
            </p:cNvSpPr>
            <p:nvPr/>
          </p:nvSpPr>
          <p:spPr bwMode="auto">
            <a:xfrm>
              <a:off x="2464932" y="3613241"/>
              <a:ext cx="1447572" cy="972683"/>
            </a:xfrm>
            <a:custGeom>
              <a:avLst/>
              <a:gdLst>
                <a:gd name="T0" fmla="*/ 122478 w 983"/>
                <a:gd name="T1" fmla="*/ 374762 h 653"/>
                <a:gd name="T2" fmla="*/ 191372 w 983"/>
                <a:gd name="T3" fmla="*/ 332949 h 653"/>
                <a:gd name="T4" fmla="*/ 166876 w 983"/>
                <a:gd name="T5" fmla="*/ 315915 h 653"/>
                <a:gd name="T6" fmla="*/ 211275 w 983"/>
                <a:gd name="T7" fmla="*/ 272554 h 653"/>
                <a:gd name="T8" fmla="*/ 154629 w 983"/>
                <a:gd name="T9" fmla="*/ 164152 h 653"/>
                <a:gd name="T10" fmla="*/ 186779 w 983"/>
                <a:gd name="T11" fmla="*/ 66590 h 653"/>
                <a:gd name="T12" fmla="*/ 494505 w 983"/>
                <a:gd name="T13" fmla="*/ 0 h 653"/>
                <a:gd name="T14" fmla="*/ 673630 w 983"/>
                <a:gd name="T15" fmla="*/ 37166 h 653"/>
                <a:gd name="T16" fmla="*/ 783860 w 983"/>
                <a:gd name="T17" fmla="*/ 97562 h 653"/>
                <a:gd name="T18" fmla="*/ 880312 w 983"/>
                <a:gd name="T19" fmla="*/ 55750 h 653"/>
                <a:gd name="T20" fmla="*/ 1013507 w 983"/>
                <a:gd name="T21" fmla="*/ 43361 h 653"/>
                <a:gd name="T22" fmla="*/ 1181914 w 983"/>
                <a:gd name="T23" fmla="*/ 85173 h 653"/>
                <a:gd name="T24" fmla="*/ 1282958 w 983"/>
                <a:gd name="T25" fmla="*/ 199770 h 653"/>
                <a:gd name="T26" fmla="*/ 1379410 w 983"/>
                <a:gd name="T27" fmla="*/ 230742 h 653"/>
                <a:gd name="T28" fmla="*/ 1477392 w 983"/>
                <a:gd name="T29" fmla="*/ 388699 h 653"/>
                <a:gd name="T30" fmla="*/ 1495764 w 983"/>
                <a:gd name="T31" fmla="*/ 495553 h 653"/>
                <a:gd name="T32" fmla="*/ 1445242 w 983"/>
                <a:gd name="T33" fmla="*/ 574531 h 653"/>
                <a:gd name="T34" fmla="*/ 1387065 w 983"/>
                <a:gd name="T35" fmla="*/ 622538 h 653"/>
                <a:gd name="T36" fmla="*/ 1362569 w 983"/>
                <a:gd name="T37" fmla="*/ 695322 h 653"/>
                <a:gd name="T38" fmla="*/ 1298268 w 983"/>
                <a:gd name="T39" fmla="*/ 659704 h 653"/>
                <a:gd name="T40" fmla="*/ 1302861 w 983"/>
                <a:gd name="T41" fmla="*/ 713905 h 653"/>
                <a:gd name="T42" fmla="*/ 1399313 w 983"/>
                <a:gd name="T43" fmla="*/ 763461 h 653"/>
                <a:gd name="T44" fmla="*/ 1445242 w 983"/>
                <a:gd name="T45" fmla="*/ 786690 h 653"/>
                <a:gd name="T46" fmla="*/ 1387065 w 983"/>
                <a:gd name="T47" fmla="*/ 823856 h 653"/>
                <a:gd name="T48" fmla="*/ 1341136 w 983"/>
                <a:gd name="T49" fmla="*/ 816113 h 653"/>
                <a:gd name="T50" fmla="*/ 1278365 w 983"/>
                <a:gd name="T51" fmla="*/ 853280 h 653"/>
                <a:gd name="T52" fmla="*/ 1232436 w 983"/>
                <a:gd name="T53" fmla="*/ 902835 h 653"/>
                <a:gd name="T54" fmla="*/ 1148232 w 983"/>
                <a:gd name="T55" fmla="*/ 811467 h 653"/>
                <a:gd name="T56" fmla="*/ 1021161 w 983"/>
                <a:gd name="T57" fmla="*/ 805273 h 653"/>
                <a:gd name="T58" fmla="*/ 880312 w 983"/>
                <a:gd name="T59" fmla="*/ 834696 h 653"/>
                <a:gd name="T60" fmla="*/ 846630 w 983"/>
                <a:gd name="T61" fmla="*/ 884252 h 653"/>
                <a:gd name="T62" fmla="*/ 777736 w 983"/>
                <a:gd name="T63" fmla="*/ 1009688 h 653"/>
                <a:gd name="T64" fmla="*/ 639948 w 983"/>
                <a:gd name="T65" fmla="*/ 944647 h 653"/>
                <a:gd name="T66" fmla="*/ 398054 w 983"/>
                <a:gd name="T67" fmla="*/ 857925 h 653"/>
                <a:gd name="T68" fmla="*/ 295478 w 983"/>
                <a:gd name="T69" fmla="*/ 847085 h 653"/>
                <a:gd name="T70" fmla="*/ 94921 w 983"/>
                <a:gd name="T71" fmla="*/ 768107 h 653"/>
                <a:gd name="T72" fmla="*/ 0 w 983"/>
                <a:gd name="T73" fmla="*/ 551302 h 653"/>
                <a:gd name="T74" fmla="*/ 38274 w 983"/>
                <a:gd name="T75" fmla="*/ 483164 h 653"/>
                <a:gd name="T76" fmla="*/ 30620 w 983"/>
                <a:gd name="T77" fmla="*/ 393345 h 6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83" h="653">
                  <a:moveTo>
                    <a:pt x="51" y="231"/>
                  </a:moveTo>
                  <a:lnTo>
                    <a:pt x="80" y="242"/>
                  </a:lnTo>
                  <a:lnTo>
                    <a:pt x="135" y="227"/>
                  </a:lnTo>
                  <a:lnTo>
                    <a:pt x="125" y="215"/>
                  </a:lnTo>
                  <a:lnTo>
                    <a:pt x="114" y="215"/>
                  </a:lnTo>
                  <a:lnTo>
                    <a:pt x="109" y="204"/>
                  </a:lnTo>
                  <a:lnTo>
                    <a:pt x="114" y="188"/>
                  </a:lnTo>
                  <a:lnTo>
                    <a:pt x="138" y="176"/>
                  </a:lnTo>
                  <a:lnTo>
                    <a:pt x="155" y="149"/>
                  </a:lnTo>
                  <a:lnTo>
                    <a:pt x="101" y="106"/>
                  </a:lnTo>
                  <a:lnTo>
                    <a:pt x="96" y="63"/>
                  </a:lnTo>
                  <a:lnTo>
                    <a:pt x="122" y="43"/>
                  </a:lnTo>
                  <a:lnTo>
                    <a:pt x="311" y="9"/>
                  </a:lnTo>
                  <a:lnTo>
                    <a:pt x="323" y="0"/>
                  </a:lnTo>
                  <a:lnTo>
                    <a:pt x="347" y="4"/>
                  </a:lnTo>
                  <a:lnTo>
                    <a:pt x="440" y="24"/>
                  </a:lnTo>
                  <a:lnTo>
                    <a:pt x="470" y="39"/>
                  </a:lnTo>
                  <a:lnTo>
                    <a:pt x="512" y="63"/>
                  </a:lnTo>
                  <a:lnTo>
                    <a:pt x="536" y="59"/>
                  </a:lnTo>
                  <a:lnTo>
                    <a:pt x="575" y="36"/>
                  </a:lnTo>
                  <a:lnTo>
                    <a:pt x="629" y="43"/>
                  </a:lnTo>
                  <a:lnTo>
                    <a:pt x="662" y="28"/>
                  </a:lnTo>
                  <a:lnTo>
                    <a:pt x="733" y="71"/>
                  </a:lnTo>
                  <a:lnTo>
                    <a:pt x="772" y="55"/>
                  </a:lnTo>
                  <a:lnTo>
                    <a:pt x="793" y="102"/>
                  </a:lnTo>
                  <a:lnTo>
                    <a:pt x="838" y="129"/>
                  </a:lnTo>
                  <a:lnTo>
                    <a:pt x="876" y="161"/>
                  </a:lnTo>
                  <a:lnTo>
                    <a:pt x="901" y="149"/>
                  </a:lnTo>
                  <a:lnTo>
                    <a:pt x="953" y="212"/>
                  </a:lnTo>
                  <a:lnTo>
                    <a:pt x="965" y="251"/>
                  </a:lnTo>
                  <a:lnTo>
                    <a:pt x="982" y="273"/>
                  </a:lnTo>
                  <a:lnTo>
                    <a:pt x="977" y="320"/>
                  </a:lnTo>
                  <a:lnTo>
                    <a:pt x="935" y="351"/>
                  </a:lnTo>
                  <a:lnTo>
                    <a:pt x="944" y="371"/>
                  </a:lnTo>
                  <a:lnTo>
                    <a:pt x="927" y="387"/>
                  </a:lnTo>
                  <a:lnTo>
                    <a:pt x="906" y="402"/>
                  </a:lnTo>
                  <a:lnTo>
                    <a:pt x="906" y="434"/>
                  </a:lnTo>
                  <a:lnTo>
                    <a:pt x="890" y="449"/>
                  </a:lnTo>
                  <a:lnTo>
                    <a:pt x="868" y="442"/>
                  </a:lnTo>
                  <a:lnTo>
                    <a:pt x="848" y="426"/>
                  </a:lnTo>
                  <a:lnTo>
                    <a:pt x="838" y="446"/>
                  </a:lnTo>
                  <a:lnTo>
                    <a:pt x="851" y="461"/>
                  </a:lnTo>
                  <a:lnTo>
                    <a:pt x="880" y="465"/>
                  </a:lnTo>
                  <a:lnTo>
                    <a:pt x="914" y="493"/>
                  </a:lnTo>
                  <a:lnTo>
                    <a:pt x="931" y="493"/>
                  </a:lnTo>
                  <a:lnTo>
                    <a:pt x="944" y="508"/>
                  </a:lnTo>
                  <a:lnTo>
                    <a:pt x="931" y="535"/>
                  </a:lnTo>
                  <a:lnTo>
                    <a:pt x="906" y="532"/>
                  </a:lnTo>
                  <a:lnTo>
                    <a:pt x="890" y="544"/>
                  </a:lnTo>
                  <a:lnTo>
                    <a:pt x="876" y="527"/>
                  </a:lnTo>
                  <a:lnTo>
                    <a:pt x="843" y="539"/>
                  </a:lnTo>
                  <a:lnTo>
                    <a:pt x="835" y="551"/>
                  </a:lnTo>
                  <a:lnTo>
                    <a:pt x="835" y="574"/>
                  </a:lnTo>
                  <a:lnTo>
                    <a:pt x="805" y="583"/>
                  </a:lnTo>
                  <a:lnTo>
                    <a:pt x="764" y="544"/>
                  </a:lnTo>
                  <a:lnTo>
                    <a:pt x="750" y="524"/>
                  </a:lnTo>
                  <a:lnTo>
                    <a:pt x="722" y="535"/>
                  </a:lnTo>
                  <a:lnTo>
                    <a:pt x="667" y="520"/>
                  </a:lnTo>
                  <a:lnTo>
                    <a:pt x="583" y="532"/>
                  </a:lnTo>
                  <a:lnTo>
                    <a:pt x="575" y="539"/>
                  </a:lnTo>
                  <a:lnTo>
                    <a:pt x="571" y="563"/>
                  </a:lnTo>
                  <a:lnTo>
                    <a:pt x="553" y="571"/>
                  </a:lnTo>
                  <a:lnTo>
                    <a:pt x="553" y="593"/>
                  </a:lnTo>
                  <a:lnTo>
                    <a:pt x="508" y="652"/>
                  </a:lnTo>
                  <a:lnTo>
                    <a:pt x="423" y="637"/>
                  </a:lnTo>
                  <a:lnTo>
                    <a:pt x="418" y="610"/>
                  </a:lnTo>
                  <a:lnTo>
                    <a:pt x="369" y="574"/>
                  </a:lnTo>
                  <a:lnTo>
                    <a:pt x="260" y="554"/>
                  </a:lnTo>
                  <a:lnTo>
                    <a:pt x="209" y="547"/>
                  </a:lnTo>
                  <a:lnTo>
                    <a:pt x="193" y="547"/>
                  </a:lnTo>
                  <a:lnTo>
                    <a:pt x="151" y="515"/>
                  </a:lnTo>
                  <a:lnTo>
                    <a:pt x="62" y="496"/>
                  </a:lnTo>
                  <a:lnTo>
                    <a:pt x="4" y="387"/>
                  </a:lnTo>
                  <a:lnTo>
                    <a:pt x="0" y="356"/>
                  </a:lnTo>
                  <a:lnTo>
                    <a:pt x="25" y="348"/>
                  </a:lnTo>
                  <a:lnTo>
                    <a:pt x="25" y="312"/>
                  </a:lnTo>
                  <a:lnTo>
                    <a:pt x="42" y="270"/>
                  </a:lnTo>
                  <a:lnTo>
                    <a:pt x="20" y="254"/>
                  </a:lnTo>
                  <a:lnTo>
                    <a:pt x="51" y="231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未知"/>
            <p:cNvSpPr>
              <a:spLocks/>
            </p:cNvSpPr>
            <p:nvPr/>
          </p:nvSpPr>
          <p:spPr bwMode="auto">
            <a:xfrm>
              <a:off x="2964253" y="3223861"/>
              <a:ext cx="1562097" cy="1259755"/>
            </a:xfrm>
            <a:custGeom>
              <a:avLst/>
              <a:gdLst>
                <a:gd name="T0" fmla="*/ 0 w 1062"/>
                <a:gd name="T1" fmla="*/ 241789 h 845"/>
                <a:gd name="T2" fmla="*/ 56580 w 1062"/>
                <a:gd name="T3" fmla="*/ 181341 h 845"/>
                <a:gd name="T4" fmla="*/ 247731 w 1062"/>
                <a:gd name="T5" fmla="*/ 85246 h 845"/>
                <a:gd name="T6" fmla="*/ 295136 w 1062"/>
                <a:gd name="T7" fmla="*/ 18599 h 845"/>
                <a:gd name="T8" fmla="*/ 331837 w 1062"/>
                <a:gd name="T9" fmla="*/ 0 h 845"/>
                <a:gd name="T10" fmla="*/ 408297 w 1062"/>
                <a:gd name="T11" fmla="*/ 41848 h 845"/>
                <a:gd name="T12" fmla="*/ 415943 w 1062"/>
                <a:gd name="T13" fmla="*/ 176692 h 845"/>
                <a:gd name="T14" fmla="*/ 512283 w 1062"/>
                <a:gd name="T15" fmla="*/ 283637 h 845"/>
                <a:gd name="T16" fmla="*/ 672849 w 1062"/>
                <a:gd name="T17" fmla="*/ 249538 h 845"/>
                <a:gd name="T18" fmla="*/ 717196 w 1062"/>
                <a:gd name="T19" fmla="*/ 278987 h 845"/>
                <a:gd name="T20" fmla="*/ 646853 w 1062"/>
                <a:gd name="T21" fmla="*/ 351833 h 845"/>
                <a:gd name="T22" fmla="*/ 723313 w 1062"/>
                <a:gd name="T23" fmla="*/ 423130 h 845"/>
                <a:gd name="T24" fmla="*/ 755426 w 1062"/>
                <a:gd name="T25" fmla="*/ 435529 h 845"/>
                <a:gd name="T26" fmla="*/ 793656 w 1062"/>
                <a:gd name="T27" fmla="*/ 491327 h 845"/>
                <a:gd name="T28" fmla="*/ 948106 w 1062"/>
                <a:gd name="T29" fmla="*/ 491327 h 845"/>
                <a:gd name="T30" fmla="*/ 1084205 w 1062"/>
                <a:gd name="T31" fmla="*/ 441729 h 845"/>
                <a:gd name="T32" fmla="*/ 1096438 w 1062"/>
                <a:gd name="T33" fmla="*/ 520775 h 845"/>
                <a:gd name="T34" fmla="*/ 1056679 w 1062"/>
                <a:gd name="T35" fmla="*/ 570373 h 845"/>
                <a:gd name="T36" fmla="*/ 1050562 w 1062"/>
                <a:gd name="T37" fmla="*/ 641670 h 845"/>
                <a:gd name="T38" fmla="*/ 1146902 w 1062"/>
                <a:gd name="T39" fmla="*/ 677318 h 845"/>
                <a:gd name="T40" fmla="*/ 1249358 w 1062"/>
                <a:gd name="T41" fmla="*/ 847810 h 845"/>
                <a:gd name="T42" fmla="*/ 1301351 w 1062"/>
                <a:gd name="T43" fmla="*/ 914457 h 845"/>
                <a:gd name="T44" fmla="*/ 1351815 w 1062"/>
                <a:gd name="T45" fmla="*/ 950105 h 845"/>
                <a:gd name="T46" fmla="*/ 1364049 w 1062"/>
                <a:gd name="T47" fmla="*/ 908257 h 845"/>
                <a:gd name="T48" fmla="*/ 1417571 w 1062"/>
                <a:gd name="T49" fmla="*/ 854010 h 845"/>
                <a:gd name="T50" fmla="*/ 1364049 w 1062"/>
                <a:gd name="T51" fmla="*/ 810612 h 845"/>
                <a:gd name="T52" fmla="*/ 1397691 w 1062"/>
                <a:gd name="T53" fmla="*/ 708316 h 845"/>
                <a:gd name="T54" fmla="*/ 1448155 w 1062"/>
                <a:gd name="T55" fmla="*/ 714516 h 845"/>
                <a:gd name="T56" fmla="*/ 1556728 w 1062"/>
                <a:gd name="T57" fmla="*/ 779613 h 845"/>
                <a:gd name="T58" fmla="*/ 1622484 w 1062"/>
                <a:gd name="T59" fmla="*/ 840060 h 845"/>
                <a:gd name="T60" fmla="*/ 1608721 w 1062"/>
                <a:gd name="T61" fmla="*/ 919106 h 845"/>
                <a:gd name="T62" fmla="*/ 1526144 w 1062"/>
                <a:gd name="T63" fmla="*/ 950105 h 845"/>
                <a:gd name="T64" fmla="*/ 1513910 w 1062"/>
                <a:gd name="T65" fmla="*/ 968704 h 845"/>
                <a:gd name="T66" fmla="*/ 1454272 w 1062"/>
                <a:gd name="T67" fmla="*/ 991953 h 845"/>
                <a:gd name="T68" fmla="*/ 1385457 w 1062"/>
                <a:gd name="T69" fmla="*/ 979554 h 845"/>
                <a:gd name="T70" fmla="*/ 1385457 w 1062"/>
                <a:gd name="T71" fmla="*/ 1010552 h 845"/>
                <a:gd name="T72" fmla="*/ 1357932 w 1062"/>
                <a:gd name="T73" fmla="*/ 1052400 h 845"/>
                <a:gd name="T74" fmla="*/ 1373224 w 1062"/>
                <a:gd name="T75" fmla="*/ 1131446 h 845"/>
                <a:gd name="T76" fmla="*/ 1377811 w 1062"/>
                <a:gd name="T77" fmla="*/ 1173294 h 845"/>
                <a:gd name="T78" fmla="*/ 1308997 w 1062"/>
                <a:gd name="T79" fmla="*/ 1187244 h 845"/>
                <a:gd name="T80" fmla="*/ 1313585 w 1062"/>
                <a:gd name="T81" fmla="*/ 1260090 h 845"/>
                <a:gd name="T82" fmla="*/ 1276884 w 1062"/>
                <a:gd name="T83" fmla="*/ 1289539 h 845"/>
                <a:gd name="T84" fmla="*/ 1180544 w 1062"/>
                <a:gd name="T85" fmla="*/ 1301938 h 845"/>
                <a:gd name="T86" fmla="*/ 1140785 w 1062"/>
                <a:gd name="T87" fmla="*/ 1233742 h 845"/>
                <a:gd name="T88" fmla="*/ 1096438 w 1062"/>
                <a:gd name="T89" fmla="*/ 1233742 h 845"/>
                <a:gd name="T90" fmla="*/ 1012332 w 1062"/>
                <a:gd name="T91" fmla="*/ 1162445 h 845"/>
                <a:gd name="T92" fmla="*/ 993982 w 1062"/>
                <a:gd name="T93" fmla="*/ 1101998 h 845"/>
                <a:gd name="T94" fmla="*/ 897642 w 1062"/>
                <a:gd name="T95" fmla="*/ 1131446 h 845"/>
                <a:gd name="T96" fmla="*/ 877762 w 1062"/>
                <a:gd name="T97" fmla="*/ 1168645 h 845"/>
                <a:gd name="T98" fmla="*/ 781422 w 1062"/>
                <a:gd name="T99" fmla="*/ 1119047 h 845"/>
                <a:gd name="T100" fmla="*/ 776835 w 1062"/>
                <a:gd name="T101" fmla="*/ 1066350 h 845"/>
                <a:gd name="T102" fmla="*/ 839532 w 1062"/>
                <a:gd name="T103" fmla="*/ 1101998 h 845"/>
                <a:gd name="T104" fmla="*/ 865529 w 1062"/>
                <a:gd name="T105" fmla="*/ 1029151 h 845"/>
                <a:gd name="T106" fmla="*/ 923638 w 1062"/>
                <a:gd name="T107" fmla="*/ 979554 h 845"/>
                <a:gd name="T108" fmla="*/ 974102 w 1062"/>
                <a:gd name="T109" fmla="*/ 900507 h 845"/>
                <a:gd name="T110" fmla="*/ 954222 w 1062"/>
                <a:gd name="T111" fmla="*/ 793562 h 845"/>
                <a:gd name="T112" fmla="*/ 856353 w 1062"/>
                <a:gd name="T113" fmla="*/ 635470 h 845"/>
                <a:gd name="T114" fmla="*/ 763072 w 1062"/>
                <a:gd name="T115" fmla="*/ 606021 h 845"/>
                <a:gd name="T116" fmla="*/ 660615 w 1062"/>
                <a:gd name="T117" fmla="*/ 491327 h 845"/>
                <a:gd name="T118" fmla="*/ 492403 w 1062"/>
                <a:gd name="T119" fmla="*/ 449479 h 845"/>
                <a:gd name="T120" fmla="*/ 359363 w 1062"/>
                <a:gd name="T121" fmla="*/ 460328 h 845"/>
                <a:gd name="T122" fmla="*/ 263023 w 1062"/>
                <a:gd name="T123" fmla="*/ 502176 h 845"/>
                <a:gd name="T124" fmla="*/ 152920 w 1062"/>
                <a:gd name="T125" fmla="*/ 441729 h 8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62" h="845">
                  <a:moveTo>
                    <a:pt x="8" y="266"/>
                  </a:moveTo>
                  <a:lnTo>
                    <a:pt x="0" y="156"/>
                  </a:lnTo>
                  <a:lnTo>
                    <a:pt x="4" y="133"/>
                  </a:lnTo>
                  <a:lnTo>
                    <a:pt x="37" y="117"/>
                  </a:lnTo>
                  <a:lnTo>
                    <a:pt x="88" y="82"/>
                  </a:lnTo>
                  <a:lnTo>
                    <a:pt x="162" y="55"/>
                  </a:lnTo>
                  <a:lnTo>
                    <a:pt x="193" y="39"/>
                  </a:lnTo>
                  <a:lnTo>
                    <a:pt x="193" y="12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67" y="8"/>
                  </a:lnTo>
                  <a:lnTo>
                    <a:pt x="267" y="27"/>
                  </a:lnTo>
                  <a:lnTo>
                    <a:pt x="276" y="59"/>
                  </a:lnTo>
                  <a:lnTo>
                    <a:pt x="272" y="114"/>
                  </a:lnTo>
                  <a:lnTo>
                    <a:pt x="314" y="172"/>
                  </a:lnTo>
                  <a:lnTo>
                    <a:pt x="335" y="183"/>
                  </a:lnTo>
                  <a:lnTo>
                    <a:pt x="369" y="161"/>
                  </a:lnTo>
                  <a:lnTo>
                    <a:pt x="440" y="161"/>
                  </a:lnTo>
                  <a:lnTo>
                    <a:pt x="461" y="164"/>
                  </a:lnTo>
                  <a:lnTo>
                    <a:pt x="469" y="180"/>
                  </a:lnTo>
                  <a:lnTo>
                    <a:pt x="461" y="195"/>
                  </a:lnTo>
                  <a:lnTo>
                    <a:pt x="423" y="227"/>
                  </a:lnTo>
                  <a:lnTo>
                    <a:pt x="426" y="242"/>
                  </a:lnTo>
                  <a:lnTo>
                    <a:pt x="473" y="273"/>
                  </a:lnTo>
                  <a:lnTo>
                    <a:pt x="489" y="273"/>
                  </a:lnTo>
                  <a:lnTo>
                    <a:pt x="494" y="281"/>
                  </a:lnTo>
                  <a:lnTo>
                    <a:pt x="489" y="293"/>
                  </a:lnTo>
                  <a:lnTo>
                    <a:pt x="519" y="317"/>
                  </a:lnTo>
                  <a:lnTo>
                    <a:pt x="587" y="324"/>
                  </a:lnTo>
                  <a:lnTo>
                    <a:pt x="620" y="317"/>
                  </a:lnTo>
                  <a:lnTo>
                    <a:pt x="658" y="281"/>
                  </a:lnTo>
                  <a:lnTo>
                    <a:pt x="709" y="285"/>
                  </a:lnTo>
                  <a:lnTo>
                    <a:pt x="730" y="312"/>
                  </a:lnTo>
                  <a:lnTo>
                    <a:pt x="717" y="336"/>
                  </a:lnTo>
                  <a:lnTo>
                    <a:pt x="721" y="351"/>
                  </a:lnTo>
                  <a:lnTo>
                    <a:pt x="691" y="368"/>
                  </a:lnTo>
                  <a:lnTo>
                    <a:pt x="683" y="383"/>
                  </a:lnTo>
                  <a:lnTo>
                    <a:pt x="687" y="414"/>
                  </a:lnTo>
                  <a:lnTo>
                    <a:pt x="733" y="442"/>
                  </a:lnTo>
                  <a:lnTo>
                    <a:pt x="750" y="437"/>
                  </a:lnTo>
                  <a:lnTo>
                    <a:pt x="804" y="500"/>
                  </a:lnTo>
                  <a:lnTo>
                    <a:pt x="817" y="547"/>
                  </a:lnTo>
                  <a:lnTo>
                    <a:pt x="813" y="571"/>
                  </a:lnTo>
                  <a:lnTo>
                    <a:pt x="851" y="590"/>
                  </a:lnTo>
                  <a:lnTo>
                    <a:pt x="851" y="605"/>
                  </a:lnTo>
                  <a:lnTo>
                    <a:pt x="884" y="613"/>
                  </a:lnTo>
                  <a:lnTo>
                    <a:pt x="892" y="613"/>
                  </a:lnTo>
                  <a:lnTo>
                    <a:pt x="892" y="586"/>
                  </a:lnTo>
                  <a:lnTo>
                    <a:pt x="922" y="581"/>
                  </a:lnTo>
                  <a:lnTo>
                    <a:pt x="927" y="551"/>
                  </a:lnTo>
                  <a:lnTo>
                    <a:pt x="909" y="535"/>
                  </a:lnTo>
                  <a:lnTo>
                    <a:pt x="892" y="523"/>
                  </a:lnTo>
                  <a:lnTo>
                    <a:pt x="901" y="465"/>
                  </a:lnTo>
                  <a:lnTo>
                    <a:pt x="914" y="457"/>
                  </a:lnTo>
                  <a:lnTo>
                    <a:pt x="939" y="465"/>
                  </a:lnTo>
                  <a:lnTo>
                    <a:pt x="947" y="461"/>
                  </a:lnTo>
                  <a:lnTo>
                    <a:pt x="955" y="473"/>
                  </a:lnTo>
                  <a:lnTo>
                    <a:pt x="1018" y="503"/>
                  </a:lnTo>
                  <a:lnTo>
                    <a:pt x="1052" y="523"/>
                  </a:lnTo>
                  <a:lnTo>
                    <a:pt x="1061" y="542"/>
                  </a:lnTo>
                  <a:lnTo>
                    <a:pt x="1040" y="566"/>
                  </a:lnTo>
                  <a:lnTo>
                    <a:pt x="1052" y="593"/>
                  </a:lnTo>
                  <a:lnTo>
                    <a:pt x="1044" y="610"/>
                  </a:lnTo>
                  <a:lnTo>
                    <a:pt x="998" y="613"/>
                  </a:lnTo>
                  <a:lnTo>
                    <a:pt x="990" y="617"/>
                  </a:lnTo>
                  <a:lnTo>
                    <a:pt x="990" y="625"/>
                  </a:lnTo>
                  <a:lnTo>
                    <a:pt x="990" y="637"/>
                  </a:lnTo>
                  <a:lnTo>
                    <a:pt x="951" y="640"/>
                  </a:lnTo>
                  <a:lnTo>
                    <a:pt x="935" y="632"/>
                  </a:lnTo>
                  <a:lnTo>
                    <a:pt x="906" y="632"/>
                  </a:lnTo>
                  <a:lnTo>
                    <a:pt x="901" y="637"/>
                  </a:lnTo>
                  <a:lnTo>
                    <a:pt x="906" y="652"/>
                  </a:lnTo>
                  <a:lnTo>
                    <a:pt x="892" y="664"/>
                  </a:lnTo>
                  <a:lnTo>
                    <a:pt x="888" y="679"/>
                  </a:lnTo>
                  <a:lnTo>
                    <a:pt x="914" y="699"/>
                  </a:lnTo>
                  <a:lnTo>
                    <a:pt x="898" y="730"/>
                  </a:lnTo>
                  <a:lnTo>
                    <a:pt x="906" y="750"/>
                  </a:lnTo>
                  <a:lnTo>
                    <a:pt x="901" y="757"/>
                  </a:lnTo>
                  <a:lnTo>
                    <a:pt x="876" y="757"/>
                  </a:lnTo>
                  <a:lnTo>
                    <a:pt x="856" y="766"/>
                  </a:lnTo>
                  <a:lnTo>
                    <a:pt x="872" y="785"/>
                  </a:lnTo>
                  <a:lnTo>
                    <a:pt x="859" y="813"/>
                  </a:lnTo>
                  <a:lnTo>
                    <a:pt x="830" y="820"/>
                  </a:lnTo>
                  <a:lnTo>
                    <a:pt x="835" y="832"/>
                  </a:lnTo>
                  <a:lnTo>
                    <a:pt x="825" y="844"/>
                  </a:lnTo>
                  <a:lnTo>
                    <a:pt x="772" y="840"/>
                  </a:lnTo>
                  <a:lnTo>
                    <a:pt x="750" y="824"/>
                  </a:lnTo>
                  <a:lnTo>
                    <a:pt x="746" y="796"/>
                  </a:lnTo>
                  <a:lnTo>
                    <a:pt x="738" y="785"/>
                  </a:lnTo>
                  <a:lnTo>
                    <a:pt x="717" y="796"/>
                  </a:lnTo>
                  <a:lnTo>
                    <a:pt x="687" y="766"/>
                  </a:lnTo>
                  <a:lnTo>
                    <a:pt x="662" y="750"/>
                  </a:lnTo>
                  <a:lnTo>
                    <a:pt x="658" y="727"/>
                  </a:lnTo>
                  <a:lnTo>
                    <a:pt x="650" y="711"/>
                  </a:lnTo>
                  <a:lnTo>
                    <a:pt x="637" y="711"/>
                  </a:lnTo>
                  <a:lnTo>
                    <a:pt x="587" y="730"/>
                  </a:lnTo>
                  <a:lnTo>
                    <a:pt x="591" y="754"/>
                  </a:lnTo>
                  <a:lnTo>
                    <a:pt x="574" y="754"/>
                  </a:lnTo>
                  <a:lnTo>
                    <a:pt x="540" y="727"/>
                  </a:lnTo>
                  <a:lnTo>
                    <a:pt x="511" y="722"/>
                  </a:lnTo>
                  <a:lnTo>
                    <a:pt x="499" y="707"/>
                  </a:lnTo>
                  <a:lnTo>
                    <a:pt x="508" y="688"/>
                  </a:lnTo>
                  <a:lnTo>
                    <a:pt x="528" y="703"/>
                  </a:lnTo>
                  <a:lnTo>
                    <a:pt x="549" y="711"/>
                  </a:lnTo>
                  <a:lnTo>
                    <a:pt x="566" y="695"/>
                  </a:lnTo>
                  <a:lnTo>
                    <a:pt x="566" y="664"/>
                  </a:lnTo>
                  <a:lnTo>
                    <a:pt x="587" y="649"/>
                  </a:lnTo>
                  <a:lnTo>
                    <a:pt x="604" y="632"/>
                  </a:lnTo>
                  <a:lnTo>
                    <a:pt x="595" y="613"/>
                  </a:lnTo>
                  <a:lnTo>
                    <a:pt x="637" y="581"/>
                  </a:lnTo>
                  <a:lnTo>
                    <a:pt x="642" y="535"/>
                  </a:lnTo>
                  <a:lnTo>
                    <a:pt x="624" y="512"/>
                  </a:lnTo>
                  <a:lnTo>
                    <a:pt x="612" y="473"/>
                  </a:lnTo>
                  <a:lnTo>
                    <a:pt x="560" y="410"/>
                  </a:lnTo>
                  <a:lnTo>
                    <a:pt x="536" y="422"/>
                  </a:lnTo>
                  <a:lnTo>
                    <a:pt x="499" y="391"/>
                  </a:lnTo>
                  <a:lnTo>
                    <a:pt x="453" y="363"/>
                  </a:lnTo>
                  <a:lnTo>
                    <a:pt x="432" y="317"/>
                  </a:lnTo>
                  <a:lnTo>
                    <a:pt x="393" y="332"/>
                  </a:lnTo>
                  <a:lnTo>
                    <a:pt x="322" y="290"/>
                  </a:lnTo>
                  <a:lnTo>
                    <a:pt x="288" y="305"/>
                  </a:lnTo>
                  <a:lnTo>
                    <a:pt x="235" y="297"/>
                  </a:lnTo>
                  <a:lnTo>
                    <a:pt x="196" y="320"/>
                  </a:lnTo>
                  <a:lnTo>
                    <a:pt x="172" y="324"/>
                  </a:lnTo>
                  <a:lnTo>
                    <a:pt x="130" y="300"/>
                  </a:lnTo>
                  <a:lnTo>
                    <a:pt x="100" y="285"/>
                  </a:lnTo>
                  <a:lnTo>
                    <a:pt x="8" y="26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2964253" y="3223861"/>
              <a:ext cx="1562097" cy="1259755"/>
            </a:xfrm>
            <a:custGeom>
              <a:avLst/>
              <a:gdLst>
                <a:gd name="T0" fmla="*/ 0 w 1062"/>
                <a:gd name="T1" fmla="*/ 241789 h 845"/>
                <a:gd name="T2" fmla="*/ 56580 w 1062"/>
                <a:gd name="T3" fmla="*/ 181341 h 845"/>
                <a:gd name="T4" fmla="*/ 247731 w 1062"/>
                <a:gd name="T5" fmla="*/ 85246 h 845"/>
                <a:gd name="T6" fmla="*/ 295136 w 1062"/>
                <a:gd name="T7" fmla="*/ 18599 h 845"/>
                <a:gd name="T8" fmla="*/ 331837 w 1062"/>
                <a:gd name="T9" fmla="*/ 0 h 845"/>
                <a:gd name="T10" fmla="*/ 408297 w 1062"/>
                <a:gd name="T11" fmla="*/ 41848 h 845"/>
                <a:gd name="T12" fmla="*/ 415943 w 1062"/>
                <a:gd name="T13" fmla="*/ 176692 h 845"/>
                <a:gd name="T14" fmla="*/ 512283 w 1062"/>
                <a:gd name="T15" fmla="*/ 283637 h 845"/>
                <a:gd name="T16" fmla="*/ 672849 w 1062"/>
                <a:gd name="T17" fmla="*/ 249538 h 845"/>
                <a:gd name="T18" fmla="*/ 717196 w 1062"/>
                <a:gd name="T19" fmla="*/ 278987 h 845"/>
                <a:gd name="T20" fmla="*/ 646853 w 1062"/>
                <a:gd name="T21" fmla="*/ 351833 h 845"/>
                <a:gd name="T22" fmla="*/ 723313 w 1062"/>
                <a:gd name="T23" fmla="*/ 423130 h 845"/>
                <a:gd name="T24" fmla="*/ 755426 w 1062"/>
                <a:gd name="T25" fmla="*/ 435529 h 845"/>
                <a:gd name="T26" fmla="*/ 793656 w 1062"/>
                <a:gd name="T27" fmla="*/ 491327 h 845"/>
                <a:gd name="T28" fmla="*/ 948106 w 1062"/>
                <a:gd name="T29" fmla="*/ 491327 h 845"/>
                <a:gd name="T30" fmla="*/ 1084205 w 1062"/>
                <a:gd name="T31" fmla="*/ 441729 h 845"/>
                <a:gd name="T32" fmla="*/ 1096438 w 1062"/>
                <a:gd name="T33" fmla="*/ 520775 h 845"/>
                <a:gd name="T34" fmla="*/ 1056679 w 1062"/>
                <a:gd name="T35" fmla="*/ 570373 h 845"/>
                <a:gd name="T36" fmla="*/ 1050562 w 1062"/>
                <a:gd name="T37" fmla="*/ 641670 h 845"/>
                <a:gd name="T38" fmla="*/ 1146902 w 1062"/>
                <a:gd name="T39" fmla="*/ 677318 h 845"/>
                <a:gd name="T40" fmla="*/ 1249358 w 1062"/>
                <a:gd name="T41" fmla="*/ 847810 h 845"/>
                <a:gd name="T42" fmla="*/ 1301351 w 1062"/>
                <a:gd name="T43" fmla="*/ 914457 h 845"/>
                <a:gd name="T44" fmla="*/ 1351815 w 1062"/>
                <a:gd name="T45" fmla="*/ 950105 h 845"/>
                <a:gd name="T46" fmla="*/ 1364049 w 1062"/>
                <a:gd name="T47" fmla="*/ 908257 h 845"/>
                <a:gd name="T48" fmla="*/ 1417571 w 1062"/>
                <a:gd name="T49" fmla="*/ 854010 h 845"/>
                <a:gd name="T50" fmla="*/ 1364049 w 1062"/>
                <a:gd name="T51" fmla="*/ 810612 h 845"/>
                <a:gd name="T52" fmla="*/ 1397691 w 1062"/>
                <a:gd name="T53" fmla="*/ 708316 h 845"/>
                <a:gd name="T54" fmla="*/ 1448155 w 1062"/>
                <a:gd name="T55" fmla="*/ 714516 h 845"/>
                <a:gd name="T56" fmla="*/ 1556728 w 1062"/>
                <a:gd name="T57" fmla="*/ 779613 h 845"/>
                <a:gd name="T58" fmla="*/ 1622484 w 1062"/>
                <a:gd name="T59" fmla="*/ 840060 h 845"/>
                <a:gd name="T60" fmla="*/ 1608721 w 1062"/>
                <a:gd name="T61" fmla="*/ 919106 h 845"/>
                <a:gd name="T62" fmla="*/ 1526144 w 1062"/>
                <a:gd name="T63" fmla="*/ 950105 h 845"/>
                <a:gd name="T64" fmla="*/ 1513910 w 1062"/>
                <a:gd name="T65" fmla="*/ 968704 h 845"/>
                <a:gd name="T66" fmla="*/ 1454272 w 1062"/>
                <a:gd name="T67" fmla="*/ 991953 h 845"/>
                <a:gd name="T68" fmla="*/ 1385457 w 1062"/>
                <a:gd name="T69" fmla="*/ 979554 h 845"/>
                <a:gd name="T70" fmla="*/ 1385457 w 1062"/>
                <a:gd name="T71" fmla="*/ 1010552 h 845"/>
                <a:gd name="T72" fmla="*/ 1357932 w 1062"/>
                <a:gd name="T73" fmla="*/ 1052400 h 845"/>
                <a:gd name="T74" fmla="*/ 1373224 w 1062"/>
                <a:gd name="T75" fmla="*/ 1131446 h 845"/>
                <a:gd name="T76" fmla="*/ 1377811 w 1062"/>
                <a:gd name="T77" fmla="*/ 1173294 h 845"/>
                <a:gd name="T78" fmla="*/ 1308997 w 1062"/>
                <a:gd name="T79" fmla="*/ 1187244 h 845"/>
                <a:gd name="T80" fmla="*/ 1313585 w 1062"/>
                <a:gd name="T81" fmla="*/ 1260090 h 845"/>
                <a:gd name="T82" fmla="*/ 1276884 w 1062"/>
                <a:gd name="T83" fmla="*/ 1289539 h 845"/>
                <a:gd name="T84" fmla="*/ 1180544 w 1062"/>
                <a:gd name="T85" fmla="*/ 1301938 h 845"/>
                <a:gd name="T86" fmla="*/ 1140785 w 1062"/>
                <a:gd name="T87" fmla="*/ 1233742 h 845"/>
                <a:gd name="T88" fmla="*/ 1096438 w 1062"/>
                <a:gd name="T89" fmla="*/ 1233742 h 845"/>
                <a:gd name="T90" fmla="*/ 1012332 w 1062"/>
                <a:gd name="T91" fmla="*/ 1162445 h 845"/>
                <a:gd name="T92" fmla="*/ 993982 w 1062"/>
                <a:gd name="T93" fmla="*/ 1101998 h 845"/>
                <a:gd name="T94" fmla="*/ 897642 w 1062"/>
                <a:gd name="T95" fmla="*/ 1131446 h 845"/>
                <a:gd name="T96" fmla="*/ 877762 w 1062"/>
                <a:gd name="T97" fmla="*/ 1168645 h 845"/>
                <a:gd name="T98" fmla="*/ 781422 w 1062"/>
                <a:gd name="T99" fmla="*/ 1119047 h 845"/>
                <a:gd name="T100" fmla="*/ 776835 w 1062"/>
                <a:gd name="T101" fmla="*/ 1066350 h 845"/>
                <a:gd name="T102" fmla="*/ 839532 w 1062"/>
                <a:gd name="T103" fmla="*/ 1101998 h 845"/>
                <a:gd name="T104" fmla="*/ 865529 w 1062"/>
                <a:gd name="T105" fmla="*/ 1029151 h 845"/>
                <a:gd name="T106" fmla="*/ 923638 w 1062"/>
                <a:gd name="T107" fmla="*/ 979554 h 845"/>
                <a:gd name="T108" fmla="*/ 974102 w 1062"/>
                <a:gd name="T109" fmla="*/ 900507 h 845"/>
                <a:gd name="T110" fmla="*/ 954222 w 1062"/>
                <a:gd name="T111" fmla="*/ 793562 h 845"/>
                <a:gd name="T112" fmla="*/ 856353 w 1062"/>
                <a:gd name="T113" fmla="*/ 635470 h 845"/>
                <a:gd name="T114" fmla="*/ 763072 w 1062"/>
                <a:gd name="T115" fmla="*/ 606021 h 845"/>
                <a:gd name="T116" fmla="*/ 660615 w 1062"/>
                <a:gd name="T117" fmla="*/ 491327 h 845"/>
                <a:gd name="T118" fmla="*/ 492403 w 1062"/>
                <a:gd name="T119" fmla="*/ 449479 h 845"/>
                <a:gd name="T120" fmla="*/ 359363 w 1062"/>
                <a:gd name="T121" fmla="*/ 460328 h 845"/>
                <a:gd name="T122" fmla="*/ 263023 w 1062"/>
                <a:gd name="T123" fmla="*/ 502176 h 845"/>
                <a:gd name="T124" fmla="*/ 152920 w 1062"/>
                <a:gd name="T125" fmla="*/ 441729 h 8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62" h="845">
                  <a:moveTo>
                    <a:pt x="8" y="266"/>
                  </a:moveTo>
                  <a:lnTo>
                    <a:pt x="0" y="156"/>
                  </a:lnTo>
                  <a:lnTo>
                    <a:pt x="4" y="133"/>
                  </a:lnTo>
                  <a:lnTo>
                    <a:pt x="37" y="117"/>
                  </a:lnTo>
                  <a:lnTo>
                    <a:pt x="88" y="82"/>
                  </a:lnTo>
                  <a:lnTo>
                    <a:pt x="162" y="55"/>
                  </a:lnTo>
                  <a:lnTo>
                    <a:pt x="193" y="39"/>
                  </a:lnTo>
                  <a:lnTo>
                    <a:pt x="193" y="12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67" y="8"/>
                  </a:lnTo>
                  <a:lnTo>
                    <a:pt x="267" y="27"/>
                  </a:lnTo>
                  <a:lnTo>
                    <a:pt x="276" y="59"/>
                  </a:lnTo>
                  <a:lnTo>
                    <a:pt x="272" y="114"/>
                  </a:lnTo>
                  <a:lnTo>
                    <a:pt x="314" y="172"/>
                  </a:lnTo>
                  <a:lnTo>
                    <a:pt x="335" y="183"/>
                  </a:lnTo>
                  <a:lnTo>
                    <a:pt x="369" y="161"/>
                  </a:lnTo>
                  <a:lnTo>
                    <a:pt x="440" y="161"/>
                  </a:lnTo>
                  <a:lnTo>
                    <a:pt x="461" y="164"/>
                  </a:lnTo>
                  <a:lnTo>
                    <a:pt x="469" y="180"/>
                  </a:lnTo>
                  <a:lnTo>
                    <a:pt x="461" y="195"/>
                  </a:lnTo>
                  <a:lnTo>
                    <a:pt x="423" y="227"/>
                  </a:lnTo>
                  <a:lnTo>
                    <a:pt x="426" y="242"/>
                  </a:lnTo>
                  <a:lnTo>
                    <a:pt x="473" y="273"/>
                  </a:lnTo>
                  <a:lnTo>
                    <a:pt x="489" y="273"/>
                  </a:lnTo>
                  <a:lnTo>
                    <a:pt x="494" y="281"/>
                  </a:lnTo>
                  <a:lnTo>
                    <a:pt x="489" y="293"/>
                  </a:lnTo>
                  <a:lnTo>
                    <a:pt x="519" y="317"/>
                  </a:lnTo>
                  <a:lnTo>
                    <a:pt x="587" y="324"/>
                  </a:lnTo>
                  <a:lnTo>
                    <a:pt x="620" y="317"/>
                  </a:lnTo>
                  <a:lnTo>
                    <a:pt x="658" y="281"/>
                  </a:lnTo>
                  <a:lnTo>
                    <a:pt x="709" y="285"/>
                  </a:lnTo>
                  <a:lnTo>
                    <a:pt x="730" y="312"/>
                  </a:lnTo>
                  <a:lnTo>
                    <a:pt x="717" y="336"/>
                  </a:lnTo>
                  <a:lnTo>
                    <a:pt x="721" y="351"/>
                  </a:lnTo>
                  <a:lnTo>
                    <a:pt x="691" y="368"/>
                  </a:lnTo>
                  <a:lnTo>
                    <a:pt x="683" y="383"/>
                  </a:lnTo>
                  <a:lnTo>
                    <a:pt x="687" y="414"/>
                  </a:lnTo>
                  <a:lnTo>
                    <a:pt x="733" y="442"/>
                  </a:lnTo>
                  <a:lnTo>
                    <a:pt x="750" y="437"/>
                  </a:lnTo>
                  <a:lnTo>
                    <a:pt x="804" y="500"/>
                  </a:lnTo>
                  <a:lnTo>
                    <a:pt x="817" y="547"/>
                  </a:lnTo>
                  <a:lnTo>
                    <a:pt x="813" y="571"/>
                  </a:lnTo>
                  <a:lnTo>
                    <a:pt x="851" y="590"/>
                  </a:lnTo>
                  <a:lnTo>
                    <a:pt x="851" y="605"/>
                  </a:lnTo>
                  <a:lnTo>
                    <a:pt x="884" y="613"/>
                  </a:lnTo>
                  <a:lnTo>
                    <a:pt x="892" y="613"/>
                  </a:lnTo>
                  <a:lnTo>
                    <a:pt x="892" y="586"/>
                  </a:lnTo>
                  <a:lnTo>
                    <a:pt x="922" y="581"/>
                  </a:lnTo>
                  <a:lnTo>
                    <a:pt x="927" y="551"/>
                  </a:lnTo>
                  <a:lnTo>
                    <a:pt x="909" y="535"/>
                  </a:lnTo>
                  <a:lnTo>
                    <a:pt x="892" y="523"/>
                  </a:lnTo>
                  <a:lnTo>
                    <a:pt x="901" y="465"/>
                  </a:lnTo>
                  <a:lnTo>
                    <a:pt x="914" y="457"/>
                  </a:lnTo>
                  <a:lnTo>
                    <a:pt x="939" y="465"/>
                  </a:lnTo>
                  <a:lnTo>
                    <a:pt x="947" y="461"/>
                  </a:lnTo>
                  <a:lnTo>
                    <a:pt x="955" y="473"/>
                  </a:lnTo>
                  <a:lnTo>
                    <a:pt x="1018" y="503"/>
                  </a:lnTo>
                  <a:lnTo>
                    <a:pt x="1052" y="523"/>
                  </a:lnTo>
                  <a:lnTo>
                    <a:pt x="1061" y="542"/>
                  </a:lnTo>
                  <a:lnTo>
                    <a:pt x="1040" y="566"/>
                  </a:lnTo>
                  <a:lnTo>
                    <a:pt x="1052" y="593"/>
                  </a:lnTo>
                  <a:lnTo>
                    <a:pt x="1044" y="610"/>
                  </a:lnTo>
                  <a:lnTo>
                    <a:pt x="998" y="613"/>
                  </a:lnTo>
                  <a:lnTo>
                    <a:pt x="990" y="617"/>
                  </a:lnTo>
                  <a:lnTo>
                    <a:pt x="990" y="625"/>
                  </a:lnTo>
                  <a:lnTo>
                    <a:pt x="990" y="637"/>
                  </a:lnTo>
                  <a:lnTo>
                    <a:pt x="951" y="640"/>
                  </a:lnTo>
                  <a:lnTo>
                    <a:pt x="935" y="632"/>
                  </a:lnTo>
                  <a:lnTo>
                    <a:pt x="906" y="632"/>
                  </a:lnTo>
                  <a:lnTo>
                    <a:pt x="901" y="637"/>
                  </a:lnTo>
                  <a:lnTo>
                    <a:pt x="906" y="652"/>
                  </a:lnTo>
                  <a:lnTo>
                    <a:pt x="892" y="664"/>
                  </a:lnTo>
                  <a:lnTo>
                    <a:pt x="888" y="679"/>
                  </a:lnTo>
                  <a:lnTo>
                    <a:pt x="914" y="699"/>
                  </a:lnTo>
                  <a:lnTo>
                    <a:pt x="898" y="730"/>
                  </a:lnTo>
                  <a:lnTo>
                    <a:pt x="906" y="750"/>
                  </a:lnTo>
                  <a:lnTo>
                    <a:pt x="901" y="757"/>
                  </a:lnTo>
                  <a:lnTo>
                    <a:pt x="876" y="757"/>
                  </a:lnTo>
                  <a:lnTo>
                    <a:pt x="856" y="766"/>
                  </a:lnTo>
                  <a:lnTo>
                    <a:pt x="872" y="785"/>
                  </a:lnTo>
                  <a:lnTo>
                    <a:pt x="859" y="813"/>
                  </a:lnTo>
                  <a:lnTo>
                    <a:pt x="830" y="820"/>
                  </a:lnTo>
                  <a:lnTo>
                    <a:pt x="835" y="832"/>
                  </a:lnTo>
                  <a:lnTo>
                    <a:pt x="825" y="844"/>
                  </a:lnTo>
                  <a:lnTo>
                    <a:pt x="772" y="840"/>
                  </a:lnTo>
                  <a:lnTo>
                    <a:pt x="750" y="824"/>
                  </a:lnTo>
                  <a:lnTo>
                    <a:pt x="746" y="796"/>
                  </a:lnTo>
                  <a:lnTo>
                    <a:pt x="738" y="785"/>
                  </a:lnTo>
                  <a:lnTo>
                    <a:pt x="717" y="796"/>
                  </a:lnTo>
                  <a:lnTo>
                    <a:pt x="687" y="766"/>
                  </a:lnTo>
                  <a:lnTo>
                    <a:pt x="662" y="750"/>
                  </a:lnTo>
                  <a:lnTo>
                    <a:pt x="658" y="727"/>
                  </a:lnTo>
                  <a:lnTo>
                    <a:pt x="650" y="711"/>
                  </a:lnTo>
                  <a:lnTo>
                    <a:pt x="637" y="711"/>
                  </a:lnTo>
                  <a:lnTo>
                    <a:pt x="587" y="730"/>
                  </a:lnTo>
                  <a:lnTo>
                    <a:pt x="591" y="754"/>
                  </a:lnTo>
                  <a:lnTo>
                    <a:pt x="574" y="754"/>
                  </a:lnTo>
                  <a:lnTo>
                    <a:pt x="540" y="727"/>
                  </a:lnTo>
                  <a:lnTo>
                    <a:pt x="511" y="722"/>
                  </a:lnTo>
                  <a:lnTo>
                    <a:pt x="499" y="707"/>
                  </a:lnTo>
                  <a:lnTo>
                    <a:pt x="508" y="688"/>
                  </a:lnTo>
                  <a:lnTo>
                    <a:pt x="528" y="703"/>
                  </a:lnTo>
                  <a:lnTo>
                    <a:pt x="549" y="711"/>
                  </a:lnTo>
                  <a:lnTo>
                    <a:pt x="566" y="695"/>
                  </a:lnTo>
                  <a:lnTo>
                    <a:pt x="566" y="664"/>
                  </a:lnTo>
                  <a:lnTo>
                    <a:pt x="587" y="649"/>
                  </a:lnTo>
                  <a:lnTo>
                    <a:pt x="604" y="632"/>
                  </a:lnTo>
                  <a:lnTo>
                    <a:pt x="595" y="613"/>
                  </a:lnTo>
                  <a:lnTo>
                    <a:pt x="637" y="581"/>
                  </a:lnTo>
                  <a:lnTo>
                    <a:pt x="642" y="535"/>
                  </a:lnTo>
                  <a:lnTo>
                    <a:pt x="624" y="512"/>
                  </a:lnTo>
                  <a:lnTo>
                    <a:pt x="612" y="473"/>
                  </a:lnTo>
                  <a:lnTo>
                    <a:pt x="560" y="410"/>
                  </a:lnTo>
                  <a:lnTo>
                    <a:pt x="536" y="422"/>
                  </a:lnTo>
                  <a:lnTo>
                    <a:pt x="499" y="391"/>
                  </a:lnTo>
                  <a:lnTo>
                    <a:pt x="453" y="363"/>
                  </a:lnTo>
                  <a:lnTo>
                    <a:pt x="432" y="317"/>
                  </a:lnTo>
                  <a:lnTo>
                    <a:pt x="393" y="332"/>
                  </a:lnTo>
                  <a:lnTo>
                    <a:pt x="322" y="290"/>
                  </a:lnTo>
                  <a:lnTo>
                    <a:pt x="288" y="305"/>
                  </a:lnTo>
                  <a:lnTo>
                    <a:pt x="235" y="297"/>
                  </a:lnTo>
                  <a:lnTo>
                    <a:pt x="196" y="320"/>
                  </a:lnTo>
                  <a:lnTo>
                    <a:pt x="172" y="324"/>
                  </a:lnTo>
                  <a:lnTo>
                    <a:pt x="130" y="300"/>
                  </a:lnTo>
                  <a:lnTo>
                    <a:pt x="100" y="285"/>
                  </a:lnTo>
                  <a:lnTo>
                    <a:pt x="8" y="26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971550" y="2327527"/>
              <a:ext cx="2298097" cy="1656767"/>
            </a:xfrm>
            <a:custGeom>
              <a:avLst/>
              <a:gdLst>
                <a:gd name="T0" fmla="*/ 1664635 w 1563"/>
                <a:gd name="T1" fmla="*/ 83719 h 1111"/>
                <a:gd name="T2" fmla="*/ 1728836 w 1563"/>
                <a:gd name="T3" fmla="*/ 181391 h 1111"/>
                <a:gd name="T4" fmla="*/ 1831251 w 1563"/>
                <a:gd name="T5" fmla="*/ 212398 h 1111"/>
                <a:gd name="T6" fmla="*/ 1887809 w 1563"/>
                <a:gd name="T7" fmla="*/ 429446 h 1111"/>
                <a:gd name="T8" fmla="*/ 1869466 w 1563"/>
                <a:gd name="T9" fmla="*/ 550374 h 1111"/>
                <a:gd name="T10" fmla="*/ 2254671 w 1563"/>
                <a:gd name="T11" fmla="*/ 702308 h 1111"/>
                <a:gd name="T12" fmla="*/ 2321929 w 1563"/>
                <a:gd name="T13" fmla="*/ 799980 h 1111"/>
                <a:gd name="T14" fmla="*/ 2369315 w 1563"/>
                <a:gd name="T15" fmla="*/ 951914 h 1111"/>
                <a:gd name="T16" fmla="*/ 2208813 w 1563"/>
                <a:gd name="T17" fmla="*/ 1060438 h 1111"/>
                <a:gd name="T18" fmla="*/ 2074297 w 1563"/>
                <a:gd name="T19" fmla="*/ 1175164 h 1111"/>
                <a:gd name="T20" fmla="*/ 2029968 w 1563"/>
                <a:gd name="T21" fmla="*/ 1351904 h 1111"/>
                <a:gd name="T22" fmla="*/ 1708964 w 1563"/>
                <a:gd name="T23" fmla="*/ 1503838 h 1111"/>
                <a:gd name="T24" fmla="*/ 1728836 w 1563"/>
                <a:gd name="T25" fmla="*/ 1629416 h 1111"/>
                <a:gd name="T26" fmla="*/ 1747179 w 1563"/>
                <a:gd name="T27" fmla="*/ 1672826 h 1111"/>
                <a:gd name="T28" fmla="*/ 1632535 w 1563"/>
                <a:gd name="T29" fmla="*/ 1697631 h 1111"/>
                <a:gd name="T30" fmla="*/ 1433818 w 1563"/>
                <a:gd name="T31" fmla="*/ 1637168 h 1111"/>
                <a:gd name="T32" fmla="*/ 1248858 w 1563"/>
                <a:gd name="T33" fmla="*/ 1655772 h 1111"/>
                <a:gd name="T34" fmla="*/ 998170 w 1563"/>
                <a:gd name="T35" fmla="*/ 1720887 h 1111"/>
                <a:gd name="T36" fmla="*/ 793338 w 1563"/>
                <a:gd name="T37" fmla="*/ 1655772 h 1111"/>
                <a:gd name="T38" fmla="*/ 657294 w 1563"/>
                <a:gd name="T39" fmla="*/ 1660423 h 1111"/>
                <a:gd name="T40" fmla="*/ 536535 w 1563"/>
                <a:gd name="T41" fmla="*/ 1624765 h 1111"/>
                <a:gd name="T42" fmla="*/ 331704 w 1563"/>
                <a:gd name="T43" fmla="*/ 1581355 h 1111"/>
                <a:gd name="T44" fmla="*/ 151330 w 1563"/>
                <a:gd name="T45" fmla="*/ 1497636 h 1111"/>
                <a:gd name="T46" fmla="*/ 139102 w 1563"/>
                <a:gd name="T47" fmla="*/ 1382911 h 1111"/>
                <a:gd name="T48" fmla="*/ 12229 w 1563"/>
                <a:gd name="T49" fmla="*/ 1296091 h 1111"/>
                <a:gd name="T50" fmla="*/ 68787 w 1563"/>
                <a:gd name="T51" fmla="*/ 1277487 h 1111"/>
                <a:gd name="T52" fmla="*/ 94773 w 1563"/>
                <a:gd name="T53" fmla="*/ 1133305 h 1111"/>
                <a:gd name="T54" fmla="*/ 0 w 1563"/>
                <a:gd name="T55" fmla="*/ 1060438 h 1111"/>
                <a:gd name="T56" fmla="*/ 48915 w 1563"/>
                <a:gd name="T57" fmla="*/ 951914 h 1111"/>
                <a:gd name="T58" fmla="*/ 143688 w 1563"/>
                <a:gd name="T59" fmla="*/ 897652 h 1111"/>
                <a:gd name="T60" fmla="*/ 239989 w 1563"/>
                <a:gd name="T61" fmla="*/ 879048 h 1111"/>
                <a:gd name="T62" fmla="*/ 281261 w 1563"/>
                <a:gd name="T63" fmla="*/ 927108 h 1111"/>
                <a:gd name="T64" fmla="*/ 512078 w 1563"/>
                <a:gd name="T65" fmla="*/ 883699 h 1111"/>
                <a:gd name="T66" fmla="*/ 759709 w 1563"/>
                <a:gd name="T67" fmla="*/ 781376 h 1111"/>
                <a:gd name="T68" fmla="*/ 837668 w 1563"/>
                <a:gd name="T69" fmla="*/ 679053 h 1111"/>
                <a:gd name="T70" fmla="*/ 805567 w 1563"/>
                <a:gd name="T71" fmla="*/ 448051 h 1111"/>
                <a:gd name="T72" fmla="*/ 984412 w 1563"/>
                <a:gd name="T73" fmla="*/ 412393 h 1111"/>
                <a:gd name="T74" fmla="*/ 1060842 w 1563"/>
                <a:gd name="T75" fmla="*/ 448051 h 1111"/>
                <a:gd name="T76" fmla="*/ 1157143 w 1563"/>
                <a:gd name="T77" fmla="*/ 217049 h 1111"/>
                <a:gd name="T78" fmla="*/ 1299302 w 1563"/>
                <a:gd name="T79" fmla="*/ 248056 h 1111"/>
                <a:gd name="T80" fmla="*/ 1426175 w 1563"/>
                <a:gd name="T81" fmla="*/ 110075 h 1111"/>
                <a:gd name="T82" fmla="*/ 1536233 w 1563"/>
                <a:gd name="T83" fmla="*/ 48061 h 1111"/>
                <a:gd name="T84" fmla="*/ 1656992 w 1563"/>
                <a:gd name="T85" fmla="*/ 12403 h 11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63" h="1111">
                  <a:moveTo>
                    <a:pt x="1084" y="8"/>
                  </a:moveTo>
                  <a:lnTo>
                    <a:pt x="1072" y="39"/>
                  </a:lnTo>
                  <a:lnTo>
                    <a:pt x="1089" y="54"/>
                  </a:lnTo>
                  <a:lnTo>
                    <a:pt x="1089" y="66"/>
                  </a:lnTo>
                  <a:lnTo>
                    <a:pt x="1122" y="93"/>
                  </a:lnTo>
                  <a:lnTo>
                    <a:pt x="1131" y="117"/>
                  </a:lnTo>
                  <a:lnTo>
                    <a:pt x="1172" y="121"/>
                  </a:lnTo>
                  <a:lnTo>
                    <a:pt x="1190" y="137"/>
                  </a:lnTo>
                  <a:lnTo>
                    <a:pt x="1198" y="137"/>
                  </a:lnTo>
                  <a:lnTo>
                    <a:pt x="1223" y="184"/>
                  </a:lnTo>
                  <a:lnTo>
                    <a:pt x="1247" y="242"/>
                  </a:lnTo>
                  <a:lnTo>
                    <a:pt x="1235" y="277"/>
                  </a:lnTo>
                  <a:lnTo>
                    <a:pt x="1239" y="289"/>
                  </a:lnTo>
                  <a:lnTo>
                    <a:pt x="1215" y="328"/>
                  </a:lnTo>
                  <a:lnTo>
                    <a:pt x="1223" y="355"/>
                  </a:lnTo>
                  <a:lnTo>
                    <a:pt x="1298" y="387"/>
                  </a:lnTo>
                  <a:lnTo>
                    <a:pt x="1385" y="399"/>
                  </a:lnTo>
                  <a:lnTo>
                    <a:pt x="1475" y="453"/>
                  </a:lnTo>
                  <a:lnTo>
                    <a:pt x="1499" y="465"/>
                  </a:lnTo>
                  <a:lnTo>
                    <a:pt x="1503" y="477"/>
                  </a:lnTo>
                  <a:lnTo>
                    <a:pt x="1519" y="516"/>
                  </a:lnTo>
                  <a:lnTo>
                    <a:pt x="1541" y="563"/>
                  </a:lnTo>
                  <a:lnTo>
                    <a:pt x="1562" y="602"/>
                  </a:lnTo>
                  <a:lnTo>
                    <a:pt x="1550" y="614"/>
                  </a:lnTo>
                  <a:lnTo>
                    <a:pt x="1550" y="641"/>
                  </a:lnTo>
                  <a:lnTo>
                    <a:pt x="1519" y="657"/>
                  </a:lnTo>
                  <a:lnTo>
                    <a:pt x="1445" y="684"/>
                  </a:lnTo>
                  <a:lnTo>
                    <a:pt x="1394" y="719"/>
                  </a:lnTo>
                  <a:lnTo>
                    <a:pt x="1361" y="735"/>
                  </a:lnTo>
                  <a:lnTo>
                    <a:pt x="1357" y="758"/>
                  </a:lnTo>
                  <a:lnTo>
                    <a:pt x="1365" y="868"/>
                  </a:lnTo>
                  <a:lnTo>
                    <a:pt x="1341" y="863"/>
                  </a:lnTo>
                  <a:lnTo>
                    <a:pt x="1328" y="872"/>
                  </a:lnTo>
                  <a:lnTo>
                    <a:pt x="1139" y="907"/>
                  </a:lnTo>
                  <a:lnTo>
                    <a:pt x="1113" y="926"/>
                  </a:lnTo>
                  <a:lnTo>
                    <a:pt x="1118" y="970"/>
                  </a:lnTo>
                  <a:lnTo>
                    <a:pt x="1172" y="1012"/>
                  </a:lnTo>
                  <a:lnTo>
                    <a:pt x="1155" y="1039"/>
                  </a:lnTo>
                  <a:lnTo>
                    <a:pt x="1131" y="1051"/>
                  </a:lnTo>
                  <a:lnTo>
                    <a:pt x="1127" y="1068"/>
                  </a:lnTo>
                  <a:lnTo>
                    <a:pt x="1131" y="1079"/>
                  </a:lnTo>
                  <a:lnTo>
                    <a:pt x="1143" y="1079"/>
                  </a:lnTo>
                  <a:lnTo>
                    <a:pt x="1152" y="1090"/>
                  </a:lnTo>
                  <a:lnTo>
                    <a:pt x="1097" y="1106"/>
                  </a:lnTo>
                  <a:lnTo>
                    <a:pt x="1068" y="1095"/>
                  </a:lnTo>
                  <a:lnTo>
                    <a:pt x="1050" y="1087"/>
                  </a:lnTo>
                  <a:lnTo>
                    <a:pt x="1009" y="1087"/>
                  </a:lnTo>
                  <a:lnTo>
                    <a:pt x="938" y="1056"/>
                  </a:lnTo>
                  <a:lnTo>
                    <a:pt x="891" y="1056"/>
                  </a:lnTo>
                  <a:lnTo>
                    <a:pt x="854" y="1068"/>
                  </a:lnTo>
                  <a:lnTo>
                    <a:pt x="817" y="1068"/>
                  </a:lnTo>
                  <a:lnTo>
                    <a:pt x="754" y="1098"/>
                  </a:lnTo>
                  <a:lnTo>
                    <a:pt x="702" y="1090"/>
                  </a:lnTo>
                  <a:lnTo>
                    <a:pt x="653" y="1110"/>
                  </a:lnTo>
                  <a:lnTo>
                    <a:pt x="611" y="1095"/>
                  </a:lnTo>
                  <a:lnTo>
                    <a:pt x="587" y="1075"/>
                  </a:lnTo>
                  <a:lnTo>
                    <a:pt x="519" y="1068"/>
                  </a:lnTo>
                  <a:lnTo>
                    <a:pt x="472" y="1095"/>
                  </a:lnTo>
                  <a:lnTo>
                    <a:pt x="448" y="1083"/>
                  </a:lnTo>
                  <a:lnTo>
                    <a:pt x="430" y="1071"/>
                  </a:lnTo>
                  <a:lnTo>
                    <a:pt x="381" y="1059"/>
                  </a:lnTo>
                  <a:lnTo>
                    <a:pt x="371" y="1051"/>
                  </a:lnTo>
                  <a:lnTo>
                    <a:pt x="351" y="1048"/>
                  </a:lnTo>
                  <a:lnTo>
                    <a:pt x="322" y="1005"/>
                  </a:lnTo>
                  <a:lnTo>
                    <a:pt x="292" y="997"/>
                  </a:lnTo>
                  <a:lnTo>
                    <a:pt x="217" y="1020"/>
                  </a:lnTo>
                  <a:lnTo>
                    <a:pt x="184" y="1012"/>
                  </a:lnTo>
                  <a:lnTo>
                    <a:pt x="116" y="970"/>
                  </a:lnTo>
                  <a:lnTo>
                    <a:pt x="99" y="966"/>
                  </a:lnTo>
                  <a:lnTo>
                    <a:pt x="83" y="938"/>
                  </a:lnTo>
                  <a:lnTo>
                    <a:pt x="94" y="907"/>
                  </a:lnTo>
                  <a:lnTo>
                    <a:pt x="91" y="892"/>
                  </a:lnTo>
                  <a:lnTo>
                    <a:pt x="66" y="875"/>
                  </a:lnTo>
                  <a:lnTo>
                    <a:pt x="58" y="860"/>
                  </a:lnTo>
                  <a:lnTo>
                    <a:pt x="8" y="836"/>
                  </a:lnTo>
                  <a:lnTo>
                    <a:pt x="8" y="829"/>
                  </a:lnTo>
                  <a:lnTo>
                    <a:pt x="32" y="817"/>
                  </a:lnTo>
                  <a:lnTo>
                    <a:pt x="45" y="824"/>
                  </a:lnTo>
                  <a:lnTo>
                    <a:pt x="62" y="813"/>
                  </a:lnTo>
                  <a:lnTo>
                    <a:pt x="58" y="766"/>
                  </a:lnTo>
                  <a:lnTo>
                    <a:pt x="62" y="731"/>
                  </a:lnTo>
                  <a:lnTo>
                    <a:pt x="28" y="699"/>
                  </a:lnTo>
                  <a:lnTo>
                    <a:pt x="8" y="704"/>
                  </a:lnTo>
                  <a:lnTo>
                    <a:pt x="0" y="684"/>
                  </a:lnTo>
                  <a:lnTo>
                    <a:pt x="11" y="660"/>
                  </a:lnTo>
                  <a:lnTo>
                    <a:pt x="3" y="641"/>
                  </a:lnTo>
                  <a:lnTo>
                    <a:pt x="32" y="614"/>
                  </a:lnTo>
                  <a:lnTo>
                    <a:pt x="32" y="598"/>
                  </a:lnTo>
                  <a:lnTo>
                    <a:pt x="66" y="582"/>
                  </a:lnTo>
                  <a:lnTo>
                    <a:pt x="94" y="579"/>
                  </a:lnTo>
                  <a:lnTo>
                    <a:pt x="121" y="567"/>
                  </a:lnTo>
                  <a:lnTo>
                    <a:pt x="141" y="575"/>
                  </a:lnTo>
                  <a:lnTo>
                    <a:pt x="157" y="567"/>
                  </a:lnTo>
                  <a:lnTo>
                    <a:pt x="167" y="570"/>
                  </a:lnTo>
                  <a:lnTo>
                    <a:pt x="167" y="590"/>
                  </a:lnTo>
                  <a:lnTo>
                    <a:pt x="184" y="598"/>
                  </a:lnTo>
                  <a:lnTo>
                    <a:pt x="217" y="594"/>
                  </a:lnTo>
                  <a:lnTo>
                    <a:pt x="255" y="555"/>
                  </a:lnTo>
                  <a:lnTo>
                    <a:pt x="335" y="570"/>
                  </a:lnTo>
                  <a:lnTo>
                    <a:pt x="371" y="543"/>
                  </a:lnTo>
                  <a:lnTo>
                    <a:pt x="489" y="520"/>
                  </a:lnTo>
                  <a:lnTo>
                    <a:pt x="497" y="504"/>
                  </a:lnTo>
                  <a:lnTo>
                    <a:pt x="505" y="465"/>
                  </a:lnTo>
                  <a:lnTo>
                    <a:pt x="540" y="438"/>
                  </a:lnTo>
                  <a:lnTo>
                    <a:pt x="548" y="438"/>
                  </a:lnTo>
                  <a:lnTo>
                    <a:pt x="552" y="325"/>
                  </a:lnTo>
                  <a:lnTo>
                    <a:pt x="556" y="301"/>
                  </a:lnTo>
                  <a:lnTo>
                    <a:pt x="527" y="289"/>
                  </a:lnTo>
                  <a:lnTo>
                    <a:pt x="524" y="281"/>
                  </a:lnTo>
                  <a:lnTo>
                    <a:pt x="556" y="274"/>
                  </a:lnTo>
                  <a:lnTo>
                    <a:pt x="644" y="266"/>
                  </a:lnTo>
                  <a:lnTo>
                    <a:pt x="657" y="281"/>
                  </a:lnTo>
                  <a:lnTo>
                    <a:pt x="686" y="289"/>
                  </a:lnTo>
                  <a:lnTo>
                    <a:pt x="694" y="289"/>
                  </a:lnTo>
                  <a:lnTo>
                    <a:pt x="707" y="277"/>
                  </a:lnTo>
                  <a:lnTo>
                    <a:pt x="691" y="262"/>
                  </a:lnTo>
                  <a:lnTo>
                    <a:pt x="757" y="140"/>
                  </a:lnTo>
                  <a:lnTo>
                    <a:pt x="765" y="133"/>
                  </a:lnTo>
                  <a:lnTo>
                    <a:pt x="825" y="160"/>
                  </a:lnTo>
                  <a:lnTo>
                    <a:pt x="850" y="160"/>
                  </a:lnTo>
                  <a:lnTo>
                    <a:pt x="862" y="176"/>
                  </a:lnTo>
                  <a:lnTo>
                    <a:pt x="922" y="156"/>
                  </a:lnTo>
                  <a:lnTo>
                    <a:pt x="933" y="71"/>
                  </a:lnTo>
                  <a:lnTo>
                    <a:pt x="958" y="54"/>
                  </a:lnTo>
                  <a:lnTo>
                    <a:pt x="988" y="54"/>
                  </a:lnTo>
                  <a:lnTo>
                    <a:pt x="1005" y="31"/>
                  </a:lnTo>
                  <a:lnTo>
                    <a:pt x="1013" y="8"/>
                  </a:lnTo>
                  <a:lnTo>
                    <a:pt x="1029" y="0"/>
                  </a:lnTo>
                  <a:lnTo>
                    <a:pt x="1084" y="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4219427" y="3588809"/>
              <a:ext cx="566508" cy="969629"/>
            </a:xfrm>
            <a:custGeom>
              <a:avLst/>
              <a:gdLst>
                <a:gd name="T0" fmla="*/ 483682 w 386"/>
                <a:gd name="T1" fmla="*/ 599556 h 649"/>
                <a:gd name="T2" fmla="*/ 471476 w 386"/>
                <a:gd name="T3" fmla="*/ 340163 h 649"/>
                <a:gd name="T4" fmla="*/ 509621 w 386"/>
                <a:gd name="T5" fmla="*/ 254734 h 649"/>
                <a:gd name="T6" fmla="*/ 509621 w 386"/>
                <a:gd name="T7" fmla="*/ 133580 h 649"/>
                <a:gd name="T8" fmla="*/ 534034 w 386"/>
                <a:gd name="T9" fmla="*/ 54364 h 649"/>
                <a:gd name="T10" fmla="*/ 515724 w 386"/>
                <a:gd name="T11" fmla="*/ 0 h 649"/>
                <a:gd name="T12" fmla="*/ 425701 w 386"/>
                <a:gd name="T13" fmla="*/ 31065 h 649"/>
                <a:gd name="T14" fmla="*/ 395185 w 386"/>
                <a:gd name="T15" fmla="*/ 102515 h 649"/>
                <a:gd name="T16" fmla="*/ 363143 w 386"/>
                <a:gd name="T17" fmla="*/ 127367 h 649"/>
                <a:gd name="T18" fmla="*/ 248707 w 386"/>
                <a:gd name="T19" fmla="*/ 254734 h 649"/>
                <a:gd name="T20" fmla="*/ 164788 w 386"/>
                <a:gd name="T21" fmla="*/ 254734 h 649"/>
                <a:gd name="T22" fmla="*/ 138849 w 386"/>
                <a:gd name="T23" fmla="*/ 333950 h 649"/>
                <a:gd name="T24" fmla="*/ 248707 w 386"/>
                <a:gd name="T25" fmla="*/ 399186 h 649"/>
                <a:gd name="T26" fmla="*/ 311265 w 386"/>
                <a:gd name="T27" fmla="*/ 459763 h 649"/>
                <a:gd name="T28" fmla="*/ 299059 w 386"/>
                <a:gd name="T29" fmla="*/ 538979 h 649"/>
                <a:gd name="T30" fmla="*/ 215139 w 386"/>
                <a:gd name="T31" fmla="*/ 570044 h 649"/>
                <a:gd name="T32" fmla="*/ 202933 w 386"/>
                <a:gd name="T33" fmla="*/ 588683 h 649"/>
                <a:gd name="T34" fmla="*/ 143426 w 386"/>
                <a:gd name="T35" fmla="*/ 611982 h 649"/>
                <a:gd name="T36" fmla="*/ 76291 w 386"/>
                <a:gd name="T37" fmla="*/ 599556 h 649"/>
                <a:gd name="T38" fmla="*/ 76291 w 386"/>
                <a:gd name="T39" fmla="*/ 630621 h 649"/>
                <a:gd name="T40" fmla="*/ 50352 w 386"/>
                <a:gd name="T41" fmla="*/ 672559 h 649"/>
                <a:gd name="T42" fmla="*/ 64084 w 386"/>
                <a:gd name="T43" fmla="*/ 751775 h 649"/>
                <a:gd name="T44" fmla="*/ 68661 w 386"/>
                <a:gd name="T45" fmla="*/ 793713 h 649"/>
                <a:gd name="T46" fmla="*/ 0 w 386"/>
                <a:gd name="T47" fmla="*/ 807692 h 649"/>
                <a:gd name="T48" fmla="*/ 4577 w 386"/>
                <a:gd name="T49" fmla="*/ 880695 h 649"/>
                <a:gd name="T50" fmla="*/ 35094 w 386"/>
                <a:gd name="T51" fmla="*/ 910207 h 649"/>
                <a:gd name="T52" fmla="*/ 131220 w 386"/>
                <a:gd name="T53" fmla="*/ 899334 h 649"/>
                <a:gd name="T54" fmla="*/ 152581 w 386"/>
                <a:gd name="T55" fmla="*/ 928846 h 649"/>
                <a:gd name="T56" fmla="*/ 260914 w 386"/>
                <a:gd name="T57" fmla="*/ 964571 h 649"/>
                <a:gd name="T58" fmla="*/ 382979 w 386"/>
                <a:gd name="T59" fmla="*/ 983210 h 649"/>
                <a:gd name="T60" fmla="*/ 447063 w 386"/>
                <a:gd name="T61" fmla="*/ 994083 h 649"/>
                <a:gd name="T62" fmla="*/ 431804 w 386"/>
                <a:gd name="T63" fmla="*/ 941272 h 649"/>
                <a:gd name="T64" fmla="*/ 483682 w 386"/>
                <a:gd name="T65" fmla="*/ 885355 h 649"/>
                <a:gd name="T66" fmla="*/ 471476 w 386"/>
                <a:gd name="T67" fmla="*/ 862056 h 649"/>
                <a:gd name="T68" fmla="*/ 419598 w 386"/>
                <a:gd name="T69" fmla="*/ 824778 h 649"/>
                <a:gd name="T70" fmla="*/ 521827 w 386"/>
                <a:gd name="T71" fmla="*/ 812352 h 649"/>
                <a:gd name="T72" fmla="*/ 555395 w 386"/>
                <a:gd name="T73" fmla="*/ 824778 h 649"/>
                <a:gd name="T74" fmla="*/ 587437 w 386"/>
                <a:gd name="T75" fmla="*/ 770414 h 649"/>
                <a:gd name="T76" fmla="*/ 503518 w 386"/>
                <a:gd name="T77" fmla="*/ 636834 h 6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86" h="649">
                  <a:moveTo>
                    <a:pt x="330" y="410"/>
                  </a:moveTo>
                  <a:lnTo>
                    <a:pt x="317" y="386"/>
                  </a:lnTo>
                  <a:lnTo>
                    <a:pt x="334" y="328"/>
                  </a:lnTo>
                  <a:lnTo>
                    <a:pt x="309" y="219"/>
                  </a:lnTo>
                  <a:lnTo>
                    <a:pt x="330" y="188"/>
                  </a:lnTo>
                  <a:lnTo>
                    <a:pt x="334" y="164"/>
                  </a:lnTo>
                  <a:lnTo>
                    <a:pt x="314" y="117"/>
                  </a:lnTo>
                  <a:lnTo>
                    <a:pt x="334" y="86"/>
                  </a:lnTo>
                  <a:lnTo>
                    <a:pt x="338" y="54"/>
                  </a:lnTo>
                  <a:lnTo>
                    <a:pt x="350" y="35"/>
                  </a:lnTo>
                  <a:lnTo>
                    <a:pt x="346" y="8"/>
                  </a:lnTo>
                  <a:lnTo>
                    <a:pt x="338" y="0"/>
                  </a:lnTo>
                  <a:lnTo>
                    <a:pt x="322" y="15"/>
                  </a:lnTo>
                  <a:lnTo>
                    <a:pt x="279" y="20"/>
                  </a:lnTo>
                  <a:lnTo>
                    <a:pt x="259" y="47"/>
                  </a:lnTo>
                  <a:lnTo>
                    <a:pt x="259" y="66"/>
                  </a:lnTo>
                  <a:lnTo>
                    <a:pt x="254" y="78"/>
                  </a:lnTo>
                  <a:lnTo>
                    <a:pt x="238" y="82"/>
                  </a:lnTo>
                  <a:lnTo>
                    <a:pt x="171" y="171"/>
                  </a:lnTo>
                  <a:lnTo>
                    <a:pt x="163" y="164"/>
                  </a:lnTo>
                  <a:lnTo>
                    <a:pt x="146" y="161"/>
                  </a:lnTo>
                  <a:lnTo>
                    <a:pt x="108" y="164"/>
                  </a:lnTo>
                  <a:lnTo>
                    <a:pt x="94" y="180"/>
                  </a:lnTo>
                  <a:lnTo>
                    <a:pt x="91" y="215"/>
                  </a:lnTo>
                  <a:lnTo>
                    <a:pt x="100" y="227"/>
                  </a:lnTo>
                  <a:lnTo>
                    <a:pt x="163" y="257"/>
                  </a:lnTo>
                  <a:lnTo>
                    <a:pt x="196" y="277"/>
                  </a:lnTo>
                  <a:lnTo>
                    <a:pt x="204" y="296"/>
                  </a:lnTo>
                  <a:lnTo>
                    <a:pt x="183" y="320"/>
                  </a:lnTo>
                  <a:lnTo>
                    <a:pt x="196" y="347"/>
                  </a:lnTo>
                  <a:lnTo>
                    <a:pt x="188" y="364"/>
                  </a:lnTo>
                  <a:lnTo>
                    <a:pt x="141" y="367"/>
                  </a:lnTo>
                  <a:lnTo>
                    <a:pt x="133" y="371"/>
                  </a:lnTo>
                  <a:lnTo>
                    <a:pt x="133" y="379"/>
                  </a:lnTo>
                  <a:lnTo>
                    <a:pt x="133" y="391"/>
                  </a:lnTo>
                  <a:lnTo>
                    <a:pt x="94" y="394"/>
                  </a:lnTo>
                  <a:lnTo>
                    <a:pt x="78" y="386"/>
                  </a:lnTo>
                  <a:lnTo>
                    <a:pt x="50" y="386"/>
                  </a:lnTo>
                  <a:lnTo>
                    <a:pt x="45" y="391"/>
                  </a:lnTo>
                  <a:lnTo>
                    <a:pt x="50" y="406"/>
                  </a:lnTo>
                  <a:lnTo>
                    <a:pt x="37" y="418"/>
                  </a:lnTo>
                  <a:lnTo>
                    <a:pt x="33" y="433"/>
                  </a:lnTo>
                  <a:lnTo>
                    <a:pt x="58" y="453"/>
                  </a:lnTo>
                  <a:lnTo>
                    <a:pt x="42" y="484"/>
                  </a:lnTo>
                  <a:lnTo>
                    <a:pt x="50" y="504"/>
                  </a:lnTo>
                  <a:lnTo>
                    <a:pt x="45" y="511"/>
                  </a:lnTo>
                  <a:lnTo>
                    <a:pt x="20" y="511"/>
                  </a:lnTo>
                  <a:lnTo>
                    <a:pt x="0" y="520"/>
                  </a:lnTo>
                  <a:lnTo>
                    <a:pt x="15" y="539"/>
                  </a:lnTo>
                  <a:lnTo>
                    <a:pt x="3" y="567"/>
                  </a:lnTo>
                  <a:lnTo>
                    <a:pt x="20" y="570"/>
                  </a:lnTo>
                  <a:lnTo>
                    <a:pt x="23" y="586"/>
                  </a:lnTo>
                  <a:lnTo>
                    <a:pt x="37" y="589"/>
                  </a:lnTo>
                  <a:lnTo>
                    <a:pt x="86" y="579"/>
                  </a:lnTo>
                  <a:lnTo>
                    <a:pt x="100" y="582"/>
                  </a:lnTo>
                  <a:lnTo>
                    <a:pt x="100" y="598"/>
                  </a:lnTo>
                  <a:lnTo>
                    <a:pt x="125" y="601"/>
                  </a:lnTo>
                  <a:lnTo>
                    <a:pt x="171" y="621"/>
                  </a:lnTo>
                  <a:lnTo>
                    <a:pt x="196" y="613"/>
                  </a:lnTo>
                  <a:lnTo>
                    <a:pt x="251" y="633"/>
                  </a:lnTo>
                  <a:lnTo>
                    <a:pt x="262" y="648"/>
                  </a:lnTo>
                  <a:lnTo>
                    <a:pt x="293" y="640"/>
                  </a:lnTo>
                  <a:lnTo>
                    <a:pt x="287" y="613"/>
                  </a:lnTo>
                  <a:lnTo>
                    <a:pt x="283" y="606"/>
                  </a:lnTo>
                  <a:lnTo>
                    <a:pt x="287" y="582"/>
                  </a:lnTo>
                  <a:lnTo>
                    <a:pt x="317" y="570"/>
                  </a:lnTo>
                  <a:lnTo>
                    <a:pt x="325" y="559"/>
                  </a:lnTo>
                  <a:lnTo>
                    <a:pt x="309" y="555"/>
                  </a:lnTo>
                  <a:lnTo>
                    <a:pt x="293" y="550"/>
                  </a:lnTo>
                  <a:lnTo>
                    <a:pt x="275" y="531"/>
                  </a:lnTo>
                  <a:lnTo>
                    <a:pt x="283" y="523"/>
                  </a:lnTo>
                  <a:lnTo>
                    <a:pt x="342" y="523"/>
                  </a:lnTo>
                  <a:lnTo>
                    <a:pt x="356" y="523"/>
                  </a:lnTo>
                  <a:lnTo>
                    <a:pt x="364" y="531"/>
                  </a:lnTo>
                  <a:lnTo>
                    <a:pt x="385" y="516"/>
                  </a:lnTo>
                  <a:lnTo>
                    <a:pt x="385" y="496"/>
                  </a:lnTo>
                  <a:lnTo>
                    <a:pt x="330" y="418"/>
                  </a:lnTo>
                  <a:lnTo>
                    <a:pt x="330" y="41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4219427" y="3588809"/>
              <a:ext cx="566508" cy="969629"/>
            </a:xfrm>
            <a:custGeom>
              <a:avLst/>
              <a:gdLst>
                <a:gd name="T0" fmla="*/ 483682 w 386"/>
                <a:gd name="T1" fmla="*/ 599556 h 649"/>
                <a:gd name="T2" fmla="*/ 471476 w 386"/>
                <a:gd name="T3" fmla="*/ 340163 h 649"/>
                <a:gd name="T4" fmla="*/ 509621 w 386"/>
                <a:gd name="T5" fmla="*/ 254734 h 649"/>
                <a:gd name="T6" fmla="*/ 509621 w 386"/>
                <a:gd name="T7" fmla="*/ 133580 h 649"/>
                <a:gd name="T8" fmla="*/ 534034 w 386"/>
                <a:gd name="T9" fmla="*/ 54364 h 649"/>
                <a:gd name="T10" fmla="*/ 515724 w 386"/>
                <a:gd name="T11" fmla="*/ 0 h 649"/>
                <a:gd name="T12" fmla="*/ 425701 w 386"/>
                <a:gd name="T13" fmla="*/ 31065 h 649"/>
                <a:gd name="T14" fmla="*/ 395185 w 386"/>
                <a:gd name="T15" fmla="*/ 102515 h 649"/>
                <a:gd name="T16" fmla="*/ 363143 w 386"/>
                <a:gd name="T17" fmla="*/ 127367 h 649"/>
                <a:gd name="T18" fmla="*/ 248707 w 386"/>
                <a:gd name="T19" fmla="*/ 254734 h 649"/>
                <a:gd name="T20" fmla="*/ 164788 w 386"/>
                <a:gd name="T21" fmla="*/ 254734 h 649"/>
                <a:gd name="T22" fmla="*/ 138849 w 386"/>
                <a:gd name="T23" fmla="*/ 333950 h 649"/>
                <a:gd name="T24" fmla="*/ 248707 w 386"/>
                <a:gd name="T25" fmla="*/ 399186 h 649"/>
                <a:gd name="T26" fmla="*/ 311265 w 386"/>
                <a:gd name="T27" fmla="*/ 459763 h 649"/>
                <a:gd name="T28" fmla="*/ 299059 w 386"/>
                <a:gd name="T29" fmla="*/ 538979 h 649"/>
                <a:gd name="T30" fmla="*/ 215139 w 386"/>
                <a:gd name="T31" fmla="*/ 570044 h 649"/>
                <a:gd name="T32" fmla="*/ 202933 w 386"/>
                <a:gd name="T33" fmla="*/ 588683 h 649"/>
                <a:gd name="T34" fmla="*/ 143426 w 386"/>
                <a:gd name="T35" fmla="*/ 611982 h 649"/>
                <a:gd name="T36" fmla="*/ 76291 w 386"/>
                <a:gd name="T37" fmla="*/ 599556 h 649"/>
                <a:gd name="T38" fmla="*/ 76291 w 386"/>
                <a:gd name="T39" fmla="*/ 630621 h 649"/>
                <a:gd name="T40" fmla="*/ 50352 w 386"/>
                <a:gd name="T41" fmla="*/ 672559 h 649"/>
                <a:gd name="T42" fmla="*/ 64084 w 386"/>
                <a:gd name="T43" fmla="*/ 751775 h 649"/>
                <a:gd name="T44" fmla="*/ 68661 w 386"/>
                <a:gd name="T45" fmla="*/ 793713 h 649"/>
                <a:gd name="T46" fmla="*/ 0 w 386"/>
                <a:gd name="T47" fmla="*/ 807692 h 649"/>
                <a:gd name="T48" fmla="*/ 4577 w 386"/>
                <a:gd name="T49" fmla="*/ 880695 h 649"/>
                <a:gd name="T50" fmla="*/ 35094 w 386"/>
                <a:gd name="T51" fmla="*/ 910207 h 649"/>
                <a:gd name="T52" fmla="*/ 131220 w 386"/>
                <a:gd name="T53" fmla="*/ 899334 h 649"/>
                <a:gd name="T54" fmla="*/ 152581 w 386"/>
                <a:gd name="T55" fmla="*/ 928846 h 649"/>
                <a:gd name="T56" fmla="*/ 260914 w 386"/>
                <a:gd name="T57" fmla="*/ 964571 h 649"/>
                <a:gd name="T58" fmla="*/ 382979 w 386"/>
                <a:gd name="T59" fmla="*/ 983210 h 649"/>
                <a:gd name="T60" fmla="*/ 447063 w 386"/>
                <a:gd name="T61" fmla="*/ 994083 h 649"/>
                <a:gd name="T62" fmla="*/ 431804 w 386"/>
                <a:gd name="T63" fmla="*/ 941272 h 649"/>
                <a:gd name="T64" fmla="*/ 483682 w 386"/>
                <a:gd name="T65" fmla="*/ 885355 h 649"/>
                <a:gd name="T66" fmla="*/ 471476 w 386"/>
                <a:gd name="T67" fmla="*/ 862056 h 649"/>
                <a:gd name="T68" fmla="*/ 419598 w 386"/>
                <a:gd name="T69" fmla="*/ 824778 h 649"/>
                <a:gd name="T70" fmla="*/ 521827 w 386"/>
                <a:gd name="T71" fmla="*/ 812352 h 649"/>
                <a:gd name="T72" fmla="*/ 555395 w 386"/>
                <a:gd name="T73" fmla="*/ 824778 h 649"/>
                <a:gd name="T74" fmla="*/ 587437 w 386"/>
                <a:gd name="T75" fmla="*/ 770414 h 649"/>
                <a:gd name="T76" fmla="*/ 503518 w 386"/>
                <a:gd name="T77" fmla="*/ 636834 h 6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86" h="649">
                  <a:moveTo>
                    <a:pt x="330" y="410"/>
                  </a:moveTo>
                  <a:lnTo>
                    <a:pt x="317" y="386"/>
                  </a:lnTo>
                  <a:lnTo>
                    <a:pt x="334" y="328"/>
                  </a:lnTo>
                  <a:lnTo>
                    <a:pt x="309" y="219"/>
                  </a:lnTo>
                  <a:lnTo>
                    <a:pt x="330" y="188"/>
                  </a:lnTo>
                  <a:lnTo>
                    <a:pt x="334" y="164"/>
                  </a:lnTo>
                  <a:lnTo>
                    <a:pt x="314" y="117"/>
                  </a:lnTo>
                  <a:lnTo>
                    <a:pt x="334" y="86"/>
                  </a:lnTo>
                  <a:lnTo>
                    <a:pt x="338" y="54"/>
                  </a:lnTo>
                  <a:lnTo>
                    <a:pt x="350" y="35"/>
                  </a:lnTo>
                  <a:lnTo>
                    <a:pt x="346" y="8"/>
                  </a:lnTo>
                  <a:lnTo>
                    <a:pt x="338" y="0"/>
                  </a:lnTo>
                  <a:lnTo>
                    <a:pt x="322" y="15"/>
                  </a:lnTo>
                  <a:lnTo>
                    <a:pt x="279" y="20"/>
                  </a:lnTo>
                  <a:lnTo>
                    <a:pt x="259" y="47"/>
                  </a:lnTo>
                  <a:lnTo>
                    <a:pt x="259" y="66"/>
                  </a:lnTo>
                  <a:lnTo>
                    <a:pt x="254" y="78"/>
                  </a:lnTo>
                  <a:lnTo>
                    <a:pt x="238" y="82"/>
                  </a:lnTo>
                  <a:lnTo>
                    <a:pt x="171" y="171"/>
                  </a:lnTo>
                  <a:lnTo>
                    <a:pt x="163" y="164"/>
                  </a:lnTo>
                  <a:lnTo>
                    <a:pt x="146" y="161"/>
                  </a:lnTo>
                  <a:lnTo>
                    <a:pt x="108" y="164"/>
                  </a:lnTo>
                  <a:lnTo>
                    <a:pt x="94" y="180"/>
                  </a:lnTo>
                  <a:lnTo>
                    <a:pt x="91" y="215"/>
                  </a:lnTo>
                  <a:lnTo>
                    <a:pt x="100" y="227"/>
                  </a:lnTo>
                  <a:lnTo>
                    <a:pt x="163" y="257"/>
                  </a:lnTo>
                  <a:lnTo>
                    <a:pt x="196" y="277"/>
                  </a:lnTo>
                  <a:lnTo>
                    <a:pt x="204" y="296"/>
                  </a:lnTo>
                  <a:lnTo>
                    <a:pt x="183" y="320"/>
                  </a:lnTo>
                  <a:lnTo>
                    <a:pt x="196" y="347"/>
                  </a:lnTo>
                  <a:lnTo>
                    <a:pt x="188" y="364"/>
                  </a:lnTo>
                  <a:lnTo>
                    <a:pt x="141" y="367"/>
                  </a:lnTo>
                  <a:lnTo>
                    <a:pt x="133" y="371"/>
                  </a:lnTo>
                  <a:lnTo>
                    <a:pt x="133" y="379"/>
                  </a:lnTo>
                  <a:lnTo>
                    <a:pt x="133" y="391"/>
                  </a:lnTo>
                  <a:lnTo>
                    <a:pt x="94" y="394"/>
                  </a:lnTo>
                  <a:lnTo>
                    <a:pt x="78" y="386"/>
                  </a:lnTo>
                  <a:lnTo>
                    <a:pt x="50" y="386"/>
                  </a:lnTo>
                  <a:lnTo>
                    <a:pt x="45" y="391"/>
                  </a:lnTo>
                  <a:lnTo>
                    <a:pt x="50" y="406"/>
                  </a:lnTo>
                  <a:lnTo>
                    <a:pt x="37" y="418"/>
                  </a:lnTo>
                  <a:lnTo>
                    <a:pt x="33" y="433"/>
                  </a:lnTo>
                  <a:lnTo>
                    <a:pt x="58" y="453"/>
                  </a:lnTo>
                  <a:lnTo>
                    <a:pt x="42" y="484"/>
                  </a:lnTo>
                  <a:lnTo>
                    <a:pt x="50" y="504"/>
                  </a:lnTo>
                  <a:lnTo>
                    <a:pt x="45" y="511"/>
                  </a:lnTo>
                  <a:lnTo>
                    <a:pt x="20" y="511"/>
                  </a:lnTo>
                  <a:lnTo>
                    <a:pt x="0" y="520"/>
                  </a:lnTo>
                  <a:lnTo>
                    <a:pt x="15" y="539"/>
                  </a:lnTo>
                  <a:lnTo>
                    <a:pt x="3" y="567"/>
                  </a:lnTo>
                  <a:lnTo>
                    <a:pt x="20" y="570"/>
                  </a:lnTo>
                  <a:lnTo>
                    <a:pt x="23" y="586"/>
                  </a:lnTo>
                  <a:lnTo>
                    <a:pt x="37" y="589"/>
                  </a:lnTo>
                  <a:lnTo>
                    <a:pt x="86" y="579"/>
                  </a:lnTo>
                  <a:lnTo>
                    <a:pt x="100" y="582"/>
                  </a:lnTo>
                  <a:lnTo>
                    <a:pt x="100" y="598"/>
                  </a:lnTo>
                  <a:lnTo>
                    <a:pt x="125" y="601"/>
                  </a:lnTo>
                  <a:lnTo>
                    <a:pt x="171" y="621"/>
                  </a:lnTo>
                  <a:lnTo>
                    <a:pt x="196" y="613"/>
                  </a:lnTo>
                  <a:lnTo>
                    <a:pt x="251" y="633"/>
                  </a:lnTo>
                  <a:lnTo>
                    <a:pt x="262" y="648"/>
                  </a:lnTo>
                  <a:lnTo>
                    <a:pt x="293" y="640"/>
                  </a:lnTo>
                  <a:lnTo>
                    <a:pt x="287" y="613"/>
                  </a:lnTo>
                  <a:lnTo>
                    <a:pt x="283" y="606"/>
                  </a:lnTo>
                  <a:lnTo>
                    <a:pt x="287" y="582"/>
                  </a:lnTo>
                  <a:lnTo>
                    <a:pt x="317" y="570"/>
                  </a:lnTo>
                  <a:lnTo>
                    <a:pt x="325" y="559"/>
                  </a:lnTo>
                  <a:lnTo>
                    <a:pt x="309" y="555"/>
                  </a:lnTo>
                  <a:lnTo>
                    <a:pt x="293" y="550"/>
                  </a:lnTo>
                  <a:lnTo>
                    <a:pt x="275" y="531"/>
                  </a:lnTo>
                  <a:lnTo>
                    <a:pt x="283" y="523"/>
                  </a:lnTo>
                  <a:lnTo>
                    <a:pt x="342" y="523"/>
                  </a:lnTo>
                  <a:lnTo>
                    <a:pt x="356" y="523"/>
                  </a:lnTo>
                  <a:lnTo>
                    <a:pt x="364" y="531"/>
                  </a:lnTo>
                  <a:lnTo>
                    <a:pt x="385" y="516"/>
                  </a:lnTo>
                  <a:lnTo>
                    <a:pt x="385" y="496"/>
                  </a:lnTo>
                  <a:lnTo>
                    <a:pt x="330" y="418"/>
                  </a:lnTo>
                  <a:lnTo>
                    <a:pt x="330" y="41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4701952" y="3956811"/>
              <a:ext cx="679504" cy="584832"/>
            </a:xfrm>
            <a:custGeom>
              <a:avLst/>
              <a:gdLst>
                <a:gd name="T0" fmla="*/ 82571 w 462"/>
                <a:gd name="T1" fmla="*/ 417233 h 392"/>
                <a:gd name="T2" fmla="*/ 178903 w 462"/>
                <a:gd name="T3" fmla="*/ 502541 h 392"/>
                <a:gd name="T4" fmla="*/ 263003 w 462"/>
                <a:gd name="T5" fmla="*/ 521154 h 392"/>
                <a:gd name="T6" fmla="*/ 337928 w 462"/>
                <a:gd name="T7" fmla="*/ 508746 h 392"/>
                <a:gd name="T8" fmla="*/ 365452 w 462"/>
                <a:gd name="T9" fmla="*/ 521154 h 392"/>
                <a:gd name="T10" fmla="*/ 391446 w 462"/>
                <a:gd name="T11" fmla="*/ 508746 h 392"/>
                <a:gd name="T12" fmla="*/ 408266 w 462"/>
                <a:gd name="T13" fmla="*/ 527358 h 392"/>
                <a:gd name="T14" fmla="*/ 422028 w 462"/>
                <a:gd name="T15" fmla="*/ 558379 h 392"/>
                <a:gd name="T16" fmla="*/ 460255 w 462"/>
                <a:gd name="T17" fmla="*/ 575441 h 392"/>
                <a:gd name="T18" fmla="*/ 504599 w 462"/>
                <a:gd name="T19" fmla="*/ 575441 h 392"/>
                <a:gd name="T20" fmla="*/ 542826 w 462"/>
                <a:gd name="T21" fmla="*/ 606462 h 392"/>
                <a:gd name="T22" fmla="*/ 576466 w 462"/>
                <a:gd name="T23" fmla="*/ 587849 h 392"/>
                <a:gd name="T24" fmla="*/ 600931 w 462"/>
                <a:gd name="T25" fmla="*/ 606462 h 392"/>
                <a:gd name="T26" fmla="*/ 620809 w 462"/>
                <a:gd name="T27" fmla="*/ 563032 h 392"/>
                <a:gd name="T28" fmla="*/ 651391 w 462"/>
                <a:gd name="T29" fmla="*/ 550624 h 392"/>
                <a:gd name="T30" fmla="*/ 660565 w 462"/>
                <a:gd name="T31" fmla="*/ 514950 h 392"/>
                <a:gd name="T32" fmla="*/ 646804 w 462"/>
                <a:gd name="T33" fmla="*/ 460663 h 392"/>
                <a:gd name="T34" fmla="*/ 639158 w 462"/>
                <a:gd name="T35" fmla="*/ 454459 h 392"/>
                <a:gd name="T36" fmla="*/ 614693 w 462"/>
                <a:gd name="T37" fmla="*/ 485480 h 392"/>
                <a:gd name="T38" fmla="*/ 564233 w 462"/>
                <a:gd name="T39" fmla="*/ 448254 h 392"/>
                <a:gd name="T40" fmla="*/ 530593 w 462"/>
                <a:gd name="T41" fmla="*/ 406376 h 392"/>
                <a:gd name="T42" fmla="*/ 564233 w 462"/>
                <a:gd name="T43" fmla="*/ 380008 h 392"/>
                <a:gd name="T44" fmla="*/ 576466 w 462"/>
                <a:gd name="T45" fmla="*/ 338130 h 392"/>
                <a:gd name="T46" fmla="*/ 596344 w 462"/>
                <a:gd name="T47" fmla="*/ 327272 h 392"/>
                <a:gd name="T48" fmla="*/ 596344 w 462"/>
                <a:gd name="T49" fmla="*/ 272985 h 392"/>
                <a:gd name="T50" fmla="*/ 608576 w 462"/>
                <a:gd name="T51" fmla="*/ 259026 h 392"/>
                <a:gd name="T52" fmla="*/ 633042 w 462"/>
                <a:gd name="T53" fmla="*/ 277639 h 392"/>
                <a:gd name="T54" fmla="*/ 651391 w 462"/>
                <a:gd name="T55" fmla="*/ 304007 h 392"/>
                <a:gd name="T56" fmla="*/ 691147 w 462"/>
                <a:gd name="T57" fmla="*/ 277639 h 392"/>
                <a:gd name="T58" fmla="*/ 704909 w 462"/>
                <a:gd name="T59" fmla="*/ 266781 h 392"/>
                <a:gd name="T60" fmla="*/ 697263 w 462"/>
                <a:gd name="T61" fmla="*/ 235760 h 392"/>
                <a:gd name="T62" fmla="*/ 651391 w 462"/>
                <a:gd name="T63" fmla="*/ 212494 h 392"/>
                <a:gd name="T64" fmla="*/ 646804 w 462"/>
                <a:gd name="T65" fmla="*/ 187677 h 392"/>
                <a:gd name="T66" fmla="*/ 568820 w 462"/>
                <a:gd name="T67" fmla="*/ 193882 h 392"/>
                <a:gd name="T68" fmla="*/ 518360 w 462"/>
                <a:gd name="T69" fmla="*/ 156656 h 392"/>
                <a:gd name="T70" fmla="*/ 500011 w 462"/>
                <a:gd name="T71" fmla="*/ 152003 h 392"/>
                <a:gd name="T72" fmla="*/ 500011 w 462"/>
                <a:gd name="T73" fmla="*/ 120982 h 392"/>
                <a:gd name="T74" fmla="*/ 608576 w 462"/>
                <a:gd name="T75" fmla="*/ 12408 h 392"/>
                <a:gd name="T76" fmla="*/ 564233 w 462"/>
                <a:gd name="T77" fmla="*/ 17062 h 392"/>
                <a:gd name="T78" fmla="*/ 542826 w 462"/>
                <a:gd name="T79" fmla="*/ 35674 h 392"/>
                <a:gd name="T80" fmla="*/ 530593 w 462"/>
                <a:gd name="T81" fmla="*/ 23266 h 392"/>
                <a:gd name="T82" fmla="*/ 530593 w 462"/>
                <a:gd name="T83" fmla="*/ 4653 h 392"/>
                <a:gd name="T84" fmla="*/ 512244 w 462"/>
                <a:gd name="T85" fmla="*/ 0 h 392"/>
                <a:gd name="T86" fmla="*/ 467900 w 462"/>
                <a:gd name="T87" fmla="*/ 17062 h 392"/>
                <a:gd name="T88" fmla="*/ 337928 w 462"/>
                <a:gd name="T89" fmla="*/ 0 h 392"/>
                <a:gd name="T90" fmla="*/ 331812 w 462"/>
                <a:gd name="T91" fmla="*/ 96165 h 392"/>
                <a:gd name="T92" fmla="*/ 275236 w 462"/>
                <a:gd name="T93" fmla="*/ 138044 h 392"/>
                <a:gd name="T94" fmla="*/ 198781 w 462"/>
                <a:gd name="T95" fmla="*/ 156656 h 392"/>
                <a:gd name="T96" fmla="*/ 82571 w 462"/>
                <a:gd name="T97" fmla="*/ 229556 h 392"/>
                <a:gd name="T98" fmla="*/ 0 w 462"/>
                <a:gd name="T99" fmla="*/ 254373 h 392"/>
                <a:gd name="T100" fmla="*/ 0 w 462"/>
                <a:gd name="T101" fmla="*/ 266781 h 392"/>
                <a:gd name="T102" fmla="*/ 82571 w 462"/>
                <a:gd name="T103" fmla="*/ 387763 h 392"/>
                <a:gd name="T104" fmla="*/ 82571 w 462"/>
                <a:gd name="T105" fmla="*/ 417233 h 3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62" h="392">
                  <a:moveTo>
                    <a:pt x="54" y="269"/>
                  </a:moveTo>
                  <a:lnTo>
                    <a:pt x="117" y="324"/>
                  </a:lnTo>
                  <a:lnTo>
                    <a:pt x="172" y="336"/>
                  </a:lnTo>
                  <a:lnTo>
                    <a:pt x="221" y="328"/>
                  </a:lnTo>
                  <a:lnTo>
                    <a:pt x="239" y="336"/>
                  </a:lnTo>
                  <a:lnTo>
                    <a:pt x="256" y="328"/>
                  </a:lnTo>
                  <a:lnTo>
                    <a:pt x="267" y="340"/>
                  </a:lnTo>
                  <a:lnTo>
                    <a:pt x="276" y="360"/>
                  </a:lnTo>
                  <a:lnTo>
                    <a:pt x="301" y="371"/>
                  </a:lnTo>
                  <a:lnTo>
                    <a:pt x="330" y="371"/>
                  </a:lnTo>
                  <a:lnTo>
                    <a:pt x="355" y="391"/>
                  </a:lnTo>
                  <a:lnTo>
                    <a:pt x="377" y="379"/>
                  </a:lnTo>
                  <a:lnTo>
                    <a:pt x="393" y="391"/>
                  </a:lnTo>
                  <a:lnTo>
                    <a:pt x="406" y="363"/>
                  </a:lnTo>
                  <a:lnTo>
                    <a:pt x="426" y="355"/>
                  </a:lnTo>
                  <a:lnTo>
                    <a:pt x="432" y="332"/>
                  </a:lnTo>
                  <a:lnTo>
                    <a:pt x="423" y="297"/>
                  </a:lnTo>
                  <a:lnTo>
                    <a:pt x="418" y="293"/>
                  </a:lnTo>
                  <a:lnTo>
                    <a:pt x="402" y="313"/>
                  </a:lnTo>
                  <a:lnTo>
                    <a:pt x="369" y="289"/>
                  </a:lnTo>
                  <a:lnTo>
                    <a:pt x="347" y="262"/>
                  </a:lnTo>
                  <a:lnTo>
                    <a:pt x="369" y="245"/>
                  </a:lnTo>
                  <a:lnTo>
                    <a:pt x="377" y="218"/>
                  </a:lnTo>
                  <a:lnTo>
                    <a:pt x="390" y="211"/>
                  </a:lnTo>
                  <a:lnTo>
                    <a:pt x="390" y="176"/>
                  </a:lnTo>
                  <a:lnTo>
                    <a:pt x="398" y="167"/>
                  </a:lnTo>
                  <a:lnTo>
                    <a:pt x="414" y="179"/>
                  </a:lnTo>
                  <a:lnTo>
                    <a:pt x="426" y="196"/>
                  </a:lnTo>
                  <a:lnTo>
                    <a:pt x="452" y="179"/>
                  </a:lnTo>
                  <a:lnTo>
                    <a:pt x="461" y="172"/>
                  </a:lnTo>
                  <a:lnTo>
                    <a:pt x="456" y="152"/>
                  </a:lnTo>
                  <a:lnTo>
                    <a:pt x="426" y="137"/>
                  </a:lnTo>
                  <a:lnTo>
                    <a:pt x="423" y="121"/>
                  </a:lnTo>
                  <a:lnTo>
                    <a:pt x="372" y="125"/>
                  </a:lnTo>
                  <a:lnTo>
                    <a:pt x="339" y="101"/>
                  </a:lnTo>
                  <a:lnTo>
                    <a:pt x="327" y="98"/>
                  </a:lnTo>
                  <a:lnTo>
                    <a:pt x="327" y="78"/>
                  </a:lnTo>
                  <a:lnTo>
                    <a:pt x="398" y="8"/>
                  </a:lnTo>
                  <a:lnTo>
                    <a:pt x="369" y="11"/>
                  </a:lnTo>
                  <a:lnTo>
                    <a:pt x="355" y="23"/>
                  </a:lnTo>
                  <a:lnTo>
                    <a:pt x="347" y="15"/>
                  </a:lnTo>
                  <a:lnTo>
                    <a:pt x="347" y="3"/>
                  </a:lnTo>
                  <a:lnTo>
                    <a:pt x="335" y="0"/>
                  </a:lnTo>
                  <a:lnTo>
                    <a:pt x="306" y="11"/>
                  </a:lnTo>
                  <a:lnTo>
                    <a:pt x="221" y="0"/>
                  </a:lnTo>
                  <a:lnTo>
                    <a:pt x="217" y="62"/>
                  </a:lnTo>
                  <a:lnTo>
                    <a:pt x="180" y="89"/>
                  </a:lnTo>
                  <a:lnTo>
                    <a:pt x="130" y="101"/>
                  </a:lnTo>
                  <a:lnTo>
                    <a:pt x="54" y="148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54" y="250"/>
                  </a:lnTo>
                  <a:lnTo>
                    <a:pt x="54" y="269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4701952" y="3956811"/>
              <a:ext cx="679504" cy="584832"/>
            </a:xfrm>
            <a:custGeom>
              <a:avLst/>
              <a:gdLst>
                <a:gd name="T0" fmla="*/ 82571 w 462"/>
                <a:gd name="T1" fmla="*/ 417233 h 392"/>
                <a:gd name="T2" fmla="*/ 178903 w 462"/>
                <a:gd name="T3" fmla="*/ 502541 h 392"/>
                <a:gd name="T4" fmla="*/ 263003 w 462"/>
                <a:gd name="T5" fmla="*/ 521154 h 392"/>
                <a:gd name="T6" fmla="*/ 337928 w 462"/>
                <a:gd name="T7" fmla="*/ 508746 h 392"/>
                <a:gd name="T8" fmla="*/ 365452 w 462"/>
                <a:gd name="T9" fmla="*/ 521154 h 392"/>
                <a:gd name="T10" fmla="*/ 391446 w 462"/>
                <a:gd name="T11" fmla="*/ 508746 h 392"/>
                <a:gd name="T12" fmla="*/ 408266 w 462"/>
                <a:gd name="T13" fmla="*/ 527358 h 392"/>
                <a:gd name="T14" fmla="*/ 422028 w 462"/>
                <a:gd name="T15" fmla="*/ 558379 h 392"/>
                <a:gd name="T16" fmla="*/ 460255 w 462"/>
                <a:gd name="T17" fmla="*/ 575441 h 392"/>
                <a:gd name="T18" fmla="*/ 504599 w 462"/>
                <a:gd name="T19" fmla="*/ 575441 h 392"/>
                <a:gd name="T20" fmla="*/ 542826 w 462"/>
                <a:gd name="T21" fmla="*/ 606462 h 392"/>
                <a:gd name="T22" fmla="*/ 576466 w 462"/>
                <a:gd name="T23" fmla="*/ 587849 h 392"/>
                <a:gd name="T24" fmla="*/ 600931 w 462"/>
                <a:gd name="T25" fmla="*/ 606462 h 392"/>
                <a:gd name="T26" fmla="*/ 620809 w 462"/>
                <a:gd name="T27" fmla="*/ 563032 h 392"/>
                <a:gd name="T28" fmla="*/ 651391 w 462"/>
                <a:gd name="T29" fmla="*/ 550624 h 392"/>
                <a:gd name="T30" fmla="*/ 660565 w 462"/>
                <a:gd name="T31" fmla="*/ 514950 h 392"/>
                <a:gd name="T32" fmla="*/ 646804 w 462"/>
                <a:gd name="T33" fmla="*/ 460663 h 392"/>
                <a:gd name="T34" fmla="*/ 639158 w 462"/>
                <a:gd name="T35" fmla="*/ 454459 h 392"/>
                <a:gd name="T36" fmla="*/ 614693 w 462"/>
                <a:gd name="T37" fmla="*/ 485480 h 392"/>
                <a:gd name="T38" fmla="*/ 564233 w 462"/>
                <a:gd name="T39" fmla="*/ 448254 h 392"/>
                <a:gd name="T40" fmla="*/ 530593 w 462"/>
                <a:gd name="T41" fmla="*/ 406376 h 392"/>
                <a:gd name="T42" fmla="*/ 564233 w 462"/>
                <a:gd name="T43" fmla="*/ 380008 h 392"/>
                <a:gd name="T44" fmla="*/ 576466 w 462"/>
                <a:gd name="T45" fmla="*/ 338130 h 392"/>
                <a:gd name="T46" fmla="*/ 596344 w 462"/>
                <a:gd name="T47" fmla="*/ 327272 h 392"/>
                <a:gd name="T48" fmla="*/ 596344 w 462"/>
                <a:gd name="T49" fmla="*/ 272985 h 392"/>
                <a:gd name="T50" fmla="*/ 608576 w 462"/>
                <a:gd name="T51" fmla="*/ 259026 h 392"/>
                <a:gd name="T52" fmla="*/ 633042 w 462"/>
                <a:gd name="T53" fmla="*/ 277639 h 392"/>
                <a:gd name="T54" fmla="*/ 651391 w 462"/>
                <a:gd name="T55" fmla="*/ 304007 h 392"/>
                <a:gd name="T56" fmla="*/ 691147 w 462"/>
                <a:gd name="T57" fmla="*/ 277639 h 392"/>
                <a:gd name="T58" fmla="*/ 704909 w 462"/>
                <a:gd name="T59" fmla="*/ 266781 h 392"/>
                <a:gd name="T60" fmla="*/ 697263 w 462"/>
                <a:gd name="T61" fmla="*/ 235760 h 392"/>
                <a:gd name="T62" fmla="*/ 651391 w 462"/>
                <a:gd name="T63" fmla="*/ 212494 h 392"/>
                <a:gd name="T64" fmla="*/ 646804 w 462"/>
                <a:gd name="T65" fmla="*/ 187677 h 392"/>
                <a:gd name="T66" fmla="*/ 568820 w 462"/>
                <a:gd name="T67" fmla="*/ 193882 h 392"/>
                <a:gd name="T68" fmla="*/ 518360 w 462"/>
                <a:gd name="T69" fmla="*/ 156656 h 392"/>
                <a:gd name="T70" fmla="*/ 500011 w 462"/>
                <a:gd name="T71" fmla="*/ 152003 h 392"/>
                <a:gd name="T72" fmla="*/ 500011 w 462"/>
                <a:gd name="T73" fmla="*/ 120982 h 392"/>
                <a:gd name="T74" fmla="*/ 608576 w 462"/>
                <a:gd name="T75" fmla="*/ 12408 h 392"/>
                <a:gd name="T76" fmla="*/ 564233 w 462"/>
                <a:gd name="T77" fmla="*/ 17062 h 392"/>
                <a:gd name="T78" fmla="*/ 542826 w 462"/>
                <a:gd name="T79" fmla="*/ 35674 h 392"/>
                <a:gd name="T80" fmla="*/ 530593 w 462"/>
                <a:gd name="T81" fmla="*/ 23266 h 392"/>
                <a:gd name="T82" fmla="*/ 530593 w 462"/>
                <a:gd name="T83" fmla="*/ 4653 h 392"/>
                <a:gd name="T84" fmla="*/ 512244 w 462"/>
                <a:gd name="T85" fmla="*/ 0 h 392"/>
                <a:gd name="T86" fmla="*/ 467900 w 462"/>
                <a:gd name="T87" fmla="*/ 17062 h 392"/>
                <a:gd name="T88" fmla="*/ 337928 w 462"/>
                <a:gd name="T89" fmla="*/ 0 h 392"/>
                <a:gd name="T90" fmla="*/ 331812 w 462"/>
                <a:gd name="T91" fmla="*/ 96165 h 392"/>
                <a:gd name="T92" fmla="*/ 275236 w 462"/>
                <a:gd name="T93" fmla="*/ 138044 h 392"/>
                <a:gd name="T94" fmla="*/ 198781 w 462"/>
                <a:gd name="T95" fmla="*/ 156656 h 392"/>
                <a:gd name="T96" fmla="*/ 82571 w 462"/>
                <a:gd name="T97" fmla="*/ 229556 h 392"/>
                <a:gd name="T98" fmla="*/ 0 w 462"/>
                <a:gd name="T99" fmla="*/ 254373 h 392"/>
                <a:gd name="T100" fmla="*/ 0 w 462"/>
                <a:gd name="T101" fmla="*/ 266781 h 392"/>
                <a:gd name="T102" fmla="*/ 82571 w 462"/>
                <a:gd name="T103" fmla="*/ 387763 h 392"/>
                <a:gd name="T104" fmla="*/ 82571 w 462"/>
                <a:gd name="T105" fmla="*/ 417233 h 3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62" h="392">
                  <a:moveTo>
                    <a:pt x="54" y="269"/>
                  </a:moveTo>
                  <a:lnTo>
                    <a:pt x="117" y="324"/>
                  </a:lnTo>
                  <a:lnTo>
                    <a:pt x="172" y="336"/>
                  </a:lnTo>
                  <a:lnTo>
                    <a:pt x="221" y="328"/>
                  </a:lnTo>
                  <a:lnTo>
                    <a:pt x="239" y="336"/>
                  </a:lnTo>
                  <a:lnTo>
                    <a:pt x="256" y="328"/>
                  </a:lnTo>
                  <a:lnTo>
                    <a:pt x="267" y="340"/>
                  </a:lnTo>
                  <a:lnTo>
                    <a:pt x="276" y="360"/>
                  </a:lnTo>
                  <a:lnTo>
                    <a:pt x="301" y="371"/>
                  </a:lnTo>
                  <a:lnTo>
                    <a:pt x="330" y="371"/>
                  </a:lnTo>
                  <a:lnTo>
                    <a:pt x="355" y="391"/>
                  </a:lnTo>
                  <a:lnTo>
                    <a:pt x="377" y="379"/>
                  </a:lnTo>
                  <a:lnTo>
                    <a:pt x="393" y="391"/>
                  </a:lnTo>
                  <a:lnTo>
                    <a:pt x="406" y="363"/>
                  </a:lnTo>
                  <a:lnTo>
                    <a:pt x="426" y="355"/>
                  </a:lnTo>
                  <a:lnTo>
                    <a:pt x="432" y="332"/>
                  </a:lnTo>
                  <a:lnTo>
                    <a:pt x="423" y="297"/>
                  </a:lnTo>
                  <a:lnTo>
                    <a:pt x="418" y="293"/>
                  </a:lnTo>
                  <a:lnTo>
                    <a:pt x="402" y="313"/>
                  </a:lnTo>
                  <a:lnTo>
                    <a:pt x="369" y="289"/>
                  </a:lnTo>
                  <a:lnTo>
                    <a:pt x="347" y="262"/>
                  </a:lnTo>
                  <a:lnTo>
                    <a:pt x="369" y="245"/>
                  </a:lnTo>
                  <a:lnTo>
                    <a:pt x="377" y="218"/>
                  </a:lnTo>
                  <a:lnTo>
                    <a:pt x="390" y="211"/>
                  </a:lnTo>
                  <a:lnTo>
                    <a:pt x="390" y="176"/>
                  </a:lnTo>
                  <a:lnTo>
                    <a:pt x="398" y="167"/>
                  </a:lnTo>
                  <a:lnTo>
                    <a:pt x="414" y="179"/>
                  </a:lnTo>
                  <a:lnTo>
                    <a:pt x="426" y="196"/>
                  </a:lnTo>
                  <a:lnTo>
                    <a:pt x="452" y="179"/>
                  </a:lnTo>
                  <a:lnTo>
                    <a:pt x="461" y="172"/>
                  </a:lnTo>
                  <a:lnTo>
                    <a:pt x="456" y="152"/>
                  </a:lnTo>
                  <a:lnTo>
                    <a:pt x="426" y="137"/>
                  </a:lnTo>
                  <a:lnTo>
                    <a:pt x="423" y="121"/>
                  </a:lnTo>
                  <a:lnTo>
                    <a:pt x="372" y="125"/>
                  </a:lnTo>
                  <a:lnTo>
                    <a:pt x="339" y="101"/>
                  </a:lnTo>
                  <a:lnTo>
                    <a:pt x="327" y="98"/>
                  </a:lnTo>
                  <a:lnTo>
                    <a:pt x="327" y="78"/>
                  </a:lnTo>
                  <a:lnTo>
                    <a:pt x="398" y="8"/>
                  </a:lnTo>
                  <a:lnTo>
                    <a:pt x="369" y="11"/>
                  </a:lnTo>
                  <a:lnTo>
                    <a:pt x="355" y="23"/>
                  </a:lnTo>
                  <a:lnTo>
                    <a:pt x="347" y="15"/>
                  </a:lnTo>
                  <a:lnTo>
                    <a:pt x="347" y="3"/>
                  </a:lnTo>
                  <a:lnTo>
                    <a:pt x="335" y="0"/>
                  </a:lnTo>
                  <a:lnTo>
                    <a:pt x="306" y="11"/>
                  </a:lnTo>
                  <a:lnTo>
                    <a:pt x="221" y="0"/>
                  </a:lnTo>
                  <a:lnTo>
                    <a:pt x="217" y="62"/>
                  </a:lnTo>
                  <a:lnTo>
                    <a:pt x="180" y="89"/>
                  </a:lnTo>
                  <a:lnTo>
                    <a:pt x="130" y="101"/>
                  </a:lnTo>
                  <a:lnTo>
                    <a:pt x="54" y="148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54" y="250"/>
                  </a:lnTo>
                  <a:lnTo>
                    <a:pt x="54" y="269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未知"/>
            <p:cNvSpPr>
              <a:spLocks/>
            </p:cNvSpPr>
            <p:nvPr/>
          </p:nvSpPr>
          <p:spPr bwMode="auto">
            <a:xfrm>
              <a:off x="4672939" y="3436112"/>
              <a:ext cx="393960" cy="765014"/>
            </a:xfrm>
            <a:custGeom>
              <a:avLst/>
              <a:gdLst>
                <a:gd name="T0" fmla="*/ 30565 w 268"/>
                <a:gd name="T1" fmla="*/ 793796 h 516"/>
                <a:gd name="T2" fmla="*/ 114620 w 268"/>
                <a:gd name="T3" fmla="*/ 769134 h 516"/>
                <a:gd name="T4" fmla="*/ 229240 w 268"/>
                <a:gd name="T5" fmla="*/ 696691 h 516"/>
                <a:gd name="T6" fmla="*/ 305653 w 268"/>
                <a:gd name="T7" fmla="*/ 678194 h 516"/>
                <a:gd name="T8" fmla="*/ 363727 w 268"/>
                <a:gd name="T9" fmla="*/ 636578 h 516"/>
                <a:gd name="T10" fmla="*/ 371368 w 268"/>
                <a:gd name="T11" fmla="*/ 541014 h 516"/>
                <a:gd name="T12" fmla="*/ 342331 w 268"/>
                <a:gd name="T13" fmla="*/ 511728 h 516"/>
                <a:gd name="T14" fmla="*/ 349973 w 268"/>
                <a:gd name="T15" fmla="*/ 480901 h 516"/>
                <a:gd name="T16" fmla="*/ 371368 w 268"/>
                <a:gd name="T17" fmla="*/ 451616 h 516"/>
                <a:gd name="T18" fmla="*/ 375953 w 268"/>
                <a:gd name="T19" fmla="*/ 414623 h 516"/>
                <a:gd name="T20" fmla="*/ 395821 w 268"/>
                <a:gd name="T21" fmla="*/ 383796 h 516"/>
                <a:gd name="T22" fmla="*/ 363727 w 268"/>
                <a:gd name="T23" fmla="*/ 323684 h 516"/>
                <a:gd name="T24" fmla="*/ 325520 w 268"/>
                <a:gd name="T25" fmla="*/ 282067 h 516"/>
                <a:gd name="T26" fmla="*/ 342331 w 268"/>
                <a:gd name="T27" fmla="*/ 203458 h 516"/>
                <a:gd name="T28" fmla="*/ 401934 w 268"/>
                <a:gd name="T29" fmla="*/ 174173 h 516"/>
                <a:gd name="T30" fmla="*/ 408047 w 268"/>
                <a:gd name="T31" fmla="*/ 124849 h 516"/>
                <a:gd name="T32" fmla="*/ 389708 w 268"/>
                <a:gd name="T33" fmla="*/ 83233 h 516"/>
                <a:gd name="T34" fmla="*/ 389708 w 268"/>
                <a:gd name="T35" fmla="*/ 30827 h 516"/>
                <a:gd name="T36" fmla="*/ 349973 w 268"/>
                <a:gd name="T37" fmla="*/ 0 h 516"/>
                <a:gd name="T38" fmla="*/ 275088 w 268"/>
                <a:gd name="T39" fmla="*/ 35451 h 516"/>
                <a:gd name="T40" fmla="*/ 262862 w 268"/>
                <a:gd name="T41" fmla="*/ 23120 h 516"/>
                <a:gd name="T42" fmla="*/ 215485 w 268"/>
                <a:gd name="T43" fmla="*/ 53947 h 516"/>
                <a:gd name="T44" fmla="*/ 183392 w 268"/>
                <a:gd name="T45" fmla="*/ 53947 h 516"/>
                <a:gd name="T46" fmla="*/ 114620 w 268"/>
                <a:gd name="T47" fmla="*/ 143346 h 516"/>
                <a:gd name="T48" fmla="*/ 94752 w 268"/>
                <a:gd name="T49" fmla="*/ 143346 h 516"/>
                <a:gd name="T50" fmla="*/ 56546 w 268"/>
                <a:gd name="T51" fmla="*/ 174173 h 516"/>
                <a:gd name="T52" fmla="*/ 64187 w 268"/>
                <a:gd name="T53" fmla="*/ 215789 h 516"/>
                <a:gd name="T54" fmla="*/ 42791 w 268"/>
                <a:gd name="T55" fmla="*/ 245075 h 516"/>
                <a:gd name="T56" fmla="*/ 38207 w 268"/>
                <a:gd name="T57" fmla="*/ 294398 h 516"/>
                <a:gd name="T58" fmla="*/ 6113 w 268"/>
                <a:gd name="T59" fmla="*/ 342180 h 516"/>
                <a:gd name="T60" fmla="*/ 38207 w 268"/>
                <a:gd name="T61" fmla="*/ 414623 h 516"/>
                <a:gd name="T62" fmla="*/ 30565 w 268"/>
                <a:gd name="T63" fmla="*/ 451616 h 516"/>
                <a:gd name="T64" fmla="*/ 0 w 268"/>
                <a:gd name="T65" fmla="*/ 499398 h 516"/>
                <a:gd name="T66" fmla="*/ 38207 w 268"/>
                <a:gd name="T67" fmla="*/ 667405 h 516"/>
                <a:gd name="T68" fmla="*/ 10698 w 268"/>
                <a:gd name="T69" fmla="*/ 756803 h 516"/>
                <a:gd name="T70" fmla="*/ 30565 w 268"/>
                <a:gd name="T71" fmla="*/ 793796 h 5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8" h="516">
                  <a:moveTo>
                    <a:pt x="20" y="515"/>
                  </a:moveTo>
                  <a:lnTo>
                    <a:pt x="75" y="499"/>
                  </a:lnTo>
                  <a:lnTo>
                    <a:pt x="150" y="452"/>
                  </a:lnTo>
                  <a:lnTo>
                    <a:pt x="200" y="440"/>
                  </a:lnTo>
                  <a:lnTo>
                    <a:pt x="238" y="413"/>
                  </a:lnTo>
                  <a:lnTo>
                    <a:pt x="243" y="351"/>
                  </a:lnTo>
                  <a:lnTo>
                    <a:pt x="224" y="332"/>
                  </a:lnTo>
                  <a:lnTo>
                    <a:pt x="229" y="312"/>
                  </a:lnTo>
                  <a:lnTo>
                    <a:pt x="243" y="293"/>
                  </a:lnTo>
                  <a:lnTo>
                    <a:pt x="246" y="269"/>
                  </a:lnTo>
                  <a:lnTo>
                    <a:pt x="259" y="249"/>
                  </a:lnTo>
                  <a:lnTo>
                    <a:pt x="238" y="210"/>
                  </a:lnTo>
                  <a:lnTo>
                    <a:pt x="213" y="183"/>
                  </a:lnTo>
                  <a:lnTo>
                    <a:pt x="224" y="132"/>
                  </a:lnTo>
                  <a:lnTo>
                    <a:pt x="263" y="113"/>
                  </a:lnTo>
                  <a:lnTo>
                    <a:pt x="267" y="81"/>
                  </a:lnTo>
                  <a:lnTo>
                    <a:pt x="255" y="54"/>
                  </a:lnTo>
                  <a:lnTo>
                    <a:pt x="255" y="20"/>
                  </a:lnTo>
                  <a:lnTo>
                    <a:pt x="229" y="0"/>
                  </a:lnTo>
                  <a:lnTo>
                    <a:pt x="180" y="23"/>
                  </a:lnTo>
                  <a:lnTo>
                    <a:pt x="172" y="15"/>
                  </a:lnTo>
                  <a:lnTo>
                    <a:pt x="141" y="35"/>
                  </a:lnTo>
                  <a:lnTo>
                    <a:pt x="120" y="35"/>
                  </a:lnTo>
                  <a:lnTo>
                    <a:pt x="75" y="93"/>
                  </a:lnTo>
                  <a:lnTo>
                    <a:pt x="62" y="93"/>
                  </a:lnTo>
                  <a:lnTo>
                    <a:pt x="37" y="113"/>
                  </a:lnTo>
                  <a:lnTo>
                    <a:pt x="42" y="140"/>
                  </a:lnTo>
                  <a:lnTo>
                    <a:pt x="28" y="159"/>
                  </a:lnTo>
                  <a:lnTo>
                    <a:pt x="25" y="191"/>
                  </a:lnTo>
                  <a:lnTo>
                    <a:pt x="4" y="222"/>
                  </a:lnTo>
                  <a:lnTo>
                    <a:pt x="25" y="269"/>
                  </a:lnTo>
                  <a:lnTo>
                    <a:pt x="20" y="293"/>
                  </a:lnTo>
                  <a:lnTo>
                    <a:pt x="0" y="324"/>
                  </a:lnTo>
                  <a:lnTo>
                    <a:pt x="25" y="433"/>
                  </a:lnTo>
                  <a:lnTo>
                    <a:pt x="7" y="491"/>
                  </a:lnTo>
                  <a:lnTo>
                    <a:pt x="20" y="515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5186003" y="3665158"/>
              <a:ext cx="729894" cy="479471"/>
            </a:xfrm>
            <a:custGeom>
              <a:avLst/>
              <a:gdLst>
                <a:gd name="T0" fmla="*/ 164564 w 498"/>
                <a:gd name="T1" fmla="*/ 484499 h 321"/>
                <a:gd name="T2" fmla="*/ 172183 w 498"/>
                <a:gd name="T3" fmla="*/ 454994 h 321"/>
                <a:gd name="T4" fmla="*/ 196563 w 498"/>
                <a:gd name="T5" fmla="*/ 441018 h 321"/>
                <a:gd name="T6" fmla="*/ 246847 w 498"/>
                <a:gd name="T7" fmla="*/ 484499 h 321"/>
                <a:gd name="T8" fmla="*/ 265132 w 498"/>
                <a:gd name="T9" fmla="*/ 484499 h 321"/>
                <a:gd name="T10" fmla="*/ 310844 w 498"/>
                <a:gd name="T11" fmla="*/ 478288 h 321"/>
                <a:gd name="T12" fmla="*/ 336748 w 498"/>
                <a:gd name="T13" fmla="*/ 459653 h 321"/>
                <a:gd name="T14" fmla="*/ 373318 w 498"/>
                <a:gd name="T15" fmla="*/ 490711 h 321"/>
                <a:gd name="T16" fmla="*/ 387031 w 498"/>
                <a:gd name="T17" fmla="*/ 459653 h 321"/>
                <a:gd name="T18" fmla="*/ 394650 w 498"/>
                <a:gd name="T19" fmla="*/ 448783 h 321"/>
                <a:gd name="T20" fmla="*/ 425125 w 498"/>
                <a:gd name="T21" fmla="*/ 430148 h 321"/>
                <a:gd name="T22" fmla="*/ 432744 w 498"/>
                <a:gd name="T23" fmla="*/ 394432 h 321"/>
                <a:gd name="T24" fmla="*/ 464742 w 498"/>
                <a:gd name="T25" fmla="*/ 386668 h 321"/>
                <a:gd name="T26" fmla="*/ 545501 w 498"/>
                <a:gd name="T27" fmla="*/ 254673 h 321"/>
                <a:gd name="T28" fmla="*/ 533311 w 498"/>
                <a:gd name="T29" fmla="*/ 231379 h 321"/>
                <a:gd name="T30" fmla="*/ 545501 w 498"/>
                <a:gd name="T31" fmla="*/ 212745 h 321"/>
                <a:gd name="T32" fmla="*/ 565309 w 498"/>
                <a:gd name="T33" fmla="*/ 217403 h 321"/>
                <a:gd name="T34" fmla="*/ 591213 w 498"/>
                <a:gd name="T35" fmla="*/ 204980 h 321"/>
                <a:gd name="T36" fmla="*/ 611022 w 498"/>
                <a:gd name="T37" fmla="*/ 175476 h 321"/>
                <a:gd name="T38" fmla="*/ 679590 w 498"/>
                <a:gd name="T39" fmla="*/ 114913 h 321"/>
                <a:gd name="T40" fmla="*/ 732921 w 498"/>
                <a:gd name="T41" fmla="*/ 96279 h 321"/>
                <a:gd name="T42" fmla="*/ 757301 w 498"/>
                <a:gd name="T43" fmla="*/ 72985 h 321"/>
                <a:gd name="T44" fmla="*/ 751206 w 498"/>
                <a:gd name="T45" fmla="*/ 23293 h 321"/>
                <a:gd name="T46" fmla="*/ 720731 w 498"/>
                <a:gd name="T47" fmla="*/ 18635 h 321"/>
                <a:gd name="T48" fmla="*/ 636925 w 498"/>
                <a:gd name="T49" fmla="*/ 31058 h 321"/>
                <a:gd name="T50" fmla="*/ 577499 w 498"/>
                <a:gd name="T51" fmla="*/ 0 h 321"/>
                <a:gd name="T52" fmla="*/ 540929 w 498"/>
                <a:gd name="T53" fmla="*/ 4659 h 321"/>
                <a:gd name="T54" fmla="*/ 457123 w 498"/>
                <a:gd name="T55" fmla="*/ 114913 h 321"/>
                <a:gd name="T56" fmla="*/ 432744 w 498"/>
                <a:gd name="T57" fmla="*/ 125783 h 321"/>
                <a:gd name="T58" fmla="*/ 373318 w 498"/>
                <a:gd name="T59" fmla="*/ 102490 h 321"/>
                <a:gd name="T60" fmla="*/ 373318 w 498"/>
                <a:gd name="T61" fmla="*/ 79197 h 321"/>
                <a:gd name="T62" fmla="*/ 361128 w 498"/>
                <a:gd name="T63" fmla="*/ 31058 h 321"/>
                <a:gd name="T64" fmla="*/ 330653 w 498"/>
                <a:gd name="T65" fmla="*/ 12423 h 321"/>
                <a:gd name="T66" fmla="*/ 278845 w 498"/>
                <a:gd name="T67" fmla="*/ 23293 h 321"/>
                <a:gd name="T68" fmla="*/ 252942 w 498"/>
                <a:gd name="T69" fmla="*/ 4659 h 321"/>
                <a:gd name="T70" fmla="*/ 202658 w 498"/>
                <a:gd name="T71" fmla="*/ 60562 h 321"/>
                <a:gd name="T72" fmla="*/ 156946 w 498"/>
                <a:gd name="T73" fmla="*/ 72985 h 321"/>
                <a:gd name="T74" fmla="*/ 88377 w 498"/>
                <a:gd name="T75" fmla="*/ 133548 h 321"/>
                <a:gd name="T76" fmla="*/ 18285 w 498"/>
                <a:gd name="T77" fmla="*/ 260884 h 321"/>
                <a:gd name="T78" fmla="*/ 35046 w 498"/>
                <a:gd name="T79" fmla="*/ 291942 h 321"/>
                <a:gd name="T80" fmla="*/ 30475 w 498"/>
                <a:gd name="T81" fmla="*/ 309023 h 321"/>
                <a:gd name="T82" fmla="*/ 30475 w 498"/>
                <a:gd name="T83" fmla="*/ 326105 h 321"/>
                <a:gd name="T84" fmla="*/ 42665 w 498"/>
                <a:gd name="T85" fmla="*/ 338528 h 321"/>
                <a:gd name="T86" fmla="*/ 63997 w 498"/>
                <a:gd name="T87" fmla="*/ 319894 h 321"/>
                <a:gd name="T88" fmla="*/ 106662 w 498"/>
                <a:gd name="T89" fmla="*/ 315235 h 321"/>
                <a:gd name="T90" fmla="*/ 0 w 498"/>
                <a:gd name="T91" fmla="*/ 423937 h 321"/>
                <a:gd name="T92" fmla="*/ 0 w 498"/>
                <a:gd name="T93" fmla="*/ 454994 h 321"/>
                <a:gd name="T94" fmla="*/ 18285 w 498"/>
                <a:gd name="T95" fmla="*/ 459653 h 321"/>
                <a:gd name="T96" fmla="*/ 68569 w 498"/>
                <a:gd name="T97" fmla="*/ 496922 h 321"/>
                <a:gd name="T98" fmla="*/ 144756 w 498"/>
                <a:gd name="T99" fmla="*/ 490711 h 321"/>
                <a:gd name="T100" fmla="*/ 164564 w 498"/>
                <a:gd name="T101" fmla="*/ 484499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98" h="321">
                  <a:moveTo>
                    <a:pt x="108" y="312"/>
                  </a:moveTo>
                  <a:lnTo>
                    <a:pt x="113" y="293"/>
                  </a:lnTo>
                  <a:lnTo>
                    <a:pt x="129" y="284"/>
                  </a:lnTo>
                  <a:lnTo>
                    <a:pt x="162" y="312"/>
                  </a:lnTo>
                  <a:lnTo>
                    <a:pt x="174" y="312"/>
                  </a:lnTo>
                  <a:lnTo>
                    <a:pt x="204" y="308"/>
                  </a:lnTo>
                  <a:lnTo>
                    <a:pt x="221" y="296"/>
                  </a:lnTo>
                  <a:lnTo>
                    <a:pt x="245" y="316"/>
                  </a:lnTo>
                  <a:lnTo>
                    <a:pt x="254" y="296"/>
                  </a:lnTo>
                  <a:lnTo>
                    <a:pt x="259" y="289"/>
                  </a:lnTo>
                  <a:lnTo>
                    <a:pt x="279" y="277"/>
                  </a:lnTo>
                  <a:lnTo>
                    <a:pt x="284" y="254"/>
                  </a:lnTo>
                  <a:lnTo>
                    <a:pt x="305" y="249"/>
                  </a:lnTo>
                  <a:lnTo>
                    <a:pt x="358" y="164"/>
                  </a:lnTo>
                  <a:lnTo>
                    <a:pt x="350" y="149"/>
                  </a:lnTo>
                  <a:lnTo>
                    <a:pt x="358" y="137"/>
                  </a:lnTo>
                  <a:lnTo>
                    <a:pt x="371" y="140"/>
                  </a:lnTo>
                  <a:lnTo>
                    <a:pt x="388" y="132"/>
                  </a:lnTo>
                  <a:lnTo>
                    <a:pt x="401" y="113"/>
                  </a:lnTo>
                  <a:lnTo>
                    <a:pt x="446" y="74"/>
                  </a:lnTo>
                  <a:lnTo>
                    <a:pt x="481" y="62"/>
                  </a:lnTo>
                  <a:lnTo>
                    <a:pt x="497" y="47"/>
                  </a:lnTo>
                  <a:lnTo>
                    <a:pt x="493" y="15"/>
                  </a:lnTo>
                  <a:lnTo>
                    <a:pt x="473" y="12"/>
                  </a:lnTo>
                  <a:lnTo>
                    <a:pt x="418" y="20"/>
                  </a:lnTo>
                  <a:lnTo>
                    <a:pt x="379" y="0"/>
                  </a:lnTo>
                  <a:lnTo>
                    <a:pt x="355" y="3"/>
                  </a:lnTo>
                  <a:lnTo>
                    <a:pt x="300" y="74"/>
                  </a:lnTo>
                  <a:lnTo>
                    <a:pt x="284" y="81"/>
                  </a:lnTo>
                  <a:lnTo>
                    <a:pt x="245" y="66"/>
                  </a:lnTo>
                  <a:lnTo>
                    <a:pt x="245" y="51"/>
                  </a:lnTo>
                  <a:lnTo>
                    <a:pt x="237" y="20"/>
                  </a:lnTo>
                  <a:lnTo>
                    <a:pt x="217" y="8"/>
                  </a:lnTo>
                  <a:lnTo>
                    <a:pt x="183" y="15"/>
                  </a:lnTo>
                  <a:lnTo>
                    <a:pt x="166" y="3"/>
                  </a:lnTo>
                  <a:lnTo>
                    <a:pt x="133" y="39"/>
                  </a:lnTo>
                  <a:lnTo>
                    <a:pt x="103" y="47"/>
                  </a:lnTo>
                  <a:lnTo>
                    <a:pt x="58" y="86"/>
                  </a:lnTo>
                  <a:lnTo>
                    <a:pt x="12" y="168"/>
                  </a:lnTo>
                  <a:lnTo>
                    <a:pt x="23" y="188"/>
                  </a:lnTo>
                  <a:lnTo>
                    <a:pt x="20" y="199"/>
                  </a:lnTo>
                  <a:lnTo>
                    <a:pt x="20" y="210"/>
                  </a:lnTo>
                  <a:lnTo>
                    <a:pt x="28" y="218"/>
                  </a:lnTo>
                  <a:lnTo>
                    <a:pt x="42" y="206"/>
                  </a:lnTo>
                  <a:lnTo>
                    <a:pt x="70" y="203"/>
                  </a:lnTo>
                  <a:lnTo>
                    <a:pt x="0" y="273"/>
                  </a:lnTo>
                  <a:lnTo>
                    <a:pt x="0" y="293"/>
                  </a:lnTo>
                  <a:lnTo>
                    <a:pt x="12" y="296"/>
                  </a:lnTo>
                  <a:lnTo>
                    <a:pt x="45" y="320"/>
                  </a:lnTo>
                  <a:lnTo>
                    <a:pt x="95" y="316"/>
                  </a:lnTo>
                  <a:lnTo>
                    <a:pt x="108" y="312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5186003" y="3665158"/>
              <a:ext cx="729894" cy="479471"/>
            </a:xfrm>
            <a:custGeom>
              <a:avLst/>
              <a:gdLst>
                <a:gd name="T0" fmla="*/ 164564 w 498"/>
                <a:gd name="T1" fmla="*/ 484499 h 321"/>
                <a:gd name="T2" fmla="*/ 172183 w 498"/>
                <a:gd name="T3" fmla="*/ 454994 h 321"/>
                <a:gd name="T4" fmla="*/ 196563 w 498"/>
                <a:gd name="T5" fmla="*/ 441018 h 321"/>
                <a:gd name="T6" fmla="*/ 246847 w 498"/>
                <a:gd name="T7" fmla="*/ 484499 h 321"/>
                <a:gd name="T8" fmla="*/ 265132 w 498"/>
                <a:gd name="T9" fmla="*/ 484499 h 321"/>
                <a:gd name="T10" fmla="*/ 310844 w 498"/>
                <a:gd name="T11" fmla="*/ 478288 h 321"/>
                <a:gd name="T12" fmla="*/ 336748 w 498"/>
                <a:gd name="T13" fmla="*/ 459653 h 321"/>
                <a:gd name="T14" fmla="*/ 373318 w 498"/>
                <a:gd name="T15" fmla="*/ 490711 h 321"/>
                <a:gd name="T16" fmla="*/ 387031 w 498"/>
                <a:gd name="T17" fmla="*/ 459653 h 321"/>
                <a:gd name="T18" fmla="*/ 394650 w 498"/>
                <a:gd name="T19" fmla="*/ 448783 h 321"/>
                <a:gd name="T20" fmla="*/ 425125 w 498"/>
                <a:gd name="T21" fmla="*/ 430148 h 321"/>
                <a:gd name="T22" fmla="*/ 432744 w 498"/>
                <a:gd name="T23" fmla="*/ 394432 h 321"/>
                <a:gd name="T24" fmla="*/ 464742 w 498"/>
                <a:gd name="T25" fmla="*/ 386668 h 321"/>
                <a:gd name="T26" fmla="*/ 545501 w 498"/>
                <a:gd name="T27" fmla="*/ 254673 h 321"/>
                <a:gd name="T28" fmla="*/ 533311 w 498"/>
                <a:gd name="T29" fmla="*/ 231379 h 321"/>
                <a:gd name="T30" fmla="*/ 545501 w 498"/>
                <a:gd name="T31" fmla="*/ 212745 h 321"/>
                <a:gd name="T32" fmla="*/ 565309 w 498"/>
                <a:gd name="T33" fmla="*/ 217403 h 321"/>
                <a:gd name="T34" fmla="*/ 591213 w 498"/>
                <a:gd name="T35" fmla="*/ 204980 h 321"/>
                <a:gd name="T36" fmla="*/ 611022 w 498"/>
                <a:gd name="T37" fmla="*/ 175476 h 321"/>
                <a:gd name="T38" fmla="*/ 679590 w 498"/>
                <a:gd name="T39" fmla="*/ 114913 h 321"/>
                <a:gd name="T40" fmla="*/ 732921 w 498"/>
                <a:gd name="T41" fmla="*/ 96279 h 321"/>
                <a:gd name="T42" fmla="*/ 757301 w 498"/>
                <a:gd name="T43" fmla="*/ 72985 h 321"/>
                <a:gd name="T44" fmla="*/ 751206 w 498"/>
                <a:gd name="T45" fmla="*/ 23293 h 321"/>
                <a:gd name="T46" fmla="*/ 720731 w 498"/>
                <a:gd name="T47" fmla="*/ 18635 h 321"/>
                <a:gd name="T48" fmla="*/ 636925 w 498"/>
                <a:gd name="T49" fmla="*/ 31058 h 321"/>
                <a:gd name="T50" fmla="*/ 577499 w 498"/>
                <a:gd name="T51" fmla="*/ 0 h 321"/>
                <a:gd name="T52" fmla="*/ 540929 w 498"/>
                <a:gd name="T53" fmla="*/ 4659 h 321"/>
                <a:gd name="T54" fmla="*/ 457123 w 498"/>
                <a:gd name="T55" fmla="*/ 114913 h 321"/>
                <a:gd name="T56" fmla="*/ 432744 w 498"/>
                <a:gd name="T57" fmla="*/ 125783 h 321"/>
                <a:gd name="T58" fmla="*/ 373318 w 498"/>
                <a:gd name="T59" fmla="*/ 102490 h 321"/>
                <a:gd name="T60" fmla="*/ 373318 w 498"/>
                <a:gd name="T61" fmla="*/ 79197 h 321"/>
                <a:gd name="T62" fmla="*/ 361128 w 498"/>
                <a:gd name="T63" fmla="*/ 31058 h 321"/>
                <a:gd name="T64" fmla="*/ 330653 w 498"/>
                <a:gd name="T65" fmla="*/ 12423 h 321"/>
                <a:gd name="T66" fmla="*/ 278845 w 498"/>
                <a:gd name="T67" fmla="*/ 23293 h 321"/>
                <a:gd name="T68" fmla="*/ 252942 w 498"/>
                <a:gd name="T69" fmla="*/ 4659 h 321"/>
                <a:gd name="T70" fmla="*/ 202658 w 498"/>
                <a:gd name="T71" fmla="*/ 60562 h 321"/>
                <a:gd name="T72" fmla="*/ 156946 w 498"/>
                <a:gd name="T73" fmla="*/ 72985 h 321"/>
                <a:gd name="T74" fmla="*/ 88377 w 498"/>
                <a:gd name="T75" fmla="*/ 133548 h 321"/>
                <a:gd name="T76" fmla="*/ 18285 w 498"/>
                <a:gd name="T77" fmla="*/ 260884 h 321"/>
                <a:gd name="T78" fmla="*/ 35046 w 498"/>
                <a:gd name="T79" fmla="*/ 291942 h 321"/>
                <a:gd name="T80" fmla="*/ 30475 w 498"/>
                <a:gd name="T81" fmla="*/ 309023 h 321"/>
                <a:gd name="T82" fmla="*/ 30475 w 498"/>
                <a:gd name="T83" fmla="*/ 326105 h 321"/>
                <a:gd name="T84" fmla="*/ 42665 w 498"/>
                <a:gd name="T85" fmla="*/ 338528 h 321"/>
                <a:gd name="T86" fmla="*/ 63997 w 498"/>
                <a:gd name="T87" fmla="*/ 319894 h 321"/>
                <a:gd name="T88" fmla="*/ 106662 w 498"/>
                <a:gd name="T89" fmla="*/ 315235 h 321"/>
                <a:gd name="T90" fmla="*/ 0 w 498"/>
                <a:gd name="T91" fmla="*/ 423937 h 321"/>
                <a:gd name="T92" fmla="*/ 0 w 498"/>
                <a:gd name="T93" fmla="*/ 454994 h 321"/>
                <a:gd name="T94" fmla="*/ 18285 w 498"/>
                <a:gd name="T95" fmla="*/ 459653 h 321"/>
                <a:gd name="T96" fmla="*/ 68569 w 498"/>
                <a:gd name="T97" fmla="*/ 496922 h 321"/>
                <a:gd name="T98" fmla="*/ 144756 w 498"/>
                <a:gd name="T99" fmla="*/ 490711 h 321"/>
                <a:gd name="T100" fmla="*/ 164564 w 498"/>
                <a:gd name="T101" fmla="*/ 484499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98" h="321">
                  <a:moveTo>
                    <a:pt x="108" y="312"/>
                  </a:moveTo>
                  <a:lnTo>
                    <a:pt x="113" y="293"/>
                  </a:lnTo>
                  <a:lnTo>
                    <a:pt x="129" y="284"/>
                  </a:lnTo>
                  <a:lnTo>
                    <a:pt x="162" y="312"/>
                  </a:lnTo>
                  <a:lnTo>
                    <a:pt x="174" y="312"/>
                  </a:lnTo>
                  <a:lnTo>
                    <a:pt x="204" y="308"/>
                  </a:lnTo>
                  <a:lnTo>
                    <a:pt x="221" y="296"/>
                  </a:lnTo>
                  <a:lnTo>
                    <a:pt x="245" y="316"/>
                  </a:lnTo>
                  <a:lnTo>
                    <a:pt x="254" y="296"/>
                  </a:lnTo>
                  <a:lnTo>
                    <a:pt x="259" y="289"/>
                  </a:lnTo>
                  <a:lnTo>
                    <a:pt x="279" y="277"/>
                  </a:lnTo>
                  <a:lnTo>
                    <a:pt x="284" y="254"/>
                  </a:lnTo>
                  <a:lnTo>
                    <a:pt x="305" y="249"/>
                  </a:lnTo>
                  <a:lnTo>
                    <a:pt x="358" y="164"/>
                  </a:lnTo>
                  <a:lnTo>
                    <a:pt x="350" y="149"/>
                  </a:lnTo>
                  <a:lnTo>
                    <a:pt x="358" y="137"/>
                  </a:lnTo>
                  <a:lnTo>
                    <a:pt x="371" y="140"/>
                  </a:lnTo>
                  <a:lnTo>
                    <a:pt x="388" y="132"/>
                  </a:lnTo>
                  <a:lnTo>
                    <a:pt x="401" y="113"/>
                  </a:lnTo>
                  <a:lnTo>
                    <a:pt x="446" y="74"/>
                  </a:lnTo>
                  <a:lnTo>
                    <a:pt x="481" y="62"/>
                  </a:lnTo>
                  <a:lnTo>
                    <a:pt x="497" y="47"/>
                  </a:lnTo>
                  <a:lnTo>
                    <a:pt x="493" y="15"/>
                  </a:lnTo>
                  <a:lnTo>
                    <a:pt x="473" y="12"/>
                  </a:lnTo>
                  <a:lnTo>
                    <a:pt x="418" y="20"/>
                  </a:lnTo>
                  <a:lnTo>
                    <a:pt x="379" y="0"/>
                  </a:lnTo>
                  <a:lnTo>
                    <a:pt x="355" y="3"/>
                  </a:lnTo>
                  <a:lnTo>
                    <a:pt x="300" y="74"/>
                  </a:lnTo>
                  <a:lnTo>
                    <a:pt x="284" y="81"/>
                  </a:lnTo>
                  <a:lnTo>
                    <a:pt x="245" y="66"/>
                  </a:lnTo>
                  <a:lnTo>
                    <a:pt x="245" y="51"/>
                  </a:lnTo>
                  <a:lnTo>
                    <a:pt x="237" y="20"/>
                  </a:lnTo>
                  <a:lnTo>
                    <a:pt x="217" y="8"/>
                  </a:lnTo>
                  <a:lnTo>
                    <a:pt x="183" y="15"/>
                  </a:lnTo>
                  <a:lnTo>
                    <a:pt x="166" y="3"/>
                  </a:lnTo>
                  <a:lnTo>
                    <a:pt x="133" y="39"/>
                  </a:lnTo>
                  <a:lnTo>
                    <a:pt x="103" y="47"/>
                  </a:lnTo>
                  <a:lnTo>
                    <a:pt x="58" y="86"/>
                  </a:lnTo>
                  <a:lnTo>
                    <a:pt x="12" y="168"/>
                  </a:lnTo>
                  <a:lnTo>
                    <a:pt x="23" y="188"/>
                  </a:lnTo>
                  <a:lnTo>
                    <a:pt x="20" y="199"/>
                  </a:lnTo>
                  <a:lnTo>
                    <a:pt x="20" y="210"/>
                  </a:lnTo>
                  <a:lnTo>
                    <a:pt x="28" y="218"/>
                  </a:lnTo>
                  <a:lnTo>
                    <a:pt x="42" y="206"/>
                  </a:lnTo>
                  <a:lnTo>
                    <a:pt x="70" y="203"/>
                  </a:lnTo>
                  <a:lnTo>
                    <a:pt x="0" y="273"/>
                  </a:lnTo>
                  <a:lnTo>
                    <a:pt x="0" y="293"/>
                  </a:lnTo>
                  <a:lnTo>
                    <a:pt x="12" y="296"/>
                  </a:lnTo>
                  <a:lnTo>
                    <a:pt x="45" y="320"/>
                  </a:lnTo>
                  <a:lnTo>
                    <a:pt x="95" y="316"/>
                  </a:lnTo>
                  <a:lnTo>
                    <a:pt x="108" y="312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4969172" y="3139879"/>
              <a:ext cx="623006" cy="832201"/>
            </a:xfrm>
            <a:custGeom>
              <a:avLst/>
              <a:gdLst>
                <a:gd name="T0" fmla="*/ 258465 w 421"/>
                <a:gd name="T1" fmla="*/ 835780 h 559"/>
                <a:gd name="T2" fmla="*/ 309234 w 421"/>
                <a:gd name="T3" fmla="*/ 676363 h 559"/>
                <a:gd name="T4" fmla="*/ 427697 w 421"/>
                <a:gd name="T5" fmla="*/ 605167 h 559"/>
                <a:gd name="T6" fmla="*/ 458467 w 421"/>
                <a:gd name="T7" fmla="*/ 537066 h 559"/>
                <a:gd name="T8" fmla="*/ 406159 w 421"/>
                <a:gd name="T9" fmla="*/ 513850 h 559"/>
                <a:gd name="T10" fmla="*/ 343081 w 421"/>
                <a:gd name="T11" fmla="*/ 484443 h 559"/>
                <a:gd name="T12" fmla="*/ 309234 w 421"/>
                <a:gd name="T13" fmla="*/ 397769 h 559"/>
                <a:gd name="T14" fmla="*/ 252311 w 421"/>
                <a:gd name="T15" fmla="*/ 405508 h 559"/>
                <a:gd name="T16" fmla="*/ 187695 w 421"/>
                <a:gd name="T17" fmla="*/ 393126 h 559"/>
                <a:gd name="T18" fmla="*/ 233849 w 421"/>
                <a:gd name="T19" fmla="*/ 308000 h 559"/>
                <a:gd name="T20" fmla="*/ 284619 w 421"/>
                <a:gd name="T21" fmla="*/ 216684 h 559"/>
                <a:gd name="T22" fmla="*/ 373851 w 421"/>
                <a:gd name="T23" fmla="*/ 253829 h 559"/>
                <a:gd name="T24" fmla="*/ 406159 w 421"/>
                <a:gd name="T25" fmla="*/ 314191 h 559"/>
                <a:gd name="T26" fmla="*/ 412313 w 421"/>
                <a:gd name="T27" fmla="*/ 362171 h 559"/>
                <a:gd name="T28" fmla="*/ 466159 w 421"/>
                <a:gd name="T29" fmla="*/ 416342 h 559"/>
                <a:gd name="T30" fmla="*/ 587699 w 421"/>
                <a:gd name="T31" fmla="*/ 386935 h 559"/>
                <a:gd name="T32" fmla="*/ 646162 w 421"/>
                <a:gd name="T33" fmla="*/ 283237 h 559"/>
                <a:gd name="T34" fmla="*/ 575391 w 421"/>
                <a:gd name="T35" fmla="*/ 235257 h 559"/>
                <a:gd name="T36" fmla="*/ 543083 w 421"/>
                <a:gd name="T37" fmla="*/ 151679 h 559"/>
                <a:gd name="T38" fmla="*/ 427697 w 421"/>
                <a:gd name="T39" fmla="*/ 95960 h 559"/>
                <a:gd name="T40" fmla="*/ 361543 w 421"/>
                <a:gd name="T41" fmla="*/ 0 h 559"/>
                <a:gd name="T42" fmla="*/ 284619 w 421"/>
                <a:gd name="T43" fmla="*/ 54171 h 559"/>
                <a:gd name="T44" fmla="*/ 284619 w 421"/>
                <a:gd name="T45" fmla="*/ 95960 h 559"/>
                <a:gd name="T46" fmla="*/ 207695 w 421"/>
                <a:gd name="T47" fmla="*/ 120724 h 559"/>
                <a:gd name="T48" fmla="*/ 167694 w 421"/>
                <a:gd name="T49" fmla="*/ 133106 h 559"/>
                <a:gd name="T50" fmla="*/ 95386 w 421"/>
                <a:gd name="T51" fmla="*/ 151679 h 559"/>
                <a:gd name="T52" fmla="*/ 78462 w 421"/>
                <a:gd name="T53" fmla="*/ 95960 h 559"/>
                <a:gd name="T54" fmla="*/ 13846 w 421"/>
                <a:gd name="T55" fmla="*/ 174895 h 559"/>
                <a:gd name="T56" fmla="*/ 38462 w 421"/>
                <a:gd name="T57" fmla="*/ 301809 h 559"/>
                <a:gd name="T58" fmla="*/ 78462 w 421"/>
                <a:gd name="T59" fmla="*/ 386935 h 559"/>
                <a:gd name="T60" fmla="*/ 90770 w 421"/>
                <a:gd name="T61" fmla="*/ 476704 h 559"/>
                <a:gd name="T62" fmla="*/ 13846 w 421"/>
                <a:gd name="T63" fmla="*/ 586594 h 559"/>
                <a:gd name="T64" fmla="*/ 83078 w 421"/>
                <a:gd name="T65" fmla="*/ 688745 h 559"/>
                <a:gd name="T66" fmla="*/ 58462 w 421"/>
                <a:gd name="T67" fmla="*/ 756845 h 559"/>
                <a:gd name="T68" fmla="*/ 30770 w 421"/>
                <a:gd name="T69" fmla="*/ 817207 h 559"/>
                <a:gd name="T70" fmla="*/ 187695 w 421"/>
                <a:gd name="T71" fmla="*/ 863639 h 559"/>
                <a:gd name="T72" fmla="*/ 252311 w 421"/>
                <a:gd name="T73" fmla="*/ 851257 h 5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1" h="559">
                  <a:moveTo>
                    <a:pt x="164" y="550"/>
                  </a:moveTo>
                  <a:lnTo>
                    <a:pt x="168" y="540"/>
                  </a:lnTo>
                  <a:lnTo>
                    <a:pt x="156" y="520"/>
                  </a:lnTo>
                  <a:lnTo>
                    <a:pt x="201" y="437"/>
                  </a:lnTo>
                  <a:lnTo>
                    <a:pt x="248" y="398"/>
                  </a:lnTo>
                  <a:lnTo>
                    <a:pt x="278" y="391"/>
                  </a:lnTo>
                  <a:lnTo>
                    <a:pt x="311" y="355"/>
                  </a:lnTo>
                  <a:lnTo>
                    <a:pt x="298" y="347"/>
                  </a:lnTo>
                  <a:lnTo>
                    <a:pt x="286" y="320"/>
                  </a:lnTo>
                  <a:lnTo>
                    <a:pt x="264" y="332"/>
                  </a:lnTo>
                  <a:lnTo>
                    <a:pt x="223" y="320"/>
                  </a:lnTo>
                  <a:lnTo>
                    <a:pt x="223" y="313"/>
                  </a:lnTo>
                  <a:lnTo>
                    <a:pt x="223" y="250"/>
                  </a:lnTo>
                  <a:lnTo>
                    <a:pt x="201" y="257"/>
                  </a:lnTo>
                  <a:lnTo>
                    <a:pt x="188" y="269"/>
                  </a:lnTo>
                  <a:lnTo>
                    <a:pt x="164" y="262"/>
                  </a:lnTo>
                  <a:lnTo>
                    <a:pt x="125" y="269"/>
                  </a:lnTo>
                  <a:lnTo>
                    <a:pt x="122" y="254"/>
                  </a:lnTo>
                  <a:lnTo>
                    <a:pt x="125" y="227"/>
                  </a:lnTo>
                  <a:lnTo>
                    <a:pt x="152" y="199"/>
                  </a:lnTo>
                  <a:lnTo>
                    <a:pt x="160" y="164"/>
                  </a:lnTo>
                  <a:lnTo>
                    <a:pt x="185" y="140"/>
                  </a:lnTo>
                  <a:lnTo>
                    <a:pt x="231" y="164"/>
                  </a:lnTo>
                  <a:lnTo>
                    <a:pt x="243" y="164"/>
                  </a:lnTo>
                  <a:lnTo>
                    <a:pt x="251" y="195"/>
                  </a:lnTo>
                  <a:lnTo>
                    <a:pt x="264" y="203"/>
                  </a:lnTo>
                  <a:lnTo>
                    <a:pt x="273" y="223"/>
                  </a:lnTo>
                  <a:lnTo>
                    <a:pt x="268" y="234"/>
                  </a:lnTo>
                  <a:lnTo>
                    <a:pt x="298" y="254"/>
                  </a:lnTo>
                  <a:lnTo>
                    <a:pt x="303" y="269"/>
                  </a:lnTo>
                  <a:lnTo>
                    <a:pt x="323" y="277"/>
                  </a:lnTo>
                  <a:lnTo>
                    <a:pt x="382" y="250"/>
                  </a:lnTo>
                  <a:lnTo>
                    <a:pt x="382" y="230"/>
                  </a:lnTo>
                  <a:lnTo>
                    <a:pt x="420" y="183"/>
                  </a:lnTo>
                  <a:lnTo>
                    <a:pt x="395" y="152"/>
                  </a:lnTo>
                  <a:lnTo>
                    <a:pt x="374" y="152"/>
                  </a:lnTo>
                  <a:lnTo>
                    <a:pt x="341" y="129"/>
                  </a:lnTo>
                  <a:lnTo>
                    <a:pt x="353" y="98"/>
                  </a:lnTo>
                  <a:lnTo>
                    <a:pt x="303" y="93"/>
                  </a:lnTo>
                  <a:lnTo>
                    <a:pt x="278" y="62"/>
                  </a:lnTo>
                  <a:lnTo>
                    <a:pt x="282" y="42"/>
                  </a:lnTo>
                  <a:lnTo>
                    <a:pt x="235" y="0"/>
                  </a:lnTo>
                  <a:lnTo>
                    <a:pt x="210" y="12"/>
                  </a:lnTo>
                  <a:lnTo>
                    <a:pt x="185" y="35"/>
                  </a:lnTo>
                  <a:lnTo>
                    <a:pt x="193" y="51"/>
                  </a:lnTo>
                  <a:lnTo>
                    <a:pt x="185" y="62"/>
                  </a:lnTo>
                  <a:lnTo>
                    <a:pt x="152" y="62"/>
                  </a:lnTo>
                  <a:lnTo>
                    <a:pt x="135" y="78"/>
                  </a:lnTo>
                  <a:lnTo>
                    <a:pt x="122" y="71"/>
                  </a:lnTo>
                  <a:lnTo>
                    <a:pt x="109" y="86"/>
                  </a:lnTo>
                  <a:lnTo>
                    <a:pt x="75" y="110"/>
                  </a:lnTo>
                  <a:lnTo>
                    <a:pt x="62" y="98"/>
                  </a:lnTo>
                  <a:lnTo>
                    <a:pt x="62" y="66"/>
                  </a:lnTo>
                  <a:lnTo>
                    <a:pt x="51" y="62"/>
                  </a:lnTo>
                  <a:lnTo>
                    <a:pt x="30" y="71"/>
                  </a:lnTo>
                  <a:lnTo>
                    <a:pt x="9" y="113"/>
                  </a:lnTo>
                  <a:lnTo>
                    <a:pt x="0" y="156"/>
                  </a:lnTo>
                  <a:lnTo>
                    <a:pt x="25" y="195"/>
                  </a:lnTo>
                  <a:lnTo>
                    <a:pt x="51" y="215"/>
                  </a:lnTo>
                  <a:lnTo>
                    <a:pt x="51" y="250"/>
                  </a:lnTo>
                  <a:lnTo>
                    <a:pt x="62" y="277"/>
                  </a:lnTo>
                  <a:lnTo>
                    <a:pt x="59" y="308"/>
                  </a:lnTo>
                  <a:lnTo>
                    <a:pt x="20" y="328"/>
                  </a:lnTo>
                  <a:lnTo>
                    <a:pt x="9" y="379"/>
                  </a:lnTo>
                  <a:lnTo>
                    <a:pt x="34" y="406"/>
                  </a:lnTo>
                  <a:lnTo>
                    <a:pt x="54" y="445"/>
                  </a:lnTo>
                  <a:lnTo>
                    <a:pt x="42" y="465"/>
                  </a:lnTo>
                  <a:lnTo>
                    <a:pt x="38" y="489"/>
                  </a:lnTo>
                  <a:lnTo>
                    <a:pt x="25" y="508"/>
                  </a:lnTo>
                  <a:lnTo>
                    <a:pt x="20" y="528"/>
                  </a:lnTo>
                  <a:lnTo>
                    <a:pt x="38" y="547"/>
                  </a:lnTo>
                  <a:lnTo>
                    <a:pt x="122" y="558"/>
                  </a:lnTo>
                  <a:lnTo>
                    <a:pt x="152" y="547"/>
                  </a:lnTo>
                  <a:lnTo>
                    <a:pt x="164" y="55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4978334" y="3142933"/>
              <a:ext cx="623006" cy="832201"/>
            </a:xfrm>
            <a:custGeom>
              <a:avLst/>
              <a:gdLst>
                <a:gd name="T0" fmla="*/ 258465 w 421"/>
                <a:gd name="T1" fmla="*/ 835780 h 559"/>
                <a:gd name="T2" fmla="*/ 309234 w 421"/>
                <a:gd name="T3" fmla="*/ 676363 h 559"/>
                <a:gd name="T4" fmla="*/ 427697 w 421"/>
                <a:gd name="T5" fmla="*/ 605167 h 559"/>
                <a:gd name="T6" fmla="*/ 458467 w 421"/>
                <a:gd name="T7" fmla="*/ 537066 h 559"/>
                <a:gd name="T8" fmla="*/ 406159 w 421"/>
                <a:gd name="T9" fmla="*/ 513850 h 559"/>
                <a:gd name="T10" fmla="*/ 343081 w 421"/>
                <a:gd name="T11" fmla="*/ 484443 h 559"/>
                <a:gd name="T12" fmla="*/ 309234 w 421"/>
                <a:gd name="T13" fmla="*/ 397769 h 559"/>
                <a:gd name="T14" fmla="*/ 252311 w 421"/>
                <a:gd name="T15" fmla="*/ 405508 h 559"/>
                <a:gd name="T16" fmla="*/ 187695 w 421"/>
                <a:gd name="T17" fmla="*/ 393126 h 559"/>
                <a:gd name="T18" fmla="*/ 233849 w 421"/>
                <a:gd name="T19" fmla="*/ 308000 h 559"/>
                <a:gd name="T20" fmla="*/ 284619 w 421"/>
                <a:gd name="T21" fmla="*/ 216684 h 559"/>
                <a:gd name="T22" fmla="*/ 373851 w 421"/>
                <a:gd name="T23" fmla="*/ 253829 h 559"/>
                <a:gd name="T24" fmla="*/ 406159 w 421"/>
                <a:gd name="T25" fmla="*/ 314191 h 559"/>
                <a:gd name="T26" fmla="*/ 412313 w 421"/>
                <a:gd name="T27" fmla="*/ 362171 h 559"/>
                <a:gd name="T28" fmla="*/ 466159 w 421"/>
                <a:gd name="T29" fmla="*/ 416342 h 559"/>
                <a:gd name="T30" fmla="*/ 587699 w 421"/>
                <a:gd name="T31" fmla="*/ 386935 h 559"/>
                <a:gd name="T32" fmla="*/ 646162 w 421"/>
                <a:gd name="T33" fmla="*/ 283237 h 559"/>
                <a:gd name="T34" fmla="*/ 575391 w 421"/>
                <a:gd name="T35" fmla="*/ 235257 h 559"/>
                <a:gd name="T36" fmla="*/ 543083 w 421"/>
                <a:gd name="T37" fmla="*/ 151679 h 559"/>
                <a:gd name="T38" fmla="*/ 427697 w 421"/>
                <a:gd name="T39" fmla="*/ 95960 h 559"/>
                <a:gd name="T40" fmla="*/ 361543 w 421"/>
                <a:gd name="T41" fmla="*/ 0 h 559"/>
                <a:gd name="T42" fmla="*/ 284619 w 421"/>
                <a:gd name="T43" fmla="*/ 54171 h 559"/>
                <a:gd name="T44" fmla="*/ 284619 w 421"/>
                <a:gd name="T45" fmla="*/ 95960 h 559"/>
                <a:gd name="T46" fmla="*/ 207695 w 421"/>
                <a:gd name="T47" fmla="*/ 120724 h 559"/>
                <a:gd name="T48" fmla="*/ 167694 w 421"/>
                <a:gd name="T49" fmla="*/ 133106 h 559"/>
                <a:gd name="T50" fmla="*/ 95386 w 421"/>
                <a:gd name="T51" fmla="*/ 151679 h 559"/>
                <a:gd name="T52" fmla="*/ 78462 w 421"/>
                <a:gd name="T53" fmla="*/ 95960 h 559"/>
                <a:gd name="T54" fmla="*/ 13846 w 421"/>
                <a:gd name="T55" fmla="*/ 174895 h 559"/>
                <a:gd name="T56" fmla="*/ 38462 w 421"/>
                <a:gd name="T57" fmla="*/ 301809 h 559"/>
                <a:gd name="T58" fmla="*/ 78462 w 421"/>
                <a:gd name="T59" fmla="*/ 386935 h 559"/>
                <a:gd name="T60" fmla="*/ 90770 w 421"/>
                <a:gd name="T61" fmla="*/ 476704 h 559"/>
                <a:gd name="T62" fmla="*/ 13846 w 421"/>
                <a:gd name="T63" fmla="*/ 586594 h 559"/>
                <a:gd name="T64" fmla="*/ 83078 w 421"/>
                <a:gd name="T65" fmla="*/ 688745 h 559"/>
                <a:gd name="T66" fmla="*/ 58462 w 421"/>
                <a:gd name="T67" fmla="*/ 756845 h 559"/>
                <a:gd name="T68" fmla="*/ 30770 w 421"/>
                <a:gd name="T69" fmla="*/ 817207 h 559"/>
                <a:gd name="T70" fmla="*/ 187695 w 421"/>
                <a:gd name="T71" fmla="*/ 863639 h 559"/>
                <a:gd name="T72" fmla="*/ 252311 w 421"/>
                <a:gd name="T73" fmla="*/ 851257 h 5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1" h="559">
                  <a:moveTo>
                    <a:pt x="164" y="550"/>
                  </a:moveTo>
                  <a:lnTo>
                    <a:pt x="168" y="540"/>
                  </a:lnTo>
                  <a:lnTo>
                    <a:pt x="156" y="520"/>
                  </a:lnTo>
                  <a:lnTo>
                    <a:pt x="201" y="437"/>
                  </a:lnTo>
                  <a:lnTo>
                    <a:pt x="248" y="398"/>
                  </a:lnTo>
                  <a:lnTo>
                    <a:pt x="278" y="391"/>
                  </a:lnTo>
                  <a:lnTo>
                    <a:pt x="311" y="355"/>
                  </a:lnTo>
                  <a:lnTo>
                    <a:pt x="298" y="347"/>
                  </a:lnTo>
                  <a:lnTo>
                    <a:pt x="286" y="320"/>
                  </a:lnTo>
                  <a:lnTo>
                    <a:pt x="264" y="332"/>
                  </a:lnTo>
                  <a:lnTo>
                    <a:pt x="223" y="320"/>
                  </a:lnTo>
                  <a:lnTo>
                    <a:pt x="223" y="313"/>
                  </a:lnTo>
                  <a:lnTo>
                    <a:pt x="223" y="250"/>
                  </a:lnTo>
                  <a:lnTo>
                    <a:pt x="201" y="257"/>
                  </a:lnTo>
                  <a:lnTo>
                    <a:pt x="188" y="269"/>
                  </a:lnTo>
                  <a:lnTo>
                    <a:pt x="164" y="262"/>
                  </a:lnTo>
                  <a:lnTo>
                    <a:pt x="125" y="269"/>
                  </a:lnTo>
                  <a:lnTo>
                    <a:pt x="122" y="254"/>
                  </a:lnTo>
                  <a:lnTo>
                    <a:pt x="125" y="227"/>
                  </a:lnTo>
                  <a:lnTo>
                    <a:pt x="152" y="199"/>
                  </a:lnTo>
                  <a:lnTo>
                    <a:pt x="160" y="164"/>
                  </a:lnTo>
                  <a:lnTo>
                    <a:pt x="185" y="140"/>
                  </a:lnTo>
                  <a:lnTo>
                    <a:pt x="231" y="164"/>
                  </a:lnTo>
                  <a:lnTo>
                    <a:pt x="243" y="164"/>
                  </a:lnTo>
                  <a:lnTo>
                    <a:pt x="251" y="195"/>
                  </a:lnTo>
                  <a:lnTo>
                    <a:pt x="264" y="203"/>
                  </a:lnTo>
                  <a:lnTo>
                    <a:pt x="273" y="223"/>
                  </a:lnTo>
                  <a:lnTo>
                    <a:pt x="268" y="234"/>
                  </a:lnTo>
                  <a:lnTo>
                    <a:pt x="298" y="254"/>
                  </a:lnTo>
                  <a:lnTo>
                    <a:pt x="303" y="269"/>
                  </a:lnTo>
                  <a:lnTo>
                    <a:pt x="323" y="277"/>
                  </a:lnTo>
                  <a:lnTo>
                    <a:pt x="382" y="250"/>
                  </a:lnTo>
                  <a:lnTo>
                    <a:pt x="382" y="230"/>
                  </a:lnTo>
                  <a:lnTo>
                    <a:pt x="420" y="183"/>
                  </a:lnTo>
                  <a:lnTo>
                    <a:pt x="395" y="152"/>
                  </a:lnTo>
                  <a:lnTo>
                    <a:pt x="374" y="152"/>
                  </a:lnTo>
                  <a:lnTo>
                    <a:pt x="341" y="129"/>
                  </a:lnTo>
                  <a:lnTo>
                    <a:pt x="353" y="98"/>
                  </a:lnTo>
                  <a:lnTo>
                    <a:pt x="303" y="93"/>
                  </a:lnTo>
                  <a:lnTo>
                    <a:pt x="278" y="62"/>
                  </a:lnTo>
                  <a:lnTo>
                    <a:pt x="282" y="42"/>
                  </a:lnTo>
                  <a:lnTo>
                    <a:pt x="235" y="0"/>
                  </a:lnTo>
                  <a:lnTo>
                    <a:pt x="210" y="12"/>
                  </a:lnTo>
                  <a:lnTo>
                    <a:pt x="185" y="35"/>
                  </a:lnTo>
                  <a:lnTo>
                    <a:pt x="193" y="51"/>
                  </a:lnTo>
                  <a:lnTo>
                    <a:pt x="185" y="62"/>
                  </a:lnTo>
                  <a:lnTo>
                    <a:pt x="152" y="62"/>
                  </a:lnTo>
                  <a:lnTo>
                    <a:pt x="135" y="78"/>
                  </a:lnTo>
                  <a:lnTo>
                    <a:pt x="122" y="71"/>
                  </a:lnTo>
                  <a:lnTo>
                    <a:pt x="109" y="86"/>
                  </a:lnTo>
                  <a:lnTo>
                    <a:pt x="75" y="110"/>
                  </a:lnTo>
                  <a:lnTo>
                    <a:pt x="62" y="98"/>
                  </a:lnTo>
                  <a:lnTo>
                    <a:pt x="62" y="66"/>
                  </a:lnTo>
                  <a:lnTo>
                    <a:pt x="51" y="62"/>
                  </a:lnTo>
                  <a:lnTo>
                    <a:pt x="30" y="71"/>
                  </a:lnTo>
                  <a:lnTo>
                    <a:pt x="9" y="113"/>
                  </a:lnTo>
                  <a:lnTo>
                    <a:pt x="0" y="156"/>
                  </a:lnTo>
                  <a:lnTo>
                    <a:pt x="25" y="195"/>
                  </a:lnTo>
                  <a:lnTo>
                    <a:pt x="51" y="215"/>
                  </a:lnTo>
                  <a:lnTo>
                    <a:pt x="51" y="250"/>
                  </a:lnTo>
                  <a:lnTo>
                    <a:pt x="62" y="277"/>
                  </a:lnTo>
                  <a:lnTo>
                    <a:pt x="59" y="308"/>
                  </a:lnTo>
                  <a:lnTo>
                    <a:pt x="20" y="328"/>
                  </a:lnTo>
                  <a:lnTo>
                    <a:pt x="9" y="379"/>
                  </a:lnTo>
                  <a:lnTo>
                    <a:pt x="34" y="406"/>
                  </a:lnTo>
                  <a:lnTo>
                    <a:pt x="54" y="445"/>
                  </a:lnTo>
                  <a:lnTo>
                    <a:pt x="42" y="465"/>
                  </a:lnTo>
                  <a:lnTo>
                    <a:pt x="38" y="489"/>
                  </a:lnTo>
                  <a:lnTo>
                    <a:pt x="25" y="508"/>
                  </a:lnTo>
                  <a:lnTo>
                    <a:pt x="20" y="528"/>
                  </a:lnTo>
                  <a:lnTo>
                    <a:pt x="38" y="547"/>
                  </a:lnTo>
                  <a:lnTo>
                    <a:pt x="122" y="558"/>
                  </a:lnTo>
                  <a:lnTo>
                    <a:pt x="152" y="547"/>
                  </a:lnTo>
                  <a:lnTo>
                    <a:pt x="164" y="55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5150881" y="3349075"/>
              <a:ext cx="192398" cy="193927"/>
            </a:xfrm>
            <a:custGeom>
              <a:avLst/>
              <a:gdLst>
                <a:gd name="T0" fmla="*/ 153865 w 130"/>
                <a:gd name="T1" fmla="*/ 169293 h 131"/>
                <a:gd name="T2" fmla="*/ 146172 w 130"/>
                <a:gd name="T3" fmla="*/ 146208 h 131"/>
                <a:gd name="T4" fmla="*/ 140018 w 130"/>
                <a:gd name="T5" fmla="*/ 121583 h 131"/>
                <a:gd name="T6" fmla="*/ 192332 w 130"/>
                <a:gd name="T7" fmla="*/ 104654 h 131"/>
                <a:gd name="T8" fmla="*/ 198486 w 130"/>
                <a:gd name="T9" fmla="*/ 86186 h 131"/>
                <a:gd name="T10" fmla="*/ 186177 w 130"/>
                <a:gd name="T11" fmla="*/ 36937 h 131"/>
                <a:gd name="T12" fmla="*/ 166175 w 130"/>
                <a:gd name="T13" fmla="*/ 36937 h 131"/>
                <a:gd name="T14" fmla="*/ 95397 w 130"/>
                <a:gd name="T15" fmla="*/ 0 h 131"/>
                <a:gd name="T16" fmla="*/ 56930 w 130"/>
                <a:gd name="T17" fmla="*/ 36937 h 131"/>
                <a:gd name="T18" fmla="*/ 43082 w 130"/>
                <a:gd name="T19" fmla="*/ 90803 h 131"/>
                <a:gd name="T20" fmla="*/ 4616 w 130"/>
                <a:gd name="T21" fmla="*/ 133896 h 131"/>
                <a:gd name="T22" fmla="*/ 0 w 130"/>
                <a:gd name="T23" fmla="*/ 176989 h 131"/>
                <a:gd name="T24" fmla="*/ 4616 w 130"/>
                <a:gd name="T25" fmla="*/ 200074 h 131"/>
                <a:gd name="T26" fmla="*/ 64623 w 130"/>
                <a:gd name="T27" fmla="*/ 187762 h 131"/>
                <a:gd name="T28" fmla="*/ 101551 w 130"/>
                <a:gd name="T29" fmla="*/ 200074 h 131"/>
                <a:gd name="T30" fmla="*/ 120015 w 130"/>
                <a:gd name="T31" fmla="*/ 181606 h 131"/>
                <a:gd name="T32" fmla="*/ 153865 w 130"/>
                <a:gd name="T33" fmla="*/ 169293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0" h="131">
                  <a:moveTo>
                    <a:pt x="100" y="110"/>
                  </a:moveTo>
                  <a:lnTo>
                    <a:pt x="95" y="95"/>
                  </a:lnTo>
                  <a:lnTo>
                    <a:pt x="91" y="79"/>
                  </a:lnTo>
                  <a:lnTo>
                    <a:pt x="125" y="68"/>
                  </a:lnTo>
                  <a:lnTo>
                    <a:pt x="129" y="56"/>
                  </a:lnTo>
                  <a:lnTo>
                    <a:pt x="121" y="24"/>
                  </a:lnTo>
                  <a:lnTo>
                    <a:pt x="108" y="24"/>
                  </a:lnTo>
                  <a:lnTo>
                    <a:pt x="62" y="0"/>
                  </a:lnTo>
                  <a:lnTo>
                    <a:pt x="37" y="24"/>
                  </a:lnTo>
                  <a:lnTo>
                    <a:pt x="28" y="59"/>
                  </a:lnTo>
                  <a:lnTo>
                    <a:pt x="3" y="87"/>
                  </a:lnTo>
                  <a:lnTo>
                    <a:pt x="0" y="115"/>
                  </a:lnTo>
                  <a:lnTo>
                    <a:pt x="3" y="130"/>
                  </a:lnTo>
                  <a:lnTo>
                    <a:pt x="42" y="122"/>
                  </a:lnTo>
                  <a:lnTo>
                    <a:pt x="66" y="130"/>
                  </a:lnTo>
                  <a:lnTo>
                    <a:pt x="78" y="118"/>
                  </a:lnTo>
                  <a:lnTo>
                    <a:pt x="100" y="11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4062149" y="3630037"/>
              <a:ext cx="317612" cy="508483"/>
            </a:xfrm>
            <a:custGeom>
              <a:avLst/>
              <a:gdLst>
                <a:gd name="T0" fmla="*/ 302555 w 215"/>
                <a:gd name="T1" fmla="*/ 291449 h 341"/>
                <a:gd name="T2" fmla="*/ 308699 w 215"/>
                <a:gd name="T3" fmla="*/ 237189 h 341"/>
                <a:gd name="T4" fmla="*/ 328664 w 215"/>
                <a:gd name="T5" fmla="*/ 212385 h 341"/>
                <a:gd name="T6" fmla="*/ 314842 w 215"/>
                <a:gd name="T7" fmla="*/ 181380 h 341"/>
                <a:gd name="T8" fmla="*/ 219621 w 215"/>
                <a:gd name="T9" fmla="*/ 151925 h 341"/>
                <a:gd name="T10" fmla="*/ 225765 w 215"/>
                <a:gd name="T11" fmla="*/ 110068 h 341"/>
                <a:gd name="T12" fmla="*/ 258017 w 215"/>
                <a:gd name="T13" fmla="*/ 72862 h 341"/>
                <a:gd name="T14" fmla="*/ 238051 w 215"/>
                <a:gd name="T15" fmla="*/ 6201 h 341"/>
                <a:gd name="T16" fmla="*/ 225765 w 215"/>
                <a:gd name="T17" fmla="*/ 0 h 341"/>
                <a:gd name="T18" fmla="*/ 161260 w 215"/>
                <a:gd name="T19" fmla="*/ 37206 h 341"/>
                <a:gd name="T20" fmla="*/ 135152 w 215"/>
                <a:gd name="T21" fmla="*/ 133322 h 341"/>
                <a:gd name="T22" fmla="*/ 119793 w 215"/>
                <a:gd name="T23" fmla="*/ 193782 h 341"/>
                <a:gd name="T24" fmla="*/ 69112 w 215"/>
                <a:gd name="T25" fmla="*/ 237189 h 341"/>
                <a:gd name="T26" fmla="*/ 36860 w 215"/>
                <a:gd name="T27" fmla="*/ 249592 h 341"/>
                <a:gd name="T28" fmla="*/ 0 w 215"/>
                <a:gd name="T29" fmla="*/ 254242 h 341"/>
                <a:gd name="T30" fmla="*/ 81398 w 215"/>
                <a:gd name="T31" fmla="*/ 351909 h 341"/>
                <a:gd name="T32" fmla="*/ 101364 w 215"/>
                <a:gd name="T33" fmla="*/ 424771 h 341"/>
                <a:gd name="T34" fmla="*/ 95220 w 215"/>
                <a:gd name="T35" fmla="*/ 461977 h 341"/>
                <a:gd name="T36" fmla="*/ 153581 w 215"/>
                <a:gd name="T37" fmla="*/ 491432 h 341"/>
                <a:gd name="T38" fmla="*/ 153581 w 215"/>
                <a:gd name="T39" fmla="*/ 514686 h 341"/>
                <a:gd name="T40" fmla="*/ 207335 w 215"/>
                <a:gd name="T41" fmla="*/ 527088 h 341"/>
                <a:gd name="T42" fmla="*/ 219621 w 215"/>
                <a:gd name="T43" fmla="*/ 527088 h 341"/>
                <a:gd name="T44" fmla="*/ 219621 w 215"/>
                <a:gd name="T45" fmla="*/ 485231 h 341"/>
                <a:gd name="T46" fmla="*/ 262624 w 215"/>
                <a:gd name="T47" fmla="*/ 477479 h 341"/>
                <a:gd name="T48" fmla="*/ 270303 w 215"/>
                <a:gd name="T49" fmla="*/ 430972 h 341"/>
                <a:gd name="T50" fmla="*/ 244194 w 215"/>
                <a:gd name="T51" fmla="*/ 406168 h 341"/>
                <a:gd name="T52" fmla="*/ 219621 w 215"/>
                <a:gd name="T53" fmla="*/ 387565 h 341"/>
                <a:gd name="T54" fmla="*/ 231908 w 215"/>
                <a:gd name="T55" fmla="*/ 297650 h 341"/>
                <a:gd name="T56" fmla="*/ 250338 w 215"/>
                <a:gd name="T57" fmla="*/ 285247 h 341"/>
                <a:gd name="T58" fmla="*/ 290269 w 215"/>
                <a:gd name="T59" fmla="*/ 297650 h 341"/>
                <a:gd name="T60" fmla="*/ 302555 w 215"/>
                <a:gd name="T61" fmla="*/ 291449 h 3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5" h="341">
                  <a:moveTo>
                    <a:pt x="197" y="188"/>
                  </a:moveTo>
                  <a:lnTo>
                    <a:pt x="201" y="153"/>
                  </a:lnTo>
                  <a:lnTo>
                    <a:pt x="214" y="137"/>
                  </a:lnTo>
                  <a:lnTo>
                    <a:pt x="205" y="117"/>
                  </a:lnTo>
                  <a:lnTo>
                    <a:pt x="143" y="98"/>
                  </a:lnTo>
                  <a:lnTo>
                    <a:pt x="147" y="71"/>
                  </a:lnTo>
                  <a:lnTo>
                    <a:pt x="168" y="47"/>
                  </a:lnTo>
                  <a:lnTo>
                    <a:pt x="155" y="4"/>
                  </a:lnTo>
                  <a:lnTo>
                    <a:pt x="147" y="0"/>
                  </a:lnTo>
                  <a:lnTo>
                    <a:pt x="105" y="24"/>
                  </a:lnTo>
                  <a:lnTo>
                    <a:pt x="88" y="86"/>
                  </a:lnTo>
                  <a:lnTo>
                    <a:pt x="78" y="125"/>
                  </a:lnTo>
                  <a:lnTo>
                    <a:pt x="45" y="153"/>
                  </a:lnTo>
                  <a:lnTo>
                    <a:pt x="24" y="161"/>
                  </a:lnTo>
                  <a:lnTo>
                    <a:pt x="0" y="164"/>
                  </a:lnTo>
                  <a:lnTo>
                    <a:pt x="53" y="227"/>
                  </a:lnTo>
                  <a:lnTo>
                    <a:pt x="66" y="274"/>
                  </a:lnTo>
                  <a:lnTo>
                    <a:pt x="62" y="298"/>
                  </a:lnTo>
                  <a:lnTo>
                    <a:pt x="100" y="317"/>
                  </a:lnTo>
                  <a:lnTo>
                    <a:pt x="100" y="332"/>
                  </a:lnTo>
                  <a:lnTo>
                    <a:pt x="135" y="340"/>
                  </a:lnTo>
                  <a:lnTo>
                    <a:pt x="143" y="340"/>
                  </a:lnTo>
                  <a:lnTo>
                    <a:pt x="143" y="313"/>
                  </a:lnTo>
                  <a:lnTo>
                    <a:pt x="171" y="308"/>
                  </a:lnTo>
                  <a:lnTo>
                    <a:pt x="176" y="278"/>
                  </a:lnTo>
                  <a:lnTo>
                    <a:pt x="159" y="262"/>
                  </a:lnTo>
                  <a:lnTo>
                    <a:pt x="143" y="250"/>
                  </a:lnTo>
                  <a:lnTo>
                    <a:pt x="151" y="192"/>
                  </a:lnTo>
                  <a:lnTo>
                    <a:pt x="163" y="184"/>
                  </a:lnTo>
                  <a:lnTo>
                    <a:pt x="189" y="192"/>
                  </a:lnTo>
                  <a:lnTo>
                    <a:pt x="197" y="18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4062149" y="3630037"/>
              <a:ext cx="317612" cy="508483"/>
            </a:xfrm>
            <a:custGeom>
              <a:avLst/>
              <a:gdLst>
                <a:gd name="T0" fmla="*/ 302555 w 215"/>
                <a:gd name="T1" fmla="*/ 291449 h 341"/>
                <a:gd name="T2" fmla="*/ 308699 w 215"/>
                <a:gd name="T3" fmla="*/ 237189 h 341"/>
                <a:gd name="T4" fmla="*/ 328664 w 215"/>
                <a:gd name="T5" fmla="*/ 212385 h 341"/>
                <a:gd name="T6" fmla="*/ 314842 w 215"/>
                <a:gd name="T7" fmla="*/ 181380 h 341"/>
                <a:gd name="T8" fmla="*/ 219621 w 215"/>
                <a:gd name="T9" fmla="*/ 151925 h 341"/>
                <a:gd name="T10" fmla="*/ 225765 w 215"/>
                <a:gd name="T11" fmla="*/ 110068 h 341"/>
                <a:gd name="T12" fmla="*/ 258017 w 215"/>
                <a:gd name="T13" fmla="*/ 72862 h 341"/>
                <a:gd name="T14" fmla="*/ 238051 w 215"/>
                <a:gd name="T15" fmla="*/ 6201 h 341"/>
                <a:gd name="T16" fmla="*/ 225765 w 215"/>
                <a:gd name="T17" fmla="*/ 0 h 341"/>
                <a:gd name="T18" fmla="*/ 161260 w 215"/>
                <a:gd name="T19" fmla="*/ 37206 h 341"/>
                <a:gd name="T20" fmla="*/ 135152 w 215"/>
                <a:gd name="T21" fmla="*/ 133322 h 341"/>
                <a:gd name="T22" fmla="*/ 119793 w 215"/>
                <a:gd name="T23" fmla="*/ 193782 h 341"/>
                <a:gd name="T24" fmla="*/ 69112 w 215"/>
                <a:gd name="T25" fmla="*/ 237189 h 341"/>
                <a:gd name="T26" fmla="*/ 36860 w 215"/>
                <a:gd name="T27" fmla="*/ 249592 h 341"/>
                <a:gd name="T28" fmla="*/ 0 w 215"/>
                <a:gd name="T29" fmla="*/ 254242 h 341"/>
                <a:gd name="T30" fmla="*/ 81398 w 215"/>
                <a:gd name="T31" fmla="*/ 351909 h 341"/>
                <a:gd name="T32" fmla="*/ 101364 w 215"/>
                <a:gd name="T33" fmla="*/ 424771 h 341"/>
                <a:gd name="T34" fmla="*/ 95220 w 215"/>
                <a:gd name="T35" fmla="*/ 461977 h 341"/>
                <a:gd name="T36" fmla="*/ 153581 w 215"/>
                <a:gd name="T37" fmla="*/ 491432 h 341"/>
                <a:gd name="T38" fmla="*/ 153581 w 215"/>
                <a:gd name="T39" fmla="*/ 514686 h 341"/>
                <a:gd name="T40" fmla="*/ 207335 w 215"/>
                <a:gd name="T41" fmla="*/ 527088 h 341"/>
                <a:gd name="T42" fmla="*/ 219621 w 215"/>
                <a:gd name="T43" fmla="*/ 527088 h 341"/>
                <a:gd name="T44" fmla="*/ 219621 w 215"/>
                <a:gd name="T45" fmla="*/ 485231 h 341"/>
                <a:gd name="T46" fmla="*/ 262624 w 215"/>
                <a:gd name="T47" fmla="*/ 477479 h 341"/>
                <a:gd name="T48" fmla="*/ 270303 w 215"/>
                <a:gd name="T49" fmla="*/ 430972 h 341"/>
                <a:gd name="T50" fmla="*/ 244194 w 215"/>
                <a:gd name="T51" fmla="*/ 406168 h 341"/>
                <a:gd name="T52" fmla="*/ 219621 w 215"/>
                <a:gd name="T53" fmla="*/ 387565 h 341"/>
                <a:gd name="T54" fmla="*/ 231908 w 215"/>
                <a:gd name="T55" fmla="*/ 297650 h 341"/>
                <a:gd name="T56" fmla="*/ 250338 w 215"/>
                <a:gd name="T57" fmla="*/ 285247 h 341"/>
                <a:gd name="T58" fmla="*/ 290269 w 215"/>
                <a:gd name="T59" fmla="*/ 297650 h 341"/>
                <a:gd name="T60" fmla="*/ 302555 w 215"/>
                <a:gd name="T61" fmla="*/ 291449 h 3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5" h="341">
                  <a:moveTo>
                    <a:pt x="197" y="188"/>
                  </a:moveTo>
                  <a:lnTo>
                    <a:pt x="201" y="153"/>
                  </a:lnTo>
                  <a:lnTo>
                    <a:pt x="214" y="137"/>
                  </a:lnTo>
                  <a:lnTo>
                    <a:pt x="205" y="117"/>
                  </a:lnTo>
                  <a:lnTo>
                    <a:pt x="143" y="98"/>
                  </a:lnTo>
                  <a:lnTo>
                    <a:pt x="147" y="71"/>
                  </a:lnTo>
                  <a:lnTo>
                    <a:pt x="168" y="47"/>
                  </a:lnTo>
                  <a:lnTo>
                    <a:pt x="155" y="4"/>
                  </a:lnTo>
                  <a:lnTo>
                    <a:pt x="147" y="0"/>
                  </a:lnTo>
                  <a:lnTo>
                    <a:pt x="105" y="24"/>
                  </a:lnTo>
                  <a:lnTo>
                    <a:pt x="88" y="86"/>
                  </a:lnTo>
                  <a:lnTo>
                    <a:pt x="78" y="125"/>
                  </a:lnTo>
                  <a:lnTo>
                    <a:pt x="45" y="153"/>
                  </a:lnTo>
                  <a:lnTo>
                    <a:pt x="24" y="161"/>
                  </a:lnTo>
                  <a:lnTo>
                    <a:pt x="0" y="164"/>
                  </a:lnTo>
                  <a:lnTo>
                    <a:pt x="53" y="227"/>
                  </a:lnTo>
                  <a:lnTo>
                    <a:pt x="66" y="274"/>
                  </a:lnTo>
                  <a:lnTo>
                    <a:pt x="62" y="298"/>
                  </a:lnTo>
                  <a:lnTo>
                    <a:pt x="100" y="317"/>
                  </a:lnTo>
                  <a:lnTo>
                    <a:pt x="100" y="332"/>
                  </a:lnTo>
                  <a:lnTo>
                    <a:pt x="135" y="340"/>
                  </a:lnTo>
                  <a:lnTo>
                    <a:pt x="143" y="340"/>
                  </a:lnTo>
                  <a:lnTo>
                    <a:pt x="143" y="313"/>
                  </a:lnTo>
                  <a:lnTo>
                    <a:pt x="171" y="308"/>
                  </a:lnTo>
                  <a:lnTo>
                    <a:pt x="176" y="278"/>
                  </a:lnTo>
                  <a:lnTo>
                    <a:pt x="159" y="262"/>
                  </a:lnTo>
                  <a:lnTo>
                    <a:pt x="143" y="250"/>
                  </a:lnTo>
                  <a:lnTo>
                    <a:pt x="151" y="192"/>
                  </a:lnTo>
                  <a:lnTo>
                    <a:pt x="163" y="184"/>
                  </a:lnTo>
                  <a:lnTo>
                    <a:pt x="189" y="192"/>
                  </a:lnTo>
                  <a:lnTo>
                    <a:pt x="197" y="18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3355159" y="1728953"/>
              <a:ext cx="2540887" cy="2154562"/>
            </a:xfrm>
            <a:custGeom>
              <a:avLst/>
              <a:gdLst>
                <a:gd name="T0" fmla="*/ 860626 w 1725"/>
                <a:gd name="T1" fmla="*/ 2171614 h 1442"/>
                <a:gd name="T2" fmla="*/ 977009 w 1725"/>
                <a:gd name="T3" fmla="*/ 1983656 h 1442"/>
                <a:gd name="T4" fmla="*/ 1052046 w 1725"/>
                <a:gd name="T5" fmla="*/ 2159187 h 1442"/>
                <a:gd name="T6" fmla="*/ 1160773 w 1725"/>
                <a:gd name="T7" fmla="*/ 2201128 h 1442"/>
                <a:gd name="T8" fmla="*/ 1298595 w 1725"/>
                <a:gd name="T9" fmla="*/ 2006956 h 1442"/>
                <a:gd name="T10" fmla="*/ 1431824 w 1725"/>
                <a:gd name="T11" fmla="*/ 1946375 h 1442"/>
                <a:gd name="T12" fmla="*/ 1592617 w 1725"/>
                <a:gd name="T13" fmla="*/ 1825212 h 1442"/>
                <a:gd name="T14" fmla="*/ 1689093 w 1725"/>
                <a:gd name="T15" fmla="*/ 1710262 h 1442"/>
                <a:gd name="T16" fmla="*/ 1785568 w 1725"/>
                <a:gd name="T17" fmla="*/ 1570459 h 1442"/>
                <a:gd name="T18" fmla="*/ 1874387 w 1725"/>
                <a:gd name="T19" fmla="*/ 1578226 h 1442"/>
                <a:gd name="T20" fmla="*/ 1986177 w 1725"/>
                <a:gd name="T21" fmla="*/ 1547158 h 1442"/>
                <a:gd name="T22" fmla="*/ 2120937 w 1725"/>
                <a:gd name="T23" fmla="*/ 1533178 h 1442"/>
                <a:gd name="T24" fmla="*/ 2248040 w 1725"/>
                <a:gd name="T25" fmla="*/ 1582886 h 1442"/>
                <a:gd name="T26" fmla="*/ 2318483 w 1725"/>
                <a:gd name="T27" fmla="*/ 1533178 h 1442"/>
                <a:gd name="T28" fmla="*/ 2453242 w 1725"/>
                <a:gd name="T29" fmla="*/ 1412015 h 1442"/>
                <a:gd name="T30" fmla="*/ 2569626 w 1725"/>
                <a:gd name="T31" fmla="*/ 1351433 h 1442"/>
                <a:gd name="T32" fmla="*/ 2601785 w 1725"/>
                <a:gd name="T33" fmla="*/ 1248911 h 1442"/>
                <a:gd name="T34" fmla="*/ 2459368 w 1725"/>
                <a:gd name="T35" fmla="*/ 1175902 h 1442"/>
                <a:gd name="T36" fmla="*/ 2422615 w 1725"/>
                <a:gd name="T37" fmla="*/ 1025225 h 1442"/>
                <a:gd name="T38" fmla="*/ 2465493 w 1725"/>
                <a:gd name="T39" fmla="*/ 975517 h 1442"/>
                <a:gd name="T40" fmla="*/ 2485401 w 1725"/>
                <a:gd name="T41" fmla="*/ 860568 h 1442"/>
                <a:gd name="T42" fmla="*/ 2485401 w 1725"/>
                <a:gd name="T43" fmla="*/ 831054 h 1442"/>
                <a:gd name="T44" fmla="*/ 2519091 w 1725"/>
                <a:gd name="T45" fmla="*/ 612028 h 1442"/>
                <a:gd name="T46" fmla="*/ 2569626 w 1725"/>
                <a:gd name="T47" fmla="*/ 636882 h 1442"/>
                <a:gd name="T48" fmla="*/ 2586471 w 1725"/>
                <a:gd name="T49" fmla="*/ 351062 h 1442"/>
                <a:gd name="T50" fmla="*/ 2414958 w 1725"/>
                <a:gd name="T51" fmla="*/ 229899 h 1442"/>
                <a:gd name="T52" fmla="*/ 2286324 w 1725"/>
                <a:gd name="T53" fmla="*/ 152230 h 1442"/>
                <a:gd name="T54" fmla="*/ 2163815 w 1725"/>
                <a:gd name="T55" fmla="*/ 114950 h 1442"/>
                <a:gd name="T56" fmla="*/ 2137782 w 1725"/>
                <a:gd name="T57" fmla="*/ 0 h 1442"/>
                <a:gd name="T58" fmla="*/ 2088778 w 1725"/>
                <a:gd name="T59" fmla="*/ 114950 h 1442"/>
                <a:gd name="T60" fmla="*/ 2024461 w 1725"/>
                <a:gd name="T61" fmla="*/ 417857 h 1442"/>
                <a:gd name="T62" fmla="*/ 1848354 w 1725"/>
                <a:gd name="T63" fmla="*/ 546787 h 1442"/>
                <a:gd name="T64" fmla="*/ 1735034 w 1725"/>
                <a:gd name="T65" fmla="*/ 764259 h 1442"/>
                <a:gd name="T66" fmla="*/ 1914203 w 1725"/>
                <a:gd name="T67" fmla="*/ 799986 h 1442"/>
                <a:gd name="T68" fmla="*/ 2169940 w 1725"/>
                <a:gd name="T69" fmla="*/ 879208 h 1442"/>
                <a:gd name="T70" fmla="*/ 1992302 w 1725"/>
                <a:gd name="T71" fmla="*/ 952217 h 1442"/>
                <a:gd name="T72" fmla="*/ 1843760 w 1725"/>
                <a:gd name="T73" fmla="*/ 1043866 h 1442"/>
                <a:gd name="T74" fmla="*/ 1650809 w 1725"/>
                <a:gd name="T75" fmla="*/ 1206970 h 1442"/>
                <a:gd name="T76" fmla="*/ 1425698 w 1725"/>
                <a:gd name="T77" fmla="*/ 1236484 h 1442"/>
                <a:gd name="T78" fmla="*/ 1375163 w 1725"/>
                <a:gd name="T79" fmla="*/ 1443082 h 1442"/>
                <a:gd name="T80" fmla="*/ 1027544 w 1725"/>
                <a:gd name="T81" fmla="*/ 1582886 h 1442"/>
                <a:gd name="T82" fmla="*/ 724334 w 1725"/>
                <a:gd name="T83" fmla="*/ 1672981 h 1442"/>
                <a:gd name="T84" fmla="*/ 263394 w 1725"/>
                <a:gd name="T85" fmla="*/ 1570459 h 1442"/>
                <a:gd name="T86" fmla="*/ 13782 w 1725"/>
                <a:gd name="T87" fmla="*/ 1643467 h 1442"/>
                <a:gd name="T88" fmla="*/ 154668 w 1725"/>
                <a:gd name="T89" fmla="*/ 1801911 h 1442"/>
                <a:gd name="T90" fmla="*/ 295553 w 1725"/>
                <a:gd name="T91" fmla="*/ 1856279 h 1442"/>
                <a:gd name="T92" fmla="*/ 339962 w 1725"/>
                <a:gd name="T93" fmla="*/ 1977442 h 1442"/>
                <a:gd name="T94" fmla="*/ 488505 w 1725"/>
                <a:gd name="T95" fmla="*/ 2056664 h 1442"/>
                <a:gd name="T96" fmla="*/ 707489 w 1725"/>
                <a:gd name="T97" fmla="*/ 2038024 h 1442"/>
                <a:gd name="T98" fmla="*/ 635515 w 1725"/>
                <a:gd name="T99" fmla="*/ 2146760 h 14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725" h="1442">
                  <a:moveTo>
                    <a:pt x="483" y="1437"/>
                  </a:moveTo>
                  <a:lnTo>
                    <a:pt x="508" y="1433"/>
                  </a:lnTo>
                  <a:lnTo>
                    <a:pt x="528" y="1426"/>
                  </a:lnTo>
                  <a:lnTo>
                    <a:pt x="562" y="1398"/>
                  </a:lnTo>
                  <a:lnTo>
                    <a:pt x="571" y="1359"/>
                  </a:lnTo>
                  <a:lnTo>
                    <a:pt x="588" y="1297"/>
                  </a:lnTo>
                  <a:lnTo>
                    <a:pt x="630" y="1273"/>
                  </a:lnTo>
                  <a:lnTo>
                    <a:pt x="638" y="1277"/>
                  </a:lnTo>
                  <a:lnTo>
                    <a:pt x="651" y="1319"/>
                  </a:lnTo>
                  <a:lnTo>
                    <a:pt x="630" y="1343"/>
                  </a:lnTo>
                  <a:lnTo>
                    <a:pt x="625" y="1370"/>
                  </a:lnTo>
                  <a:lnTo>
                    <a:pt x="687" y="1390"/>
                  </a:lnTo>
                  <a:lnTo>
                    <a:pt x="697" y="1410"/>
                  </a:lnTo>
                  <a:lnTo>
                    <a:pt x="734" y="1406"/>
                  </a:lnTo>
                  <a:lnTo>
                    <a:pt x="750" y="1410"/>
                  </a:lnTo>
                  <a:lnTo>
                    <a:pt x="758" y="1417"/>
                  </a:lnTo>
                  <a:lnTo>
                    <a:pt x="826" y="1328"/>
                  </a:lnTo>
                  <a:lnTo>
                    <a:pt x="843" y="1324"/>
                  </a:lnTo>
                  <a:lnTo>
                    <a:pt x="848" y="1312"/>
                  </a:lnTo>
                  <a:lnTo>
                    <a:pt x="848" y="1292"/>
                  </a:lnTo>
                  <a:lnTo>
                    <a:pt x="868" y="1265"/>
                  </a:lnTo>
                  <a:lnTo>
                    <a:pt x="911" y="1261"/>
                  </a:lnTo>
                  <a:lnTo>
                    <a:pt x="927" y="1246"/>
                  </a:lnTo>
                  <a:lnTo>
                    <a:pt x="935" y="1253"/>
                  </a:lnTo>
                  <a:lnTo>
                    <a:pt x="960" y="1234"/>
                  </a:lnTo>
                  <a:lnTo>
                    <a:pt x="974" y="1234"/>
                  </a:lnTo>
                  <a:lnTo>
                    <a:pt x="1018" y="1175"/>
                  </a:lnTo>
                  <a:lnTo>
                    <a:pt x="1040" y="1175"/>
                  </a:lnTo>
                  <a:lnTo>
                    <a:pt x="1070" y="1156"/>
                  </a:lnTo>
                  <a:lnTo>
                    <a:pt x="1078" y="1163"/>
                  </a:lnTo>
                  <a:lnTo>
                    <a:pt x="1128" y="1140"/>
                  </a:lnTo>
                  <a:lnTo>
                    <a:pt x="1103" y="1101"/>
                  </a:lnTo>
                  <a:lnTo>
                    <a:pt x="1112" y="1058"/>
                  </a:lnTo>
                  <a:lnTo>
                    <a:pt x="1133" y="1016"/>
                  </a:lnTo>
                  <a:lnTo>
                    <a:pt x="1153" y="1007"/>
                  </a:lnTo>
                  <a:lnTo>
                    <a:pt x="1166" y="1011"/>
                  </a:lnTo>
                  <a:lnTo>
                    <a:pt x="1166" y="1043"/>
                  </a:lnTo>
                  <a:lnTo>
                    <a:pt x="1179" y="1055"/>
                  </a:lnTo>
                  <a:lnTo>
                    <a:pt x="1212" y="1031"/>
                  </a:lnTo>
                  <a:lnTo>
                    <a:pt x="1224" y="1016"/>
                  </a:lnTo>
                  <a:lnTo>
                    <a:pt x="1238" y="1023"/>
                  </a:lnTo>
                  <a:lnTo>
                    <a:pt x="1254" y="1007"/>
                  </a:lnTo>
                  <a:lnTo>
                    <a:pt x="1287" y="1007"/>
                  </a:lnTo>
                  <a:lnTo>
                    <a:pt x="1297" y="996"/>
                  </a:lnTo>
                  <a:lnTo>
                    <a:pt x="1287" y="980"/>
                  </a:lnTo>
                  <a:lnTo>
                    <a:pt x="1313" y="957"/>
                  </a:lnTo>
                  <a:lnTo>
                    <a:pt x="1338" y="945"/>
                  </a:lnTo>
                  <a:lnTo>
                    <a:pt x="1385" y="987"/>
                  </a:lnTo>
                  <a:lnTo>
                    <a:pt x="1380" y="1007"/>
                  </a:lnTo>
                  <a:lnTo>
                    <a:pt x="1405" y="1038"/>
                  </a:lnTo>
                  <a:lnTo>
                    <a:pt x="1456" y="1043"/>
                  </a:lnTo>
                  <a:lnTo>
                    <a:pt x="1468" y="1019"/>
                  </a:lnTo>
                  <a:lnTo>
                    <a:pt x="1456" y="953"/>
                  </a:lnTo>
                  <a:lnTo>
                    <a:pt x="1468" y="941"/>
                  </a:lnTo>
                  <a:lnTo>
                    <a:pt x="1489" y="957"/>
                  </a:lnTo>
                  <a:lnTo>
                    <a:pt x="1514" y="987"/>
                  </a:lnTo>
                  <a:lnTo>
                    <a:pt x="1547" y="938"/>
                  </a:lnTo>
                  <a:lnTo>
                    <a:pt x="1564" y="933"/>
                  </a:lnTo>
                  <a:lnTo>
                    <a:pt x="1590" y="909"/>
                  </a:lnTo>
                  <a:lnTo>
                    <a:pt x="1602" y="909"/>
                  </a:lnTo>
                  <a:lnTo>
                    <a:pt x="1623" y="890"/>
                  </a:lnTo>
                  <a:lnTo>
                    <a:pt x="1636" y="890"/>
                  </a:lnTo>
                  <a:lnTo>
                    <a:pt x="1648" y="870"/>
                  </a:lnTo>
                  <a:lnTo>
                    <a:pt x="1678" y="870"/>
                  </a:lnTo>
                  <a:lnTo>
                    <a:pt x="1707" y="843"/>
                  </a:lnTo>
                  <a:lnTo>
                    <a:pt x="1724" y="831"/>
                  </a:lnTo>
                  <a:lnTo>
                    <a:pt x="1724" y="816"/>
                  </a:lnTo>
                  <a:lnTo>
                    <a:pt x="1699" y="804"/>
                  </a:lnTo>
                  <a:lnTo>
                    <a:pt x="1699" y="777"/>
                  </a:lnTo>
                  <a:lnTo>
                    <a:pt x="1657" y="726"/>
                  </a:lnTo>
                  <a:lnTo>
                    <a:pt x="1618" y="765"/>
                  </a:lnTo>
                  <a:lnTo>
                    <a:pt x="1606" y="757"/>
                  </a:lnTo>
                  <a:lnTo>
                    <a:pt x="1602" y="734"/>
                  </a:lnTo>
                  <a:lnTo>
                    <a:pt x="1585" y="714"/>
                  </a:lnTo>
                  <a:lnTo>
                    <a:pt x="1582" y="687"/>
                  </a:lnTo>
                  <a:lnTo>
                    <a:pt x="1582" y="660"/>
                  </a:lnTo>
                  <a:lnTo>
                    <a:pt x="1555" y="640"/>
                  </a:lnTo>
                  <a:lnTo>
                    <a:pt x="1552" y="633"/>
                  </a:lnTo>
                  <a:lnTo>
                    <a:pt x="1561" y="616"/>
                  </a:lnTo>
                  <a:lnTo>
                    <a:pt x="1610" y="628"/>
                  </a:lnTo>
                  <a:lnTo>
                    <a:pt x="1615" y="605"/>
                  </a:lnTo>
                  <a:lnTo>
                    <a:pt x="1632" y="586"/>
                  </a:lnTo>
                  <a:lnTo>
                    <a:pt x="1618" y="574"/>
                  </a:lnTo>
                  <a:lnTo>
                    <a:pt x="1623" y="554"/>
                  </a:lnTo>
                  <a:lnTo>
                    <a:pt x="1648" y="543"/>
                  </a:lnTo>
                  <a:lnTo>
                    <a:pt x="1653" y="535"/>
                  </a:lnTo>
                  <a:lnTo>
                    <a:pt x="1648" y="527"/>
                  </a:lnTo>
                  <a:lnTo>
                    <a:pt x="1623" y="535"/>
                  </a:lnTo>
                  <a:lnTo>
                    <a:pt x="1574" y="503"/>
                  </a:lnTo>
                  <a:lnTo>
                    <a:pt x="1569" y="492"/>
                  </a:lnTo>
                  <a:lnTo>
                    <a:pt x="1594" y="464"/>
                  </a:lnTo>
                  <a:lnTo>
                    <a:pt x="1645" y="394"/>
                  </a:lnTo>
                  <a:lnTo>
                    <a:pt x="1648" y="386"/>
                  </a:lnTo>
                  <a:lnTo>
                    <a:pt x="1657" y="386"/>
                  </a:lnTo>
                  <a:lnTo>
                    <a:pt x="1673" y="406"/>
                  </a:lnTo>
                  <a:lnTo>
                    <a:pt x="1678" y="410"/>
                  </a:lnTo>
                  <a:lnTo>
                    <a:pt x="1678" y="320"/>
                  </a:lnTo>
                  <a:lnTo>
                    <a:pt x="1695" y="313"/>
                  </a:lnTo>
                  <a:lnTo>
                    <a:pt x="1695" y="281"/>
                  </a:lnTo>
                  <a:lnTo>
                    <a:pt x="1689" y="226"/>
                  </a:lnTo>
                  <a:lnTo>
                    <a:pt x="1711" y="148"/>
                  </a:lnTo>
                  <a:lnTo>
                    <a:pt x="1648" y="109"/>
                  </a:lnTo>
                  <a:lnTo>
                    <a:pt x="1602" y="144"/>
                  </a:lnTo>
                  <a:lnTo>
                    <a:pt x="1577" y="148"/>
                  </a:lnTo>
                  <a:lnTo>
                    <a:pt x="1569" y="160"/>
                  </a:lnTo>
                  <a:lnTo>
                    <a:pt x="1527" y="152"/>
                  </a:lnTo>
                  <a:lnTo>
                    <a:pt x="1506" y="132"/>
                  </a:lnTo>
                  <a:lnTo>
                    <a:pt x="1493" y="98"/>
                  </a:lnTo>
                  <a:lnTo>
                    <a:pt x="1498" y="86"/>
                  </a:lnTo>
                  <a:lnTo>
                    <a:pt x="1464" y="66"/>
                  </a:lnTo>
                  <a:lnTo>
                    <a:pt x="1448" y="93"/>
                  </a:lnTo>
                  <a:lnTo>
                    <a:pt x="1413" y="74"/>
                  </a:lnTo>
                  <a:lnTo>
                    <a:pt x="1405" y="69"/>
                  </a:lnTo>
                  <a:lnTo>
                    <a:pt x="1427" y="20"/>
                  </a:lnTo>
                  <a:lnTo>
                    <a:pt x="1409" y="0"/>
                  </a:lnTo>
                  <a:lnTo>
                    <a:pt x="1396" y="0"/>
                  </a:lnTo>
                  <a:lnTo>
                    <a:pt x="1359" y="23"/>
                  </a:lnTo>
                  <a:lnTo>
                    <a:pt x="1330" y="66"/>
                  </a:lnTo>
                  <a:lnTo>
                    <a:pt x="1342" y="69"/>
                  </a:lnTo>
                  <a:lnTo>
                    <a:pt x="1364" y="74"/>
                  </a:lnTo>
                  <a:lnTo>
                    <a:pt x="1380" y="117"/>
                  </a:lnTo>
                  <a:lnTo>
                    <a:pt x="1372" y="132"/>
                  </a:lnTo>
                  <a:lnTo>
                    <a:pt x="1354" y="160"/>
                  </a:lnTo>
                  <a:lnTo>
                    <a:pt x="1322" y="269"/>
                  </a:lnTo>
                  <a:lnTo>
                    <a:pt x="1333" y="289"/>
                  </a:lnTo>
                  <a:lnTo>
                    <a:pt x="1325" y="304"/>
                  </a:lnTo>
                  <a:lnTo>
                    <a:pt x="1250" y="355"/>
                  </a:lnTo>
                  <a:lnTo>
                    <a:pt x="1207" y="352"/>
                  </a:lnTo>
                  <a:lnTo>
                    <a:pt x="1187" y="343"/>
                  </a:lnTo>
                  <a:lnTo>
                    <a:pt x="1183" y="352"/>
                  </a:lnTo>
                  <a:lnTo>
                    <a:pt x="1149" y="476"/>
                  </a:lnTo>
                  <a:lnTo>
                    <a:pt x="1133" y="492"/>
                  </a:lnTo>
                  <a:lnTo>
                    <a:pt x="1141" y="511"/>
                  </a:lnTo>
                  <a:lnTo>
                    <a:pt x="1163" y="527"/>
                  </a:lnTo>
                  <a:lnTo>
                    <a:pt x="1196" y="511"/>
                  </a:lnTo>
                  <a:lnTo>
                    <a:pt x="1250" y="515"/>
                  </a:lnTo>
                  <a:lnTo>
                    <a:pt x="1267" y="492"/>
                  </a:lnTo>
                  <a:lnTo>
                    <a:pt x="1297" y="484"/>
                  </a:lnTo>
                  <a:lnTo>
                    <a:pt x="1350" y="503"/>
                  </a:lnTo>
                  <a:lnTo>
                    <a:pt x="1417" y="566"/>
                  </a:lnTo>
                  <a:lnTo>
                    <a:pt x="1417" y="582"/>
                  </a:lnTo>
                  <a:lnTo>
                    <a:pt x="1401" y="589"/>
                  </a:lnTo>
                  <a:lnTo>
                    <a:pt x="1325" y="594"/>
                  </a:lnTo>
                  <a:lnTo>
                    <a:pt x="1301" y="613"/>
                  </a:lnTo>
                  <a:lnTo>
                    <a:pt x="1279" y="609"/>
                  </a:lnTo>
                  <a:lnTo>
                    <a:pt x="1267" y="633"/>
                  </a:lnTo>
                  <a:lnTo>
                    <a:pt x="1229" y="636"/>
                  </a:lnTo>
                  <a:lnTo>
                    <a:pt x="1204" y="672"/>
                  </a:lnTo>
                  <a:lnTo>
                    <a:pt x="1199" y="694"/>
                  </a:lnTo>
                  <a:lnTo>
                    <a:pt x="1149" y="726"/>
                  </a:lnTo>
                  <a:lnTo>
                    <a:pt x="1116" y="730"/>
                  </a:lnTo>
                  <a:lnTo>
                    <a:pt x="1078" y="777"/>
                  </a:lnTo>
                  <a:lnTo>
                    <a:pt x="1045" y="796"/>
                  </a:lnTo>
                  <a:lnTo>
                    <a:pt x="977" y="781"/>
                  </a:lnTo>
                  <a:lnTo>
                    <a:pt x="955" y="773"/>
                  </a:lnTo>
                  <a:lnTo>
                    <a:pt x="931" y="796"/>
                  </a:lnTo>
                  <a:lnTo>
                    <a:pt x="919" y="840"/>
                  </a:lnTo>
                  <a:lnTo>
                    <a:pt x="955" y="890"/>
                  </a:lnTo>
                  <a:lnTo>
                    <a:pt x="931" y="914"/>
                  </a:lnTo>
                  <a:lnTo>
                    <a:pt x="898" y="929"/>
                  </a:lnTo>
                  <a:lnTo>
                    <a:pt x="851" y="987"/>
                  </a:lnTo>
                  <a:lnTo>
                    <a:pt x="788" y="1011"/>
                  </a:lnTo>
                  <a:lnTo>
                    <a:pt x="683" y="1023"/>
                  </a:lnTo>
                  <a:lnTo>
                    <a:pt x="671" y="1019"/>
                  </a:lnTo>
                  <a:lnTo>
                    <a:pt x="549" y="1066"/>
                  </a:lnTo>
                  <a:lnTo>
                    <a:pt x="494" y="1101"/>
                  </a:lnTo>
                  <a:lnTo>
                    <a:pt x="478" y="1094"/>
                  </a:lnTo>
                  <a:lnTo>
                    <a:pt x="473" y="1077"/>
                  </a:lnTo>
                  <a:lnTo>
                    <a:pt x="402" y="1074"/>
                  </a:lnTo>
                  <a:lnTo>
                    <a:pt x="319" y="1050"/>
                  </a:lnTo>
                  <a:lnTo>
                    <a:pt x="293" y="1023"/>
                  </a:lnTo>
                  <a:lnTo>
                    <a:pt x="172" y="1011"/>
                  </a:lnTo>
                  <a:lnTo>
                    <a:pt x="151" y="1019"/>
                  </a:lnTo>
                  <a:lnTo>
                    <a:pt x="0" y="1007"/>
                  </a:lnTo>
                  <a:lnTo>
                    <a:pt x="0" y="1026"/>
                  </a:lnTo>
                  <a:lnTo>
                    <a:pt x="9" y="1058"/>
                  </a:lnTo>
                  <a:lnTo>
                    <a:pt x="4" y="1113"/>
                  </a:lnTo>
                  <a:lnTo>
                    <a:pt x="46" y="1172"/>
                  </a:lnTo>
                  <a:lnTo>
                    <a:pt x="67" y="1183"/>
                  </a:lnTo>
                  <a:lnTo>
                    <a:pt x="101" y="1160"/>
                  </a:lnTo>
                  <a:lnTo>
                    <a:pt x="172" y="1160"/>
                  </a:lnTo>
                  <a:lnTo>
                    <a:pt x="193" y="1163"/>
                  </a:lnTo>
                  <a:lnTo>
                    <a:pt x="201" y="1179"/>
                  </a:lnTo>
                  <a:lnTo>
                    <a:pt x="193" y="1195"/>
                  </a:lnTo>
                  <a:lnTo>
                    <a:pt x="155" y="1226"/>
                  </a:lnTo>
                  <a:lnTo>
                    <a:pt x="159" y="1241"/>
                  </a:lnTo>
                  <a:lnTo>
                    <a:pt x="206" y="1273"/>
                  </a:lnTo>
                  <a:lnTo>
                    <a:pt x="222" y="1273"/>
                  </a:lnTo>
                  <a:lnTo>
                    <a:pt x="226" y="1280"/>
                  </a:lnTo>
                  <a:lnTo>
                    <a:pt x="222" y="1292"/>
                  </a:lnTo>
                  <a:lnTo>
                    <a:pt x="251" y="1316"/>
                  </a:lnTo>
                  <a:lnTo>
                    <a:pt x="319" y="1324"/>
                  </a:lnTo>
                  <a:lnTo>
                    <a:pt x="352" y="1316"/>
                  </a:lnTo>
                  <a:lnTo>
                    <a:pt x="390" y="1280"/>
                  </a:lnTo>
                  <a:lnTo>
                    <a:pt x="441" y="1285"/>
                  </a:lnTo>
                  <a:lnTo>
                    <a:pt x="462" y="1312"/>
                  </a:lnTo>
                  <a:lnTo>
                    <a:pt x="449" y="1336"/>
                  </a:lnTo>
                  <a:lnTo>
                    <a:pt x="453" y="1351"/>
                  </a:lnTo>
                  <a:lnTo>
                    <a:pt x="423" y="1367"/>
                  </a:lnTo>
                  <a:lnTo>
                    <a:pt x="415" y="1382"/>
                  </a:lnTo>
                  <a:lnTo>
                    <a:pt x="420" y="1414"/>
                  </a:lnTo>
                  <a:lnTo>
                    <a:pt x="465" y="1441"/>
                  </a:lnTo>
                  <a:lnTo>
                    <a:pt x="483" y="1437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5908263" y="5276118"/>
              <a:ext cx="161859" cy="464201"/>
            </a:xfrm>
            <a:custGeom>
              <a:avLst/>
              <a:gdLst>
                <a:gd name="T0" fmla="*/ 88645 w 112"/>
                <a:gd name="T1" fmla="*/ 0 h 313"/>
                <a:gd name="T2" fmla="*/ 54088 w 112"/>
                <a:gd name="T3" fmla="*/ 84802 h 313"/>
                <a:gd name="T4" fmla="*/ 31552 w 112"/>
                <a:gd name="T5" fmla="*/ 120265 h 313"/>
                <a:gd name="T6" fmla="*/ 9015 w 112"/>
                <a:gd name="T7" fmla="*/ 155727 h 313"/>
                <a:gd name="T8" fmla="*/ 9015 w 112"/>
                <a:gd name="T9" fmla="*/ 192732 h 313"/>
                <a:gd name="T10" fmla="*/ 0 w 112"/>
                <a:gd name="T11" fmla="*/ 228194 h 313"/>
                <a:gd name="T12" fmla="*/ 0 w 112"/>
                <a:gd name="T13" fmla="*/ 275992 h 313"/>
                <a:gd name="T14" fmla="*/ 0 w 112"/>
                <a:gd name="T15" fmla="*/ 325331 h 313"/>
                <a:gd name="T16" fmla="*/ 0 w 112"/>
                <a:gd name="T17" fmla="*/ 360794 h 313"/>
                <a:gd name="T18" fmla="*/ 0 w 112"/>
                <a:gd name="T19" fmla="*/ 396256 h 313"/>
                <a:gd name="T20" fmla="*/ 31552 w 112"/>
                <a:gd name="T21" fmla="*/ 433261 h 313"/>
                <a:gd name="T22" fmla="*/ 54088 w 112"/>
                <a:gd name="T23" fmla="*/ 468723 h 313"/>
                <a:gd name="T24" fmla="*/ 88645 w 112"/>
                <a:gd name="T25" fmla="*/ 481058 h 313"/>
                <a:gd name="T26" fmla="*/ 99162 w 112"/>
                <a:gd name="T27" fmla="*/ 445596 h 313"/>
                <a:gd name="T28" fmla="*/ 99162 w 112"/>
                <a:gd name="T29" fmla="*/ 408591 h 313"/>
                <a:gd name="T30" fmla="*/ 121699 w 112"/>
                <a:gd name="T31" fmla="*/ 373128 h 313"/>
                <a:gd name="T32" fmla="*/ 144236 w 112"/>
                <a:gd name="T33" fmla="*/ 336124 h 313"/>
                <a:gd name="T34" fmla="*/ 166773 w 112"/>
                <a:gd name="T35" fmla="*/ 300661 h 313"/>
                <a:gd name="T36" fmla="*/ 166773 w 112"/>
                <a:gd name="T37" fmla="*/ 265199 h 313"/>
                <a:gd name="T38" fmla="*/ 166773 w 112"/>
                <a:gd name="T39" fmla="*/ 228194 h 313"/>
                <a:gd name="T40" fmla="*/ 166773 w 112"/>
                <a:gd name="T41" fmla="*/ 192732 h 313"/>
                <a:gd name="T42" fmla="*/ 166773 w 112"/>
                <a:gd name="T43" fmla="*/ 155727 h 313"/>
                <a:gd name="T44" fmla="*/ 166773 w 112"/>
                <a:gd name="T45" fmla="*/ 120265 h 313"/>
                <a:gd name="T46" fmla="*/ 166773 w 112"/>
                <a:gd name="T47" fmla="*/ 84802 h 313"/>
                <a:gd name="T48" fmla="*/ 133719 w 112"/>
                <a:gd name="T49" fmla="*/ 60132 h 313"/>
                <a:gd name="T50" fmla="*/ 121699 w 112"/>
                <a:gd name="T51" fmla="*/ 12335 h 313"/>
                <a:gd name="T52" fmla="*/ 88645 w 112"/>
                <a:gd name="T53" fmla="*/ 0 h 3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2" h="313">
                  <a:moveTo>
                    <a:pt x="59" y="0"/>
                  </a:moveTo>
                  <a:lnTo>
                    <a:pt x="36" y="55"/>
                  </a:lnTo>
                  <a:lnTo>
                    <a:pt x="21" y="78"/>
                  </a:lnTo>
                  <a:lnTo>
                    <a:pt x="6" y="101"/>
                  </a:lnTo>
                  <a:lnTo>
                    <a:pt x="6" y="125"/>
                  </a:lnTo>
                  <a:lnTo>
                    <a:pt x="0" y="148"/>
                  </a:lnTo>
                  <a:lnTo>
                    <a:pt x="0" y="179"/>
                  </a:lnTo>
                  <a:lnTo>
                    <a:pt x="0" y="211"/>
                  </a:lnTo>
                  <a:lnTo>
                    <a:pt x="0" y="234"/>
                  </a:lnTo>
                  <a:lnTo>
                    <a:pt x="0" y="257"/>
                  </a:lnTo>
                  <a:lnTo>
                    <a:pt x="21" y="281"/>
                  </a:lnTo>
                  <a:lnTo>
                    <a:pt x="36" y="304"/>
                  </a:lnTo>
                  <a:lnTo>
                    <a:pt x="59" y="312"/>
                  </a:lnTo>
                  <a:lnTo>
                    <a:pt x="66" y="289"/>
                  </a:lnTo>
                  <a:lnTo>
                    <a:pt x="66" y="265"/>
                  </a:lnTo>
                  <a:lnTo>
                    <a:pt x="81" y="242"/>
                  </a:lnTo>
                  <a:lnTo>
                    <a:pt x="96" y="218"/>
                  </a:lnTo>
                  <a:lnTo>
                    <a:pt x="111" y="195"/>
                  </a:lnTo>
                  <a:lnTo>
                    <a:pt x="111" y="172"/>
                  </a:lnTo>
                  <a:lnTo>
                    <a:pt x="111" y="148"/>
                  </a:lnTo>
                  <a:lnTo>
                    <a:pt x="111" y="125"/>
                  </a:lnTo>
                  <a:lnTo>
                    <a:pt x="111" y="101"/>
                  </a:lnTo>
                  <a:lnTo>
                    <a:pt x="111" y="78"/>
                  </a:lnTo>
                  <a:lnTo>
                    <a:pt x="111" y="55"/>
                  </a:lnTo>
                  <a:lnTo>
                    <a:pt x="89" y="39"/>
                  </a:lnTo>
                  <a:lnTo>
                    <a:pt x="81" y="8"/>
                  </a:lnTo>
                  <a:lnTo>
                    <a:pt x="59" y="0"/>
                  </a:lnTo>
                </a:path>
              </a:pathLst>
            </a:custGeom>
            <a:solidFill>
              <a:srgbClr val="00AC4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4672939" y="3436112"/>
              <a:ext cx="393960" cy="765014"/>
            </a:xfrm>
            <a:custGeom>
              <a:avLst/>
              <a:gdLst>
                <a:gd name="T0" fmla="*/ 30565 w 268"/>
                <a:gd name="T1" fmla="*/ 793796 h 516"/>
                <a:gd name="T2" fmla="*/ 114620 w 268"/>
                <a:gd name="T3" fmla="*/ 769134 h 516"/>
                <a:gd name="T4" fmla="*/ 229240 w 268"/>
                <a:gd name="T5" fmla="*/ 696691 h 516"/>
                <a:gd name="T6" fmla="*/ 305653 w 268"/>
                <a:gd name="T7" fmla="*/ 678194 h 516"/>
                <a:gd name="T8" fmla="*/ 363727 w 268"/>
                <a:gd name="T9" fmla="*/ 636578 h 516"/>
                <a:gd name="T10" fmla="*/ 371368 w 268"/>
                <a:gd name="T11" fmla="*/ 541014 h 516"/>
                <a:gd name="T12" fmla="*/ 342331 w 268"/>
                <a:gd name="T13" fmla="*/ 511728 h 516"/>
                <a:gd name="T14" fmla="*/ 349973 w 268"/>
                <a:gd name="T15" fmla="*/ 480901 h 516"/>
                <a:gd name="T16" fmla="*/ 371368 w 268"/>
                <a:gd name="T17" fmla="*/ 451616 h 516"/>
                <a:gd name="T18" fmla="*/ 375953 w 268"/>
                <a:gd name="T19" fmla="*/ 414623 h 516"/>
                <a:gd name="T20" fmla="*/ 395821 w 268"/>
                <a:gd name="T21" fmla="*/ 383796 h 516"/>
                <a:gd name="T22" fmla="*/ 363727 w 268"/>
                <a:gd name="T23" fmla="*/ 323684 h 516"/>
                <a:gd name="T24" fmla="*/ 325520 w 268"/>
                <a:gd name="T25" fmla="*/ 282067 h 516"/>
                <a:gd name="T26" fmla="*/ 342331 w 268"/>
                <a:gd name="T27" fmla="*/ 203458 h 516"/>
                <a:gd name="T28" fmla="*/ 401934 w 268"/>
                <a:gd name="T29" fmla="*/ 174173 h 516"/>
                <a:gd name="T30" fmla="*/ 408047 w 268"/>
                <a:gd name="T31" fmla="*/ 124849 h 516"/>
                <a:gd name="T32" fmla="*/ 389708 w 268"/>
                <a:gd name="T33" fmla="*/ 83233 h 516"/>
                <a:gd name="T34" fmla="*/ 389708 w 268"/>
                <a:gd name="T35" fmla="*/ 30827 h 516"/>
                <a:gd name="T36" fmla="*/ 349973 w 268"/>
                <a:gd name="T37" fmla="*/ 0 h 516"/>
                <a:gd name="T38" fmla="*/ 275088 w 268"/>
                <a:gd name="T39" fmla="*/ 35451 h 516"/>
                <a:gd name="T40" fmla="*/ 262862 w 268"/>
                <a:gd name="T41" fmla="*/ 23120 h 516"/>
                <a:gd name="T42" fmla="*/ 215485 w 268"/>
                <a:gd name="T43" fmla="*/ 53947 h 516"/>
                <a:gd name="T44" fmla="*/ 183392 w 268"/>
                <a:gd name="T45" fmla="*/ 53947 h 516"/>
                <a:gd name="T46" fmla="*/ 114620 w 268"/>
                <a:gd name="T47" fmla="*/ 143346 h 516"/>
                <a:gd name="T48" fmla="*/ 94752 w 268"/>
                <a:gd name="T49" fmla="*/ 143346 h 516"/>
                <a:gd name="T50" fmla="*/ 56546 w 268"/>
                <a:gd name="T51" fmla="*/ 174173 h 516"/>
                <a:gd name="T52" fmla="*/ 64187 w 268"/>
                <a:gd name="T53" fmla="*/ 215789 h 516"/>
                <a:gd name="T54" fmla="*/ 42791 w 268"/>
                <a:gd name="T55" fmla="*/ 245075 h 516"/>
                <a:gd name="T56" fmla="*/ 38207 w 268"/>
                <a:gd name="T57" fmla="*/ 294398 h 516"/>
                <a:gd name="T58" fmla="*/ 6113 w 268"/>
                <a:gd name="T59" fmla="*/ 342180 h 516"/>
                <a:gd name="T60" fmla="*/ 38207 w 268"/>
                <a:gd name="T61" fmla="*/ 414623 h 516"/>
                <a:gd name="T62" fmla="*/ 30565 w 268"/>
                <a:gd name="T63" fmla="*/ 451616 h 516"/>
                <a:gd name="T64" fmla="*/ 0 w 268"/>
                <a:gd name="T65" fmla="*/ 499398 h 516"/>
                <a:gd name="T66" fmla="*/ 38207 w 268"/>
                <a:gd name="T67" fmla="*/ 667405 h 516"/>
                <a:gd name="T68" fmla="*/ 10698 w 268"/>
                <a:gd name="T69" fmla="*/ 756803 h 516"/>
                <a:gd name="T70" fmla="*/ 30565 w 268"/>
                <a:gd name="T71" fmla="*/ 793796 h 5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8" h="516">
                  <a:moveTo>
                    <a:pt x="20" y="515"/>
                  </a:moveTo>
                  <a:lnTo>
                    <a:pt x="75" y="499"/>
                  </a:lnTo>
                  <a:lnTo>
                    <a:pt x="150" y="452"/>
                  </a:lnTo>
                  <a:lnTo>
                    <a:pt x="200" y="440"/>
                  </a:lnTo>
                  <a:lnTo>
                    <a:pt x="238" y="413"/>
                  </a:lnTo>
                  <a:lnTo>
                    <a:pt x="243" y="351"/>
                  </a:lnTo>
                  <a:lnTo>
                    <a:pt x="224" y="332"/>
                  </a:lnTo>
                  <a:lnTo>
                    <a:pt x="229" y="312"/>
                  </a:lnTo>
                  <a:lnTo>
                    <a:pt x="243" y="293"/>
                  </a:lnTo>
                  <a:lnTo>
                    <a:pt x="246" y="269"/>
                  </a:lnTo>
                  <a:lnTo>
                    <a:pt x="259" y="249"/>
                  </a:lnTo>
                  <a:lnTo>
                    <a:pt x="238" y="210"/>
                  </a:lnTo>
                  <a:lnTo>
                    <a:pt x="213" y="183"/>
                  </a:lnTo>
                  <a:lnTo>
                    <a:pt x="224" y="132"/>
                  </a:lnTo>
                  <a:lnTo>
                    <a:pt x="263" y="113"/>
                  </a:lnTo>
                  <a:lnTo>
                    <a:pt x="267" y="81"/>
                  </a:lnTo>
                  <a:lnTo>
                    <a:pt x="255" y="54"/>
                  </a:lnTo>
                  <a:lnTo>
                    <a:pt x="255" y="20"/>
                  </a:lnTo>
                  <a:lnTo>
                    <a:pt x="229" y="0"/>
                  </a:lnTo>
                  <a:lnTo>
                    <a:pt x="180" y="23"/>
                  </a:lnTo>
                  <a:lnTo>
                    <a:pt x="172" y="15"/>
                  </a:lnTo>
                  <a:lnTo>
                    <a:pt x="141" y="35"/>
                  </a:lnTo>
                  <a:lnTo>
                    <a:pt x="120" y="35"/>
                  </a:lnTo>
                  <a:lnTo>
                    <a:pt x="75" y="93"/>
                  </a:lnTo>
                  <a:lnTo>
                    <a:pt x="62" y="93"/>
                  </a:lnTo>
                  <a:lnTo>
                    <a:pt x="37" y="113"/>
                  </a:lnTo>
                  <a:lnTo>
                    <a:pt x="42" y="140"/>
                  </a:lnTo>
                  <a:lnTo>
                    <a:pt x="28" y="159"/>
                  </a:lnTo>
                  <a:lnTo>
                    <a:pt x="25" y="191"/>
                  </a:lnTo>
                  <a:lnTo>
                    <a:pt x="4" y="222"/>
                  </a:lnTo>
                  <a:lnTo>
                    <a:pt x="25" y="269"/>
                  </a:lnTo>
                  <a:lnTo>
                    <a:pt x="20" y="293"/>
                  </a:lnTo>
                  <a:lnTo>
                    <a:pt x="0" y="324"/>
                  </a:lnTo>
                  <a:lnTo>
                    <a:pt x="25" y="433"/>
                  </a:lnTo>
                  <a:lnTo>
                    <a:pt x="7" y="491"/>
                  </a:lnTo>
                  <a:lnTo>
                    <a:pt x="20" y="515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AutoShape 48"/>
            <p:cNvCxnSpPr>
              <a:cxnSpLocks noChangeShapeType="1"/>
            </p:cNvCxnSpPr>
            <p:nvPr/>
          </p:nvCxnSpPr>
          <p:spPr bwMode="auto">
            <a:xfrm>
              <a:off x="6018205" y="5735738"/>
              <a:ext cx="0" cy="0"/>
            </a:xfrm>
            <a:prstGeom prst="straightConnector1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rgbClr val="F5F5F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4161402" y="4508049"/>
              <a:ext cx="549711" cy="494740"/>
            </a:xfrm>
            <a:custGeom>
              <a:avLst/>
              <a:gdLst>
                <a:gd name="T0" fmla="*/ 19050 w 360"/>
                <a:gd name="T1" fmla="*/ 393700 h 324"/>
                <a:gd name="T2" fmla="*/ 100013 w 360"/>
                <a:gd name="T3" fmla="*/ 455613 h 324"/>
                <a:gd name="T4" fmla="*/ 50800 w 360"/>
                <a:gd name="T5" fmla="*/ 417513 h 324"/>
                <a:gd name="T6" fmla="*/ 19050 w 360"/>
                <a:gd name="T7" fmla="*/ 384175 h 324"/>
                <a:gd name="T8" fmla="*/ 9525 w 360"/>
                <a:gd name="T9" fmla="*/ 336550 h 324"/>
                <a:gd name="T10" fmla="*/ 0 w 360"/>
                <a:gd name="T11" fmla="*/ 298450 h 324"/>
                <a:gd name="T12" fmla="*/ 42863 w 360"/>
                <a:gd name="T13" fmla="*/ 288925 h 324"/>
                <a:gd name="T14" fmla="*/ 95250 w 360"/>
                <a:gd name="T15" fmla="*/ 288925 h 324"/>
                <a:gd name="T16" fmla="*/ 104775 w 360"/>
                <a:gd name="T17" fmla="*/ 274638 h 324"/>
                <a:gd name="T18" fmla="*/ 142875 w 360"/>
                <a:gd name="T19" fmla="*/ 269875 h 324"/>
                <a:gd name="T20" fmla="*/ 185738 w 360"/>
                <a:gd name="T21" fmla="*/ 222250 h 324"/>
                <a:gd name="T22" fmla="*/ 204788 w 360"/>
                <a:gd name="T23" fmla="*/ 207963 h 324"/>
                <a:gd name="T24" fmla="*/ 242888 w 360"/>
                <a:gd name="T25" fmla="*/ 198438 h 324"/>
                <a:gd name="T26" fmla="*/ 271463 w 360"/>
                <a:gd name="T27" fmla="*/ 165100 h 324"/>
                <a:gd name="T28" fmla="*/ 319088 w 360"/>
                <a:gd name="T29" fmla="*/ 155575 h 324"/>
                <a:gd name="T30" fmla="*/ 319088 w 360"/>
                <a:gd name="T31" fmla="*/ 112713 h 324"/>
                <a:gd name="T32" fmla="*/ 342900 w 360"/>
                <a:gd name="T33" fmla="*/ 65088 h 324"/>
                <a:gd name="T34" fmla="*/ 352425 w 360"/>
                <a:gd name="T35" fmla="*/ 26988 h 324"/>
                <a:gd name="T36" fmla="*/ 358775 w 360"/>
                <a:gd name="T37" fmla="*/ 0 h 324"/>
                <a:gd name="T38" fmla="*/ 442913 w 360"/>
                <a:gd name="T39" fmla="*/ 30163 h 324"/>
                <a:gd name="T40" fmla="*/ 460375 w 360"/>
                <a:gd name="T41" fmla="*/ 53975 h 324"/>
                <a:gd name="T42" fmla="*/ 506413 w 360"/>
                <a:gd name="T43" fmla="*/ 42863 h 324"/>
                <a:gd name="T44" fmla="*/ 531813 w 360"/>
                <a:gd name="T45" fmla="*/ 49213 h 324"/>
                <a:gd name="T46" fmla="*/ 563563 w 360"/>
                <a:gd name="T47" fmla="*/ 79375 h 324"/>
                <a:gd name="T48" fmla="*/ 571500 w 360"/>
                <a:gd name="T49" fmla="*/ 144463 h 324"/>
                <a:gd name="T50" fmla="*/ 563563 w 360"/>
                <a:gd name="T51" fmla="*/ 169863 h 324"/>
                <a:gd name="T52" fmla="*/ 544513 w 360"/>
                <a:gd name="T53" fmla="*/ 163513 h 324"/>
                <a:gd name="T54" fmla="*/ 492125 w 360"/>
                <a:gd name="T55" fmla="*/ 204788 h 324"/>
                <a:gd name="T56" fmla="*/ 403225 w 360"/>
                <a:gd name="T57" fmla="*/ 219075 h 324"/>
                <a:gd name="T58" fmla="*/ 379413 w 360"/>
                <a:gd name="T59" fmla="*/ 242888 h 324"/>
                <a:gd name="T60" fmla="*/ 395288 w 360"/>
                <a:gd name="T61" fmla="*/ 265113 h 324"/>
                <a:gd name="T62" fmla="*/ 403225 w 360"/>
                <a:gd name="T63" fmla="*/ 314325 h 324"/>
                <a:gd name="T64" fmla="*/ 423863 w 360"/>
                <a:gd name="T65" fmla="*/ 322263 h 324"/>
                <a:gd name="T66" fmla="*/ 487363 w 360"/>
                <a:gd name="T67" fmla="*/ 393700 h 324"/>
                <a:gd name="T68" fmla="*/ 492125 w 360"/>
                <a:gd name="T69" fmla="*/ 490538 h 324"/>
                <a:gd name="T70" fmla="*/ 447675 w 360"/>
                <a:gd name="T71" fmla="*/ 514350 h 324"/>
                <a:gd name="T72" fmla="*/ 417513 w 360"/>
                <a:gd name="T73" fmla="*/ 484188 h 324"/>
                <a:gd name="T74" fmla="*/ 379413 w 360"/>
                <a:gd name="T75" fmla="*/ 434975 h 324"/>
                <a:gd name="T76" fmla="*/ 379413 w 360"/>
                <a:gd name="T77" fmla="*/ 411163 h 324"/>
                <a:gd name="T78" fmla="*/ 352425 w 360"/>
                <a:gd name="T79" fmla="*/ 404813 h 324"/>
                <a:gd name="T80" fmla="*/ 327025 w 360"/>
                <a:gd name="T81" fmla="*/ 417513 h 324"/>
                <a:gd name="T82" fmla="*/ 276225 w 360"/>
                <a:gd name="T83" fmla="*/ 393700 h 324"/>
                <a:gd name="T84" fmla="*/ 257175 w 360"/>
                <a:gd name="T85" fmla="*/ 442913 h 324"/>
                <a:gd name="T86" fmla="*/ 220663 w 360"/>
                <a:gd name="T87" fmla="*/ 447675 h 324"/>
                <a:gd name="T88" fmla="*/ 187325 w 360"/>
                <a:gd name="T89" fmla="*/ 490538 h 324"/>
                <a:gd name="T90" fmla="*/ 173038 w 360"/>
                <a:gd name="T91" fmla="*/ 477838 h 324"/>
                <a:gd name="T92" fmla="*/ 141288 w 360"/>
                <a:gd name="T93" fmla="*/ 490538 h 324"/>
                <a:gd name="T94" fmla="*/ 104775 w 360"/>
                <a:gd name="T95" fmla="*/ 465138 h 324"/>
                <a:gd name="T96" fmla="*/ 19050 w 360"/>
                <a:gd name="T97" fmla="*/ 393700 h 32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0" h="324">
                  <a:moveTo>
                    <a:pt x="12" y="248"/>
                  </a:moveTo>
                  <a:lnTo>
                    <a:pt x="63" y="287"/>
                  </a:lnTo>
                  <a:lnTo>
                    <a:pt x="32" y="263"/>
                  </a:lnTo>
                  <a:lnTo>
                    <a:pt x="12" y="242"/>
                  </a:lnTo>
                  <a:lnTo>
                    <a:pt x="6" y="212"/>
                  </a:lnTo>
                  <a:lnTo>
                    <a:pt x="0" y="188"/>
                  </a:lnTo>
                  <a:lnTo>
                    <a:pt x="27" y="182"/>
                  </a:lnTo>
                  <a:lnTo>
                    <a:pt x="60" y="182"/>
                  </a:lnTo>
                  <a:lnTo>
                    <a:pt x="66" y="173"/>
                  </a:lnTo>
                  <a:lnTo>
                    <a:pt x="90" y="170"/>
                  </a:lnTo>
                  <a:lnTo>
                    <a:pt x="117" y="140"/>
                  </a:lnTo>
                  <a:lnTo>
                    <a:pt x="129" y="131"/>
                  </a:lnTo>
                  <a:lnTo>
                    <a:pt x="153" y="125"/>
                  </a:lnTo>
                  <a:lnTo>
                    <a:pt x="171" y="104"/>
                  </a:lnTo>
                  <a:lnTo>
                    <a:pt x="201" y="98"/>
                  </a:lnTo>
                  <a:lnTo>
                    <a:pt x="201" y="71"/>
                  </a:lnTo>
                  <a:lnTo>
                    <a:pt x="216" y="41"/>
                  </a:lnTo>
                  <a:lnTo>
                    <a:pt x="222" y="17"/>
                  </a:lnTo>
                  <a:lnTo>
                    <a:pt x="226" y="0"/>
                  </a:lnTo>
                  <a:lnTo>
                    <a:pt x="279" y="19"/>
                  </a:lnTo>
                  <a:lnTo>
                    <a:pt x="290" y="34"/>
                  </a:lnTo>
                  <a:lnTo>
                    <a:pt x="319" y="27"/>
                  </a:lnTo>
                  <a:lnTo>
                    <a:pt x="335" y="31"/>
                  </a:lnTo>
                  <a:lnTo>
                    <a:pt x="355" y="50"/>
                  </a:lnTo>
                  <a:lnTo>
                    <a:pt x="360" y="91"/>
                  </a:lnTo>
                  <a:lnTo>
                    <a:pt x="355" y="107"/>
                  </a:lnTo>
                  <a:lnTo>
                    <a:pt x="343" y="103"/>
                  </a:lnTo>
                  <a:lnTo>
                    <a:pt x="310" y="129"/>
                  </a:lnTo>
                  <a:lnTo>
                    <a:pt x="254" y="138"/>
                  </a:lnTo>
                  <a:lnTo>
                    <a:pt x="239" y="153"/>
                  </a:lnTo>
                  <a:lnTo>
                    <a:pt x="249" y="167"/>
                  </a:lnTo>
                  <a:lnTo>
                    <a:pt x="254" y="198"/>
                  </a:lnTo>
                  <a:lnTo>
                    <a:pt x="267" y="203"/>
                  </a:lnTo>
                  <a:lnTo>
                    <a:pt x="307" y="248"/>
                  </a:lnTo>
                  <a:lnTo>
                    <a:pt x="310" y="309"/>
                  </a:lnTo>
                  <a:lnTo>
                    <a:pt x="282" y="324"/>
                  </a:lnTo>
                  <a:lnTo>
                    <a:pt x="263" y="305"/>
                  </a:lnTo>
                  <a:lnTo>
                    <a:pt x="239" y="274"/>
                  </a:lnTo>
                  <a:lnTo>
                    <a:pt x="239" y="259"/>
                  </a:lnTo>
                  <a:lnTo>
                    <a:pt x="222" y="255"/>
                  </a:lnTo>
                  <a:lnTo>
                    <a:pt x="206" y="263"/>
                  </a:lnTo>
                  <a:lnTo>
                    <a:pt x="174" y="248"/>
                  </a:lnTo>
                  <a:lnTo>
                    <a:pt x="162" y="279"/>
                  </a:lnTo>
                  <a:lnTo>
                    <a:pt x="139" y="282"/>
                  </a:lnTo>
                  <a:lnTo>
                    <a:pt x="118" y="309"/>
                  </a:lnTo>
                  <a:lnTo>
                    <a:pt x="109" y="301"/>
                  </a:lnTo>
                  <a:lnTo>
                    <a:pt x="89" y="309"/>
                  </a:lnTo>
                  <a:lnTo>
                    <a:pt x="66" y="293"/>
                  </a:lnTo>
                  <a:lnTo>
                    <a:pt x="12" y="24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5285257" y="3440693"/>
              <a:ext cx="172549" cy="195452"/>
            </a:xfrm>
            <a:custGeom>
              <a:avLst/>
              <a:gdLst>
                <a:gd name="T0" fmla="*/ 139700 w 113"/>
                <a:gd name="T1" fmla="*/ 158750 h 128"/>
                <a:gd name="T2" fmla="*/ 122238 w 113"/>
                <a:gd name="T3" fmla="*/ 184150 h 128"/>
                <a:gd name="T4" fmla="*/ 88900 w 113"/>
                <a:gd name="T5" fmla="*/ 203200 h 128"/>
                <a:gd name="T6" fmla="*/ 25400 w 113"/>
                <a:gd name="T7" fmla="*/ 184150 h 128"/>
                <a:gd name="T8" fmla="*/ 25400 w 113"/>
                <a:gd name="T9" fmla="*/ 173038 h 128"/>
                <a:gd name="T10" fmla="*/ 25400 w 113"/>
                <a:gd name="T11" fmla="*/ 76200 h 128"/>
                <a:gd name="T12" fmla="*/ 0 w 113"/>
                <a:gd name="T13" fmla="*/ 22225 h 128"/>
                <a:gd name="T14" fmla="*/ 60325 w 113"/>
                <a:gd name="T15" fmla="*/ 0 h 128"/>
                <a:gd name="T16" fmla="*/ 88900 w 113"/>
                <a:gd name="T17" fmla="*/ 3175 h 128"/>
                <a:gd name="T18" fmla="*/ 103188 w 113"/>
                <a:gd name="T19" fmla="*/ 33338 h 128"/>
                <a:gd name="T20" fmla="*/ 95250 w 113"/>
                <a:gd name="T21" fmla="*/ 50800 h 128"/>
                <a:gd name="T22" fmla="*/ 141288 w 113"/>
                <a:gd name="T23" fmla="*/ 82550 h 128"/>
                <a:gd name="T24" fmla="*/ 149225 w 113"/>
                <a:gd name="T25" fmla="*/ 104775 h 128"/>
                <a:gd name="T26" fmla="*/ 179388 w 113"/>
                <a:gd name="T27" fmla="*/ 117475 h 128"/>
                <a:gd name="T28" fmla="*/ 139700 w 113"/>
                <a:gd name="T29" fmla="*/ 158750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3" h="128">
                  <a:moveTo>
                    <a:pt x="88" y="100"/>
                  </a:moveTo>
                  <a:lnTo>
                    <a:pt x="77" y="116"/>
                  </a:lnTo>
                  <a:lnTo>
                    <a:pt x="56" y="128"/>
                  </a:lnTo>
                  <a:lnTo>
                    <a:pt x="16" y="116"/>
                  </a:lnTo>
                  <a:lnTo>
                    <a:pt x="16" y="109"/>
                  </a:lnTo>
                  <a:lnTo>
                    <a:pt x="16" y="48"/>
                  </a:lnTo>
                  <a:lnTo>
                    <a:pt x="0" y="14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65" y="21"/>
                  </a:lnTo>
                  <a:lnTo>
                    <a:pt x="60" y="32"/>
                  </a:lnTo>
                  <a:lnTo>
                    <a:pt x="89" y="52"/>
                  </a:lnTo>
                  <a:lnTo>
                    <a:pt x="94" y="66"/>
                  </a:lnTo>
                  <a:lnTo>
                    <a:pt x="113" y="74"/>
                  </a:lnTo>
                  <a:lnTo>
                    <a:pt x="88" y="10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7754131" y="2137027"/>
            <a:ext cx="18669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TEXT</a:t>
            </a:r>
            <a:endParaRPr lang="zh-CN" altLang="en-US" sz="3200" b="1" dirty="0"/>
          </a:p>
        </p:txBody>
      </p:sp>
      <p:sp>
        <p:nvSpPr>
          <p:cNvPr id="58" name="矩形 57"/>
          <p:cNvSpPr/>
          <p:nvPr/>
        </p:nvSpPr>
        <p:spPr>
          <a:xfrm>
            <a:off x="7624580" y="2646667"/>
            <a:ext cx="3598370" cy="220643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7627453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653148" y="1920105"/>
            <a:ext cx="4574077" cy="3081435"/>
            <a:chOff x="3557898" y="1920105"/>
            <a:chExt cx="4574077" cy="30814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898" y="1920105"/>
              <a:ext cx="4574077" cy="30814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754"/>
            <a:stretch/>
          </p:blipFill>
          <p:spPr>
            <a:xfrm>
              <a:off x="4117646" y="2074026"/>
              <a:ext cx="3464253" cy="2193173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893124" y="4415295"/>
            <a:ext cx="1335726" cy="33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TEXT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00100" y="4744068"/>
            <a:ext cx="250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0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272" y="5292213"/>
            <a:ext cx="2916876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381500" y="5144178"/>
            <a:ext cx="0" cy="117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227225" y="5144178"/>
            <a:ext cx="0" cy="117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53345" y="4968600"/>
            <a:ext cx="250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D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0D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0497" y="5292213"/>
            <a:ext cx="2916876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584723" y="4968600"/>
            <a:ext cx="250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D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b="1" dirty="0">
              <a:solidFill>
                <a:srgbClr val="00D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91875" y="5292213"/>
            <a:ext cx="2916876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74474870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0350" y="0"/>
            <a:ext cx="5565737" cy="470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3300" dirty="0" smtClean="0"/>
              <a:t>03</a:t>
            </a:r>
            <a:endParaRPr kumimoji="1" lang="zh-CN" altLang="en-US" sz="33300" dirty="0"/>
          </a:p>
        </p:txBody>
      </p:sp>
      <p:sp>
        <p:nvSpPr>
          <p:cNvPr id="3" name="矩形 2"/>
          <p:cNvSpPr/>
          <p:nvPr/>
        </p:nvSpPr>
        <p:spPr>
          <a:xfrm>
            <a:off x="5818188" y="333065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67668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 preferRelativeResize="0">
            <a:picLocks/>
          </p:cNvPicPr>
          <p:nvPr/>
        </p:nvPicPr>
        <p:blipFill rotWithShape="1">
          <a:blip r:embed="rId2">
            <a:grayscl/>
          </a:blip>
          <a:srcRect l="10429" r="8512"/>
          <a:stretch/>
        </p:blipFill>
        <p:spPr>
          <a:xfrm>
            <a:off x="6229349" y="0"/>
            <a:ext cx="5962651" cy="68591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15401" y="2072505"/>
            <a:ext cx="18669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TEXT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1085850" y="2997345"/>
            <a:ext cx="3598370" cy="220643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85850" y="2510952"/>
            <a:ext cx="250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0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29349" y="5084644"/>
            <a:ext cx="2390774" cy="1773357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6416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空心弧 16"/>
          <p:cNvSpPr/>
          <p:nvPr/>
        </p:nvSpPr>
        <p:spPr>
          <a:xfrm>
            <a:off x="3217778" y="4124617"/>
            <a:ext cx="5485718" cy="5485718"/>
          </a:xfrm>
          <a:prstGeom prst="blockArc">
            <a:avLst>
              <a:gd name="adj1" fmla="val 10800000"/>
              <a:gd name="adj2" fmla="val 13406400"/>
              <a:gd name="adj3" fmla="val 20681"/>
            </a:avLst>
          </a:prstGeom>
          <a:solidFill>
            <a:srgbClr val="2FFF8D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空心弧 17"/>
          <p:cNvSpPr/>
          <p:nvPr/>
        </p:nvSpPr>
        <p:spPr>
          <a:xfrm>
            <a:off x="3217778" y="4124617"/>
            <a:ext cx="5485718" cy="5485718"/>
          </a:xfrm>
          <a:prstGeom prst="blockArc">
            <a:avLst>
              <a:gd name="adj1" fmla="val 13601869"/>
              <a:gd name="adj2" fmla="val 16210847"/>
              <a:gd name="adj3" fmla="val 20413"/>
            </a:avLst>
          </a:prstGeom>
          <a:solidFill>
            <a:srgbClr val="00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空心弧 18"/>
          <p:cNvSpPr/>
          <p:nvPr/>
        </p:nvSpPr>
        <p:spPr>
          <a:xfrm flipH="1">
            <a:off x="3373730" y="4124617"/>
            <a:ext cx="5485718" cy="5485718"/>
          </a:xfrm>
          <a:prstGeom prst="blockArc">
            <a:avLst>
              <a:gd name="adj1" fmla="val 13601869"/>
              <a:gd name="adj2" fmla="val 16210847"/>
              <a:gd name="adj3" fmla="val 20413"/>
            </a:avLst>
          </a:prstGeom>
          <a:solidFill>
            <a:srgbClr val="00A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flipH="1">
            <a:off x="3373730" y="4124617"/>
            <a:ext cx="5485718" cy="5485718"/>
          </a:xfrm>
          <a:prstGeom prst="blockArc">
            <a:avLst>
              <a:gd name="adj1" fmla="val 10800000"/>
              <a:gd name="adj2" fmla="val 13388752"/>
              <a:gd name="adj3" fmla="val 20521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弦形 20"/>
          <p:cNvSpPr/>
          <p:nvPr/>
        </p:nvSpPr>
        <p:spPr>
          <a:xfrm rot="5400000">
            <a:off x="4626615" y="5474445"/>
            <a:ext cx="2859823" cy="2857715"/>
          </a:xfrm>
          <a:prstGeom prst="chord">
            <a:avLst>
              <a:gd name="adj1" fmla="val 5414886"/>
              <a:gd name="adj2" fmla="val 16200000"/>
            </a:avLst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22" name="矩形 21"/>
          <p:cNvSpPr/>
          <p:nvPr/>
        </p:nvSpPr>
        <p:spPr>
          <a:xfrm rot="20389799">
            <a:off x="4263302" y="4809549"/>
            <a:ext cx="2453518" cy="1587523"/>
          </a:xfrm>
          <a:prstGeom prst="rect">
            <a:avLst/>
          </a:prstGeom>
          <a:effectLst/>
        </p:spPr>
        <p:txBody>
          <a:bodyPr spcFirstLastPara="1" wrap="none">
            <a:prstTxWarp prst="textArchUp">
              <a:avLst>
                <a:gd name="adj" fmla="val 14252427"/>
              </a:avLst>
            </a:prstTxWarp>
            <a:sp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YOUR TEXT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403198">
            <a:off x="5394735" y="4834897"/>
            <a:ext cx="2453518" cy="1587523"/>
          </a:xfrm>
          <a:prstGeom prst="rect">
            <a:avLst/>
          </a:prstGeom>
          <a:effectLst/>
        </p:spPr>
        <p:txBody>
          <a:bodyPr spcFirstLastPara="1" wrap="none">
            <a:prstTxWarp prst="textArchUp">
              <a:avLst>
                <a:gd name="adj" fmla="val 14264338"/>
              </a:avLst>
            </a:prstTxWarp>
            <a:sp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YOUR TEXT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rot="4176124">
            <a:off x="6190934" y="5584541"/>
            <a:ext cx="2453518" cy="1587523"/>
          </a:xfrm>
          <a:prstGeom prst="rect">
            <a:avLst/>
          </a:prstGeom>
          <a:effectLst/>
        </p:spPr>
        <p:txBody>
          <a:bodyPr spcFirstLastPara="1" wrap="none">
            <a:prstTxWarp prst="textArchUp">
              <a:avLst>
                <a:gd name="adj" fmla="val 14332926"/>
              </a:avLst>
            </a:prstTxWarp>
            <a:sp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YOUR TEXT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7333166">
            <a:off x="3490883" y="5579006"/>
            <a:ext cx="2453518" cy="1587523"/>
          </a:xfrm>
          <a:prstGeom prst="rect">
            <a:avLst/>
          </a:prstGeom>
          <a:effectLst/>
        </p:spPr>
        <p:txBody>
          <a:bodyPr spcFirstLastPara="1" wrap="none">
            <a:prstTxWarp prst="textArchUp">
              <a:avLst>
                <a:gd name="adj" fmla="val 14277961"/>
              </a:avLst>
            </a:prstTxWarp>
            <a:sp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YOUR TEXT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4980156" y="6302338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  <a:latin typeface="Century Gothic" pitchFamily="34" charset="0"/>
                <a:ea typeface="微软雅黑" pitchFamily="34" charset="-122"/>
              </a:rPr>
              <a:t>点击此处添加标题</a:t>
            </a:r>
            <a:endParaRPr lang="zh-CN" altLang="en-US" sz="2000" b="1" dirty="0">
              <a:solidFill>
                <a:prstClr val="black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2387439" y="3235269"/>
            <a:ext cx="7270736" cy="7268629"/>
          </a:xfrm>
          <a:prstGeom prst="blockArc">
            <a:avLst>
              <a:gd name="adj1" fmla="val 10800000"/>
              <a:gd name="adj2" fmla="val 13372865"/>
              <a:gd name="adj3" fmla="val 1016"/>
            </a:avLst>
          </a:prstGeom>
          <a:solidFill>
            <a:srgbClr val="2FFF8D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zh-CN" altLang="en-US" sz="20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空心弧 27"/>
          <p:cNvSpPr/>
          <p:nvPr/>
        </p:nvSpPr>
        <p:spPr>
          <a:xfrm flipH="1">
            <a:off x="2444341" y="3264773"/>
            <a:ext cx="7266521" cy="7270736"/>
          </a:xfrm>
          <a:prstGeom prst="blockArc">
            <a:avLst>
              <a:gd name="adj1" fmla="val 10800000"/>
              <a:gd name="adj2" fmla="val 13397840"/>
              <a:gd name="adj3" fmla="val 910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2326323" y="3264773"/>
            <a:ext cx="7268628" cy="7270736"/>
          </a:xfrm>
          <a:prstGeom prst="blockArc">
            <a:avLst>
              <a:gd name="adj1" fmla="val 13584139"/>
              <a:gd name="adj2" fmla="val 16200029"/>
              <a:gd name="adj3" fmla="val 882"/>
            </a:avLst>
          </a:prstGeom>
          <a:solidFill>
            <a:srgbClr val="00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 flipH="1">
            <a:off x="2469630" y="3273203"/>
            <a:ext cx="7268628" cy="7266521"/>
          </a:xfrm>
          <a:prstGeom prst="blockArc">
            <a:avLst>
              <a:gd name="adj1" fmla="val 13574764"/>
              <a:gd name="adj2" fmla="val 16200029"/>
              <a:gd name="adj3" fmla="val 882"/>
            </a:avLst>
          </a:prstGeom>
          <a:solidFill>
            <a:srgbClr val="00A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9650" y="3955340"/>
            <a:ext cx="26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1600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4"/>
          <p:cNvSpPr txBox="1"/>
          <p:nvPr/>
        </p:nvSpPr>
        <p:spPr>
          <a:xfrm>
            <a:off x="169651" y="4185745"/>
            <a:ext cx="265739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827045" y="1886692"/>
            <a:ext cx="26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1600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4"/>
          <p:cNvSpPr txBox="1"/>
          <p:nvPr/>
        </p:nvSpPr>
        <p:spPr>
          <a:xfrm>
            <a:off x="2827046" y="2117097"/>
            <a:ext cx="2970030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85153" y="1881479"/>
            <a:ext cx="26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1600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4"/>
          <p:cNvSpPr txBox="1"/>
          <p:nvPr/>
        </p:nvSpPr>
        <p:spPr>
          <a:xfrm>
            <a:off x="7385154" y="2111884"/>
            <a:ext cx="2970030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86669" y="3929639"/>
            <a:ext cx="26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1600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4"/>
          <p:cNvSpPr txBox="1"/>
          <p:nvPr/>
        </p:nvSpPr>
        <p:spPr>
          <a:xfrm>
            <a:off x="9386670" y="4160044"/>
            <a:ext cx="269264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885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1765884" y="2362041"/>
            <a:ext cx="2154957" cy="258595"/>
          </a:xfrm>
          <a:prstGeom prst="chevron">
            <a:avLst/>
          </a:prstGeom>
          <a:solidFill>
            <a:srgbClr val="2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020142" y="2362041"/>
            <a:ext cx="2154957" cy="258595"/>
          </a:xfrm>
          <a:prstGeom prst="chevron">
            <a:avLst/>
          </a:prstGeom>
          <a:solidFill>
            <a:srgbClr val="00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274401" y="2362041"/>
            <a:ext cx="2154957" cy="258595"/>
          </a:xfrm>
          <a:prstGeom prst="chevron">
            <a:avLst/>
          </a:prstGeom>
          <a:solidFill>
            <a:srgbClr val="00AC4E"/>
          </a:solidFill>
          <a:ln>
            <a:solidFill>
              <a:srgbClr val="00A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528659" y="2362041"/>
            <a:ext cx="2154957" cy="258595"/>
          </a:xfrm>
          <a:prstGeom prst="chevron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5545" y="1672455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2FFF8D"/>
                </a:solidFill>
              </a:rPr>
              <a:t>2012</a:t>
            </a:r>
            <a:endParaRPr lang="zh-CN" altLang="en-US" sz="2800" b="1" dirty="0">
              <a:solidFill>
                <a:srgbClr val="2FFF8D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39804" y="1672455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DE64"/>
                </a:solidFill>
              </a:rPr>
              <a:t>2013</a:t>
            </a:r>
            <a:endParaRPr lang="zh-CN" altLang="en-US" sz="2800" b="1" dirty="0">
              <a:solidFill>
                <a:srgbClr val="00DE6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94062" y="1672455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AC4E"/>
                </a:solidFill>
              </a:rPr>
              <a:t>2014</a:t>
            </a:r>
            <a:endParaRPr lang="zh-CN" altLang="en-US" sz="2800" b="1" dirty="0">
              <a:solidFill>
                <a:srgbClr val="00AC4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48320" y="1672455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A37"/>
                </a:solidFill>
              </a:rPr>
              <a:t>2015</a:t>
            </a:r>
            <a:endParaRPr lang="zh-CN" altLang="en-US" sz="2800" b="1" dirty="0">
              <a:solidFill>
                <a:srgbClr val="007A37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42933" y="4775593"/>
            <a:ext cx="2000856" cy="47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097191" y="4775593"/>
            <a:ext cx="2000856" cy="47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51450" y="4775593"/>
            <a:ext cx="2000856" cy="47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605708" y="4775593"/>
            <a:ext cx="2000856" cy="47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2412418" y="3845227"/>
            <a:ext cx="861887" cy="861887"/>
          </a:xfrm>
          <a:prstGeom prst="ellipse">
            <a:avLst/>
          </a:prstGeom>
          <a:noFill/>
          <a:ln w="38100">
            <a:solidFill>
              <a:srgbClr val="2FF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4666676" y="3845227"/>
            <a:ext cx="861887" cy="861887"/>
          </a:xfrm>
          <a:prstGeom prst="ellipse">
            <a:avLst/>
          </a:prstGeom>
          <a:noFill/>
          <a:ln w="38100">
            <a:solidFill>
              <a:srgbClr val="00D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920934" y="3845227"/>
            <a:ext cx="861887" cy="861887"/>
          </a:xfrm>
          <a:prstGeom prst="ellipse">
            <a:avLst/>
          </a:prstGeom>
          <a:noFill/>
          <a:ln w="38100">
            <a:solidFill>
              <a:srgbClr val="00A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9175192" y="3845227"/>
            <a:ext cx="861887" cy="861887"/>
          </a:xfrm>
          <a:prstGeom prst="ellipse">
            <a:avLst/>
          </a:prstGeom>
          <a:noFill/>
          <a:ln w="38100">
            <a:solidFill>
              <a:srgbClr val="007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23" name="直接箭头连接符 19"/>
          <p:cNvCxnSpPr>
            <a:endCxn id="19" idx="0"/>
          </p:cNvCxnSpPr>
          <p:nvPr/>
        </p:nvCxnSpPr>
        <p:spPr>
          <a:xfrm>
            <a:off x="2843361" y="2489200"/>
            <a:ext cx="1" cy="1356027"/>
          </a:xfrm>
          <a:prstGeom prst="straightConnector1">
            <a:avLst/>
          </a:prstGeom>
          <a:ln w="28575">
            <a:solidFill>
              <a:srgbClr val="2FFF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0"/>
          <p:cNvCxnSpPr>
            <a:endCxn id="20" idx="0"/>
          </p:cNvCxnSpPr>
          <p:nvPr/>
        </p:nvCxnSpPr>
        <p:spPr>
          <a:xfrm>
            <a:off x="5097620" y="2489200"/>
            <a:ext cx="0" cy="1356027"/>
          </a:xfrm>
          <a:prstGeom prst="straightConnector1">
            <a:avLst/>
          </a:prstGeom>
          <a:ln w="28575">
            <a:solidFill>
              <a:srgbClr val="00DE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3"/>
          <p:cNvCxnSpPr>
            <a:endCxn id="21" idx="0"/>
          </p:cNvCxnSpPr>
          <p:nvPr/>
        </p:nvCxnSpPr>
        <p:spPr>
          <a:xfrm>
            <a:off x="7351878" y="2489200"/>
            <a:ext cx="0" cy="1356027"/>
          </a:xfrm>
          <a:prstGeom prst="straightConnector1">
            <a:avLst/>
          </a:prstGeom>
          <a:ln w="28575">
            <a:solidFill>
              <a:srgbClr val="00AC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6"/>
          <p:cNvCxnSpPr>
            <a:endCxn id="22" idx="0"/>
          </p:cNvCxnSpPr>
          <p:nvPr/>
        </p:nvCxnSpPr>
        <p:spPr>
          <a:xfrm>
            <a:off x="9606135" y="2489200"/>
            <a:ext cx="1" cy="1356027"/>
          </a:xfrm>
          <a:prstGeom prst="straightConnector1">
            <a:avLst/>
          </a:prstGeom>
          <a:ln w="28575">
            <a:solidFill>
              <a:srgbClr val="007A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76484" y="5020790"/>
            <a:ext cx="16715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43588" y="5020790"/>
            <a:ext cx="16715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27501" y="5020790"/>
            <a:ext cx="16715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94605" y="5020790"/>
            <a:ext cx="16715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0"/>
          <p:cNvSpPr>
            <a:spLocks noEditPoints="1"/>
          </p:cNvSpPr>
          <p:nvPr/>
        </p:nvSpPr>
        <p:spPr bwMode="auto">
          <a:xfrm>
            <a:off x="2638693" y="3972386"/>
            <a:ext cx="409336" cy="625432"/>
          </a:xfrm>
          <a:custGeom>
            <a:avLst/>
            <a:gdLst/>
            <a:ahLst/>
            <a:cxnLst>
              <a:cxn ang="0">
                <a:pos x="370" y="362"/>
              </a:cxn>
              <a:cxn ang="0">
                <a:pos x="240" y="406"/>
              </a:cxn>
              <a:cxn ang="0">
                <a:pos x="246" y="350"/>
              </a:cxn>
              <a:cxn ang="0">
                <a:pos x="244" y="330"/>
              </a:cxn>
              <a:cxn ang="0">
                <a:pos x="230" y="266"/>
              </a:cxn>
              <a:cxn ang="0">
                <a:pos x="230" y="210"/>
              </a:cxn>
              <a:cxn ang="0">
                <a:pos x="244" y="164"/>
              </a:cxn>
              <a:cxn ang="0">
                <a:pos x="264" y="134"/>
              </a:cxn>
              <a:cxn ang="0">
                <a:pos x="302" y="114"/>
              </a:cxn>
              <a:cxn ang="0">
                <a:pos x="332" y="114"/>
              </a:cxn>
              <a:cxn ang="0">
                <a:pos x="362" y="130"/>
              </a:cxn>
              <a:cxn ang="0">
                <a:pos x="382" y="160"/>
              </a:cxn>
              <a:cxn ang="0">
                <a:pos x="392" y="198"/>
              </a:cxn>
              <a:cxn ang="0">
                <a:pos x="390" y="294"/>
              </a:cxn>
              <a:cxn ang="0">
                <a:pos x="204" y="508"/>
              </a:cxn>
              <a:cxn ang="0">
                <a:pos x="196" y="536"/>
              </a:cxn>
              <a:cxn ang="0">
                <a:pos x="198" y="564"/>
              </a:cxn>
              <a:cxn ang="0">
                <a:pos x="212" y="588"/>
              </a:cxn>
              <a:cxn ang="0">
                <a:pos x="236" y="598"/>
              </a:cxn>
              <a:cxn ang="0">
                <a:pos x="262" y="602"/>
              </a:cxn>
              <a:cxn ang="0">
                <a:pos x="290" y="588"/>
              </a:cxn>
              <a:cxn ang="0">
                <a:pos x="304" y="572"/>
              </a:cxn>
              <a:cxn ang="0">
                <a:pos x="326" y="494"/>
              </a:cxn>
              <a:cxn ang="0">
                <a:pos x="224" y="454"/>
              </a:cxn>
              <a:cxn ang="0">
                <a:pos x="8" y="212"/>
              </a:cxn>
              <a:cxn ang="0">
                <a:pos x="22" y="274"/>
              </a:cxn>
              <a:cxn ang="0">
                <a:pos x="138" y="298"/>
              </a:cxn>
              <a:cxn ang="0">
                <a:pos x="140" y="234"/>
              </a:cxn>
              <a:cxn ang="0">
                <a:pos x="150" y="206"/>
              </a:cxn>
              <a:cxn ang="0">
                <a:pos x="168" y="136"/>
              </a:cxn>
              <a:cxn ang="0">
                <a:pos x="170" y="94"/>
              </a:cxn>
              <a:cxn ang="0">
                <a:pos x="150" y="34"/>
              </a:cxn>
              <a:cxn ang="0">
                <a:pos x="140" y="22"/>
              </a:cxn>
              <a:cxn ang="0">
                <a:pos x="92" y="0"/>
              </a:cxn>
              <a:cxn ang="0">
                <a:pos x="70" y="2"/>
              </a:cxn>
              <a:cxn ang="0">
                <a:pos x="48" y="12"/>
              </a:cxn>
              <a:cxn ang="0">
                <a:pos x="18" y="56"/>
              </a:cxn>
              <a:cxn ang="0">
                <a:pos x="4" y="112"/>
              </a:cxn>
              <a:cxn ang="0">
                <a:pos x="8" y="212"/>
              </a:cxn>
              <a:cxn ang="0">
                <a:pos x="42" y="366"/>
              </a:cxn>
              <a:cxn ang="0">
                <a:pos x="44" y="408"/>
              </a:cxn>
              <a:cxn ang="0">
                <a:pos x="60" y="468"/>
              </a:cxn>
              <a:cxn ang="0">
                <a:pos x="74" y="482"/>
              </a:cxn>
              <a:cxn ang="0">
                <a:pos x="94" y="492"/>
              </a:cxn>
              <a:cxn ang="0">
                <a:pos x="132" y="488"/>
              </a:cxn>
              <a:cxn ang="0">
                <a:pos x="152" y="478"/>
              </a:cxn>
              <a:cxn ang="0">
                <a:pos x="162" y="462"/>
              </a:cxn>
              <a:cxn ang="0">
                <a:pos x="164" y="418"/>
              </a:cxn>
              <a:cxn ang="0">
                <a:pos x="148" y="350"/>
              </a:cxn>
            </a:cxnLst>
            <a:rect l="0" t="0" r="r" b="b"/>
            <a:pathLst>
              <a:path w="394" h="602">
                <a:moveTo>
                  <a:pt x="380" y="334"/>
                </a:moveTo>
                <a:lnTo>
                  <a:pt x="380" y="334"/>
                </a:lnTo>
                <a:lnTo>
                  <a:pt x="370" y="362"/>
                </a:lnTo>
                <a:lnTo>
                  <a:pt x="358" y="394"/>
                </a:lnTo>
                <a:lnTo>
                  <a:pt x="340" y="430"/>
                </a:lnTo>
                <a:lnTo>
                  <a:pt x="240" y="406"/>
                </a:lnTo>
                <a:lnTo>
                  <a:pt x="240" y="406"/>
                </a:lnTo>
                <a:lnTo>
                  <a:pt x="244" y="376"/>
                </a:lnTo>
                <a:lnTo>
                  <a:pt x="246" y="350"/>
                </a:lnTo>
                <a:lnTo>
                  <a:pt x="244" y="340"/>
                </a:lnTo>
                <a:lnTo>
                  <a:pt x="244" y="330"/>
                </a:lnTo>
                <a:lnTo>
                  <a:pt x="244" y="330"/>
                </a:lnTo>
                <a:lnTo>
                  <a:pt x="238" y="312"/>
                </a:lnTo>
                <a:lnTo>
                  <a:pt x="234" y="290"/>
                </a:lnTo>
                <a:lnTo>
                  <a:pt x="230" y="266"/>
                </a:lnTo>
                <a:lnTo>
                  <a:pt x="228" y="240"/>
                </a:lnTo>
                <a:lnTo>
                  <a:pt x="228" y="240"/>
                </a:lnTo>
                <a:lnTo>
                  <a:pt x="230" y="210"/>
                </a:lnTo>
                <a:lnTo>
                  <a:pt x="232" y="198"/>
                </a:lnTo>
                <a:lnTo>
                  <a:pt x="236" y="186"/>
                </a:lnTo>
                <a:lnTo>
                  <a:pt x="244" y="164"/>
                </a:lnTo>
                <a:lnTo>
                  <a:pt x="258" y="142"/>
                </a:lnTo>
                <a:lnTo>
                  <a:pt x="258" y="142"/>
                </a:lnTo>
                <a:lnTo>
                  <a:pt x="264" y="134"/>
                </a:lnTo>
                <a:lnTo>
                  <a:pt x="270" y="130"/>
                </a:lnTo>
                <a:lnTo>
                  <a:pt x="284" y="120"/>
                </a:lnTo>
                <a:lnTo>
                  <a:pt x="302" y="114"/>
                </a:lnTo>
                <a:lnTo>
                  <a:pt x="320" y="114"/>
                </a:lnTo>
                <a:lnTo>
                  <a:pt x="320" y="114"/>
                </a:lnTo>
                <a:lnTo>
                  <a:pt x="332" y="114"/>
                </a:lnTo>
                <a:lnTo>
                  <a:pt x="342" y="118"/>
                </a:lnTo>
                <a:lnTo>
                  <a:pt x="352" y="122"/>
                </a:lnTo>
                <a:lnTo>
                  <a:pt x="362" y="130"/>
                </a:lnTo>
                <a:lnTo>
                  <a:pt x="362" y="130"/>
                </a:lnTo>
                <a:lnTo>
                  <a:pt x="372" y="144"/>
                </a:lnTo>
                <a:lnTo>
                  <a:pt x="382" y="160"/>
                </a:lnTo>
                <a:lnTo>
                  <a:pt x="388" y="178"/>
                </a:lnTo>
                <a:lnTo>
                  <a:pt x="392" y="198"/>
                </a:lnTo>
                <a:lnTo>
                  <a:pt x="392" y="198"/>
                </a:lnTo>
                <a:lnTo>
                  <a:pt x="394" y="234"/>
                </a:lnTo>
                <a:lnTo>
                  <a:pt x="394" y="264"/>
                </a:lnTo>
                <a:lnTo>
                  <a:pt x="390" y="294"/>
                </a:lnTo>
                <a:lnTo>
                  <a:pt x="380" y="334"/>
                </a:lnTo>
                <a:lnTo>
                  <a:pt x="380" y="334"/>
                </a:lnTo>
                <a:close/>
                <a:moveTo>
                  <a:pt x="204" y="508"/>
                </a:moveTo>
                <a:lnTo>
                  <a:pt x="204" y="508"/>
                </a:lnTo>
                <a:lnTo>
                  <a:pt x="200" y="522"/>
                </a:lnTo>
                <a:lnTo>
                  <a:pt x="196" y="536"/>
                </a:lnTo>
                <a:lnTo>
                  <a:pt x="196" y="550"/>
                </a:lnTo>
                <a:lnTo>
                  <a:pt x="198" y="564"/>
                </a:lnTo>
                <a:lnTo>
                  <a:pt x="198" y="564"/>
                </a:lnTo>
                <a:lnTo>
                  <a:pt x="200" y="572"/>
                </a:lnTo>
                <a:lnTo>
                  <a:pt x="206" y="580"/>
                </a:lnTo>
                <a:lnTo>
                  <a:pt x="212" y="588"/>
                </a:lnTo>
                <a:lnTo>
                  <a:pt x="224" y="594"/>
                </a:lnTo>
                <a:lnTo>
                  <a:pt x="224" y="594"/>
                </a:lnTo>
                <a:lnTo>
                  <a:pt x="236" y="598"/>
                </a:lnTo>
                <a:lnTo>
                  <a:pt x="248" y="600"/>
                </a:lnTo>
                <a:lnTo>
                  <a:pt x="262" y="602"/>
                </a:lnTo>
                <a:lnTo>
                  <a:pt x="262" y="602"/>
                </a:lnTo>
                <a:lnTo>
                  <a:pt x="272" y="598"/>
                </a:lnTo>
                <a:lnTo>
                  <a:pt x="282" y="594"/>
                </a:lnTo>
                <a:lnTo>
                  <a:pt x="290" y="588"/>
                </a:lnTo>
                <a:lnTo>
                  <a:pt x="298" y="582"/>
                </a:lnTo>
                <a:lnTo>
                  <a:pt x="298" y="582"/>
                </a:lnTo>
                <a:lnTo>
                  <a:pt x="304" y="572"/>
                </a:lnTo>
                <a:lnTo>
                  <a:pt x="310" y="558"/>
                </a:lnTo>
                <a:lnTo>
                  <a:pt x="320" y="524"/>
                </a:lnTo>
                <a:lnTo>
                  <a:pt x="326" y="494"/>
                </a:lnTo>
                <a:lnTo>
                  <a:pt x="328" y="482"/>
                </a:lnTo>
                <a:lnTo>
                  <a:pt x="224" y="454"/>
                </a:lnTo>
                <a:lnTo>
                  <a:pt x="224" y="454"/>
                </a:lnTo>
                <a:lnTo>
                  <a:pt x="204" y="508"/>
                </a:lnTo>
                <a:lnTo>
                  <a:pt x="204" y="508"/>
                </a:lnTo>
                <a:close/>
                <a:moveTo>
                  <a:pt x="8" y="212"/>
                </a:moveTo>
                <a:lnTo>
                  <a:pt x="8" y="212"/>
                </a:lnTo>
                <a:lnTo>
                  <a:pt x="14" y="240"/>
                </a:lnTo>
                <a:lnTo>
                  <a:pt x="22" y="274"/>
                </a:lnTo>
                <a:lnTo>
                  <a:pt x="36" y="312"/>
                </a:lnTo>
                <a:lnTo>
                  <a:pt x="138" y="298"/>
                </a:lnTo>
                <a:lnTo>
                  <a:pt x="138" y="298"/>
                </a:lnTo>
                <a:lnTo>
                  <a:pt x="138" y="270"/>
                </a:lnTo>
                <a:lnTo>
                  <a:pt x="138" y="244"/>
                </a:lnTo>
                <a:lnTo>
                  <a:pt x="140" y="234"/>
                </a:lnTo>
                <a:lnTo>
                  <a:pt x="144" y="224"/>
                </a:lnTo>
                <a:lnTo>
                  <a:pt x="144" y="224"/>
                </a:lnTo>
                <a:lnTo>
                  <a:pt x="150" y="206"/>
                </a:lnTo>
                <a:lnTo>
                  <a:pt x="158" y="186"/>
                </a:lnTo>
                <a:lnTo>
                  <a:pt x="164" y="162"/>
                </a:lnTo>
                <a:lnTo>
                  <a:pt x="168" y="136"/>
                </a:lnTo>
                <a:lnTo>
                  <a:pt x="168" y="136"/>
                </a:lnTo>
                <a:lnTo>
                  <a:pt x="170" y="106"/>
                </a:lnTo>
                <a:lnTo>
                  <a:pt x="170" y="94"/>
                </a:lnTo>
                <a:lnTo>
                  <a:pt x="168" y="82"/>
                </a:lnTo>
                <a:lnTo>
                  <a:pt x="160" y="60"/>
                </a:lnTo>
                <a:lnTo>
                  <a:pt x="150" y="34"/>
                </a:lnTo>
                <a:lnTo>
                  <a:pt x="150" y="34"/>
                </a:lnTo>
                <a:lnTo>
                  <a:pt x="146" y="28"/>
                </a:lnTo>
                <a:lnTo>
                  <a:pt x="140" y="22"/>
                </a:lnTo>
                <a:lnTo>
                  <a:pt x="126" y="10"/>
                </a:lnTo>
                <a:lnTo>
                  <a:pt x="110" y="4"/>
                </a:lnTo>
                <a:lnTo>
                  <a:pt x="92" y="0"/>
                </a:lnTo>
                <a:lnTo>
                  <a:pt x="92" y="0"/>
                </a:lnTo>
                <a:lnTo>
                  <a:pt x="80" y="0"/>
                </a:lnTo>
                <a:lnTo>
                  <a:pt x="70" y="2"/>
                </a:lnTo>
                <a:lnTo>
                  <a:pt x="58" y="6"/>
                </a:lnTo>
                <a:lnTo>
                  <a:pt x="48" y="12"/>
                </a:lnTo>
                <a:lnTo>
                  <a:pt x="48" y="12"/>
                </a:lnTo>
                <a:lnTo>
                  <a:pt x="36" y="24"/>
                </a:lnTo>
                <a:lnTo>
                  <a:pt x="26" y="38"/>
                </a:lnTo>
                <a:lnTo>
                  <a:pt x="18" y="56"/>
                </a:lnTo>
                <a:lnTo>
                  <a:pt x="12" y="76"/>
                </a:lnTo>
                <a:lnTo>
                  <a:pt x="12" y="76"/>
                </a:lnTo>
                <a:lnTo>
                  <a:pt x="4" y="112"/>
                </a:lnTo>
                <a:lnTo>
                  <a:pt x="0" y="142"/>
                </a:lnTo>
                <a:lnTo>
                  <a:pt x="2" y="172"/>
                </a:lnTo>
                <a:lnTo>
                  <a:pt x="8" y="212"/>
                </a:lnTo>
                <a:lnTo>
                  <a:pt x="8" y="212"/>
                </a:lnTo>
                <a:close/>
                <a:moveTo>
                  <a:pt x="148" y="350"/>
                </a:moveTo>
                <a:lnTo>
                  <a:pt x="42" y="366"/>
                </a:lnTo>
                <a:lnTo>
                  <a:pt x="42" y="366"/>
                </a:lnTo>
                <a:lnTo>
                  <a:pt x="42" y="378"/>
                </a:lnTo>
                <a:lnTo>
                  <a:pt x="44" y="408"/>
                </a:lnTo>
                <a:lnTo>
                  <a:pt x="50" y="442"/>
                </a:lnTo>
                <a:lnTo>
                  <a:pt x="54" y="456"/>
                </a:lnTo>
                <a:lnTo>
                  <a:pt x="60" y="468"/>
                </a:lnTo>
                <a:lnTo>
                  <a:pt x="60" y="468"/>
                </a:lnTo>
                <a:lnTo>
                  <a:pt x="66" y="476"/>
                </a:lnTo>
                <a:lnTo>
                  <a:pt x="74" y="482"/>
                </a:lnTo>
                <a:lnTo>
                  <a:pt x="82" y="488"/>
                </a:lnTo>
                <a:lnTo>
                  <a:pt x="94" y="492"/>
                </a:lnTo>
                <a:lnTo>
                  <a:pt x="94" y="492"/>
                </a:lnTo>
                <a:lnTo>
                  <a:pt x="106" y="492"/>
                </a:lnTo>
                <a:lnTo>
                  <a:pt x="118" y="492"/>
                </a:lnTo>
                <a:lnTo>
                  <a:pt x="132" y="488"/>
                </a:lnTo>
                <a:lnTo>
                  <a:pt x="132" y="488"/>
                </a:lnTo>
                <a:lnTo>
                  <a:pt x="144" y="484"/>
                </a:lnTo>
                <a:lnTo>
                  <a:pt x="152" y="478"/>
                </a:lnTo>
                <a:lnTo>
                  <a:pt x="158" y="470"/>
                </a:lnTo>
                <a:lnTo>
                  <a:pt x="162" y="462"/>
                </a:lnTo>
                <a:lnTo>
                  <a:pt x="162" y="462"/>
                </a:lnTo>
                <a:lnTo>
                  <a:pt x="164" y="446"/>
                </a:lnTo>
                <a:lnTo>
                  <a:pt x="166" y="432"/>
                </a:lnTo>
                <a:lnTo>
                  <a:pt x="164" y="418"/>
                </a:lnTo>
                <a:lnTo>
                  <a:pt x="162" y="404"/>
                </a:lnTo>
                <a:lnTo>
                  <a:pt x="162" y="404"/>
                </a:lnTo>
                <a:lnTo>
                  <a:pt x="148" y="350"/>
                </a:lnTo>
                <a:lnTo>
                  <a:pt x="148" y="350"/>
                </a:lnTo>
                <a:close/>
              </a:path>
            </a:pathLst>
          </a:custGeom>
          <a:solidFill>
            <a:srgbClr val="2FFF8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1" name="组 1"/>
          <p:cNvGrpSpPr/>
          <p:nvPr/>
        </p:nvGrpSpPr>
        <p:grpSpPr>
          <a:xfrm>
            <a:off x="4767435" y="3978736"/>
            <a:ext cx="673067" cy="539881"/>
            <a:chOff x="301625" y="1724025"/>
            <a:chExt cx="898525" cy="720725"/>
          </a:xfrm>
          <a:solidFill>
            <a:srgbClr val="00DE64"/>
          </a:solidFill>
        </p:grpSpPr>
        <p:sp>
          <p:nvSpPr>
            <p:cNvPr id="42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26725" y="4032346"/>
            <a:ext cx="486271" cy="486271"/>
            <a:chOff x="5438775" y="2660650"/>
            <a:chExt cx="596900" cy="596900"/>
          </a:xfrm>
          <a:solidFill>
            <a:srgbClr val="00AC4E"/>
          </a:solidFill>
        </p:grpSpPr>
        <p:sp>
          <p:nvSpPr>
            <p:cNvPr id="50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Freeform 46"/>
          <p:cNvSpPr>
            <a:spLocks noEditPoints="1"/>
          </p:cNvSpPr>
          <p:nvPr/>
        </p:nvSpPr>
        <p:spPr bwMode="auto">
          <a:xfrm>
            <a:off x="9325567" y="4099596"/>
            <a:ext cx="593134" cy="366697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256" y="0"/>
              </a:cxn>
              <a:cxn ang="0">
                <a:pos x="242" y="2"/>
              </a:cxn>
              <a:cxn ang="0">
                <a:pos x="184" y="10"/>
              </a:cxn>
              <a:cxn ang="0">
                <a:pos x="114" y="42"/>
              </a:cxn>
              <a:cxn ang="0">
                <a:pos x="60" y="82"/>
              </a:cxn>
              <a:cxn ang="0">
                <a:pos x="4" y="152"/>
              </a:cxn>
              <a:cxn ang="0">
                <a:pos x="4" y="164"/>
              </a:cxn>
              <a:cxn ang="0">
                <a:pos x="48" y="222"/>
              </a:cxn>
              <a:cxn ang="0">
                <a:pos x="98" y="266"/>
              </a:cxn>
              <a:cxn ang="0">
                <a:pos x="168" y="302"/>
              </a:cxn>
              <a:cxn ang="0">
                <a:pos x="256" y="316"/>
              </a:cxn>
              <a:cxn ang="0">
                <a:pos x="316" y="308"/>
              </a:cxn>
              <a:cxn ang="0">
                <a:pos x="390" y="280"/>
              </a:cxn>
              <a:cxn ang="0">
                <a:pos x="448" y="236"/>
              </a:cxn>
              <a:cxn ang="0">
                <a:pos x="494" y="182"/>
              </a:cxn>
              <a:cxn ang="0">
                <a:pos x="510" y="158"/>
              </a:cxn>
              <a:cxn ang="0">
                <a:pos x="476" y="110"/>
              </a:cxn>
              <a:cxn ang="0">
                <a:pos x="416" y="54"/>
              </a:cxn>
              <a:cxn ang="0">
                <a:pos x="352" y="18"/>
              </a:cxn>
              <a:cxn ang="0">
                <a:pos x="268" y="2"/>
              </a:cxn>
              <a:cxn ang="0">
                <a:pos x="214" y="78"/>
              </a:cxn>
              <a:cxn ang="0">
                <a:pos x="232" y="84"/>
              </a:cxn>
              <a:cxn ang="0">
                <a:pos x="244" y="100"/>
              </a:cxn>
              <a:cxn ang="0">
                <a:pos x="248" y="112"/>
              </a:cxn>
              <a:cxn ang="0">
                <a:pos x="242" y="132"/>
              </a:cxn>
              <a:cxn ang="0">
                <a:pos x="226" y="144"/>
              </a:cxn>
              <a:cxn ang="0">
                <a:pos x="214" y="146"/>
              </a:cxn>
              <a:cxn ang="0">
                <a:pos x="194" y="140"/>
              </a:cxn>
              <a:cxn ang="0">
                <a:pos x="182" y="126"/>
              </a:cxn>
              <a:cxn ang="0">
                <a:pos x="180" y="112"/>
              </a:cxn>
              <a:cxn ang="0">
                <a:pos x="186" y="94"/>
              </a:cxn>
              <a:cxn ang="0">
                <a:pos x="200" y="82"/>
              </a:cxn>
              <a:cxn ang="0">
                <a:pos x="214" y="78"/>
              </a:cxn>
              <a:cxn ang="0">
                <a:pos x="236" y="270"/>
              </a:cxn>
              <a:cxn ang="0">
                <a:pos x="180" y="258"/>
              </a:cxn>
              <a:cxn ang="0">
                <a:pos x="122" y="228"/>
              </a:cxn>
              <a:cxn ang="0">
                <a:pos x="64" y="174"/>
              </a:cxn>
              <a:cxn ang="0">
                <a:pos x="66" y="138"/>
              </a:cxn>
              <a:cxn ang="0">
                <a:pos x="128" y="84"/>
              </a:cxn>
              <a:cxn ang="0">
                <a:pos x="138" y="96"/>
              </a:cxn>
              <a:cxn ang="0">
                <a:pos x="136" y="120"/>
              </a:cxn>
              <a:cxn ang="0">
                <a:pos x="144" y="168"/>
              </a:cxn>
              <a:cxn ang="0">
                <a:pos x="188" y="220"/>
              </a:cxn>
              <a:cxn ang="0">
                <a:pos x="242" y="240"/>
              </a:cxn>
              <a:cxn ang="0">
                <a:pos x="268" y="240"/>
              </a:cxn>
              <a:cxn ang="0">
                <a:pos x="322" y="220"/>
              </a:cxn>
              <a:cxn ang="0">
                <a:pos x="366" y="168"/>
              </a:cxn>
              <a:cxn ang="0">
                <a:pos x="376" y="120"/>
              </a:cxn>
              <a:cxn ang="0">
                <a:pos x="372" y="96"/>
              </a:cxn>
              <a:cxn ang="0">
                <a:pos x="382" y="84"/>
              </a:cxn>
              <a:cxn ang="0">
                <a:pos x="444" y="138"/>
              </a:cxn>
              <a:cxn ang="0">
                <a:pos x="446" y="174"/>
              </a:cxn>
              <a:cxn ang="0">
                <a:pos x="388" y="228"/>
              </a:cxn>
              <a:cxn ang="0">
                <a:pos x="330" y="258"/>
              </a:cxn>
              <a:cxn ang="0">
                <a:pos x="276" y="270"/>
              </a:cxn>
            </a:cxnLst>
            <a:rect l="0" t="0" r="r" b="b"/>
            <a:pathLst>
              <a:path w="510" h="316">
                <a:moveTo>
                  <a:pt x="268" y="2"/>
                </a:moveTo>
                <a:lnTo>
                  <a:pt x="268" y="2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42" y="2"/>
                </a:lnTo>
                <a:lnTo>
                  <a:pt x="242" y="2"/>
                </a:lnTo>
                <a:lnTo>
                  <a:pt x="212" y="4"/>
                </a:lnTo>
                <a:lnTo>
                  <a:pt x="184" y="10"/>
                </a:lnTo>
                <a:lnTo>
                  <a:pt x="158" y="18"/>
                </a:lnTo>
                <a:lnTo>
                  <a:pt x="136" y="28"/>
                </a:lnTo>
                <a:lnTo>
                  <a:pt x="114" y="42"/>
                </a:lnTo>
                <a:lnTo>
                  <a:pt x="94" y="54"/>
                </a:lnTo>
                <a:lnTo>
                  <a:pt x="76" y="68"/>
                </a:lnTo>
                <a:lnTo>
                  <a:pt x="60" y="82"/>
                </a:lnTo>
                <a:lnTo>
                  <a:pt x="34" y="110"/>
                </a:lnTo>
                <a:lnTo>
                  <a:pt x="16" y="134"/>
                </a:lnTo>
                <a:lnTo>
                  <a:pt x="4" y="152"/>
                </a:lnTo>
                <a:lnTo>
                  <a:pt x="0" y="158"/>
                </a:lnTo>
                <a:lnTo>
                  <a:pt x="0" y="158"/>
                </a:lnTo>
                <a:lnTo>
                  <a:pt x="4" y="164"/>
                </a:lnTo>
                <a:lnTo>
                  <a:pt x="16" y="182"/>
                </a:lnTo>
                <a:lnTo>
                  <a:pt x="36" y="208"/>
                </a:lnTo>
                <a:lnTo>
                  <a:pt x="48" y="222"/>
                </a:lnTo>
                <a:lnTo>
                  <a:pt x="62" y="236"/>
                </a:lnTo>
                <a:lnTo>
                  <a:pt x="80" y="252"/>
                </a:lnTo>
                <a:lnTo>
                  <a:pt x="98" y="266"/>
                </a:lnTo>
                <a:lnTo>
                  <a:pt x="120" y="280"/>
                </a:lnTo>
                <a:lnTo>
                  <a:pt x="142" y="292"/>
                </a:lnTo>
                <a:lnTo>
                  <a:pt x="168" y="302"/>
                </a:lnTo>
                <a:lnTo>
                  <a:pt x="194" y="308"/>
                </a:lnTo>
                <a:lnTo>
                  <a:pt x="224" y="314"/>
                </a:lnTo>
                <a:lnTo>
                  <a:pt x="256" y="316"/>
                </a:lnTo>
                <a:lnTo>
                  <a:pt x="256" y="316"/>
                </a:lnTo>
                <a:lnTo>
                  <a:pt x="286" y="314"/>
                </a:lnTo>
                <a:lnTo>
                  <a:pt x="316" y="308"/>
                </a:lnTo>
                <a:lnTo>
                  <a:pt x="342" y="302"/>
                </a:lnTo>
                <a:lnTo>
                  <a:pt x="368" y="292"/>
                </a:lnTo>
                <a:lnTo>
                  <a:pt x="390" y="280"/>
                </a:lnTo>
                <a:lnTo>
                  <a:pt x="412" y="266"/>
                </a:lnTo>
                <a:lnTo>
                  <a:pt x="430" y="252"/>
                </a:lnTo>
                <a:lnTo>
                  <a:pt x="448" y="236"/>
                </a:lnTo>
                <a:lnTo>
                  <a:pt x="462" y="222"/>
                </a:lnTo>
                <a:lnTo>
                  <a:pt x="474" y="208"/>
                </a:lnTo>
                <a:lnTo>
                  <a:pt x="494" y="182"/>
                </a:lnTo>
                <a:lnTo>
                  <a:pt x="506" y="164"/>
                </a:lnTo>
                <a:lnTo>
                  <a:pt x="510" y="158"/>
                </a:lnTo>
                <a:lnTo>
                  <a:pt x="510" y="158"/>
                </a:lnTo>
                <a:lnTo>
                  <a:pt x="506" y="152"/>
                </a:lnTo>
                <a:lnTo>
                  <a:pt x="496" y="134"/>
                </a:lnTo>
                <a:lnTo>
                  <a:pt x="476" y="110"/>
                </a:lnTo>
                <a:lnTo>
                  <a:pt x="450" y="82"/>
                </a:lnTo>
                <a:lnTo>
                  <a:pt x="434" y="68"/>
                </a:lnTo>
                <a:lnTo>
                  <a:pt x="416" y="54"/>
                </a:lnTo>
                <a:lnTo>
                  <a:pt x="396" y="42"/>
                </a:lnTo>
                <a:lnTo>
                  <a:pt x="374" y="30"/>
                </a:lnTo>
                <a:lnTo>
                  <a:pt x="352" y="18"/>
                </a:lnTo>
                <a:lnTo>
                  <a:pt x="326" y="10"/>
                </a:lnTo>
                <a:lnTo>
                  <a:pt x="298" y="4"/>
                </a:lnTo>
                <a:lnTo>
                  <a:pt x="268" y="2"/>
                </a:lnTo>
                <a:lnTo>
                  <a:pt x="268" y="2"/>
                </a:lnTo>
                <a:close/>
                <a:moveTo>
                  <a:pt x="214" y="78"/>
                </a:moveTo>
                <a:lnTo>
                  <a:pt x="214" y="78"/>
                </a:lnTo>
                <a:lnTo>
                  <a:pt x="220" y="80"/>
                </a:lnTo>
                <a:lnTo>
                  <a:pt x="226" y="82"/>
                </a:lnTo>
                <a:lnTo>
                  <a:pt x="232" y="84"/>
                </a:lnTo>
                <a:lnTo>
                  <a:pt x="238" y="88"/>
                </a:lnTo>
                <a:lnTo>
                  <a:pt x="242" y="94"/>
                </a:lnTo>
                <a:lnTo>
                  <a:pt x="244" y="100"/>
                </a:lnTo>
                <a:lnTo>
                  <a:pt x="246" y="106"/>
                </a:lnTo>
                <a:lnTo>
                  <a:pt x="248" y="112"/>
                </a:lnTo>
                <a:lnTo>
                  <a:pt x="248" y="112"/>
                </a:lnTo>
                <a:lnTo>
                  <a:pt x="246" y="120"/>
                </a:lnTo>
                <a:lnTo>
                  <a:pt x="244" y="126"/>
                </a:lnTo>
                <a:lnTo>
                  <a:pt x="242" y="132"/>
                </a:lnTo>
                <a:lnTo>
                  <a:pt x="238" y="136"/>
                </a:lnTo>
                <a:lnTo>
                  <a:pt x="232" y="140"/>
                </a:lnTo>
                <a:lnTo>
                  <a:pt x="226" y="144"/>
                </a:lnTo>
                <a:lnTo>
                  <a:pt x="220" y="146"/>
                </a:lnTo>
                <a:lnTo>
                  <a:pt x="214" y="146"/>
                </a:lnTo>
                <a:lnTo>
                  <a:pt x="214" y="146"/>
                </a:lnTo>
                <a:lnTo>
                  <a:pt x="206" y="146"/>
                </a:lnTo>
                <a:lnTo>
                  <a:pt x="200" y="144"/>
                </a:lnTo>
                <a:lnTo>
                  <a:pt x="194" y="140"/>
                </a:lnTo>
                <a:lnTo>
                  <a:pt x="190" y="136"/>
                </a:lnTo>
                <a:lnTo>
                  <a:pt x="186" y="132"/>
                </a:lnTo>
                <a:lnTo>
                  <a:pt x="182" y="126"/>
                </a:lnTo>
                <a:lnTo>
                  <a:pt x="180" y="120"/>
                </a:lnTo>
                <a:lnTo>
                  <a:pt x="180" y="112"/>
                </a:lnTo>
                <a:lnTo>
                  <a:pt x="180" y="112"/>
                </a:lnTo>
                <a:lnTo>
                  <a:pt x="180" y="106"/>
                </a:lnTo>
                <a:lnTo>
                  <a:pt x="182" y="100"/>
                </a:lnTo>
                <a:lnTo>
                  <a:pt x="186" y="94"/>
                </a:lnTo>
                <a:lnTo>
                  <a:pt x="190" y="88"/>
                </a:lnTo>
                <a:lnTo>
                  <a:pt x="194" y="84"/>
                </a:lnTo>
                <a:lnTo>
                  <a:pt x="200" y="82"/>
                </a:lnTo>
                <a:lnTo>
                  <a:pt x="206" y="80"/>
                </a:lnTo>
                <a:lnTo>
                  <a:pt x="214" y="78"/>
                </a:lnTo>
                <a:lnTo>
                  <a:pt x="214" y="78"/>
                </a:lnTo>
                <a:close/>
                <a:moveTo>
                  <a:pt x="256" y="270"/>
                </a:moveTo>
                <a:lnTo>
                  <a:pt x="256" y="270"/>
                </a:lnTo>
                <a:lnTo>
                  <a:pt x="236" y="270"/>
                </a:lnTo>
                <a:lnTo>
                  <a:pt x="216" y="268"/>
                </a:lnTo>
                <a:lnTo>
                  <a:pt x="198" y="264"/>
                </a:lnTo>
                <a:lnTo>
                  <a:pt x="180" y="258"/>
                </a:lnTo>
                <a:lnTo>
                  <a:pt x="164" y="252"/>
                </a:lnTo>
                <a:lnTo>
                  <a:pt x="150" y="246"/>
                </a:lnTo>
                <a:lnTo>
                  <a:pt x="122" y="228"/>
                </a:lnTo>
                <a:lnTo>
                  <a:pt x="98" y="210"/>
                </a:lnTo>
                <a:lnTo>
                  <a:pt x="80" y="192"/>
                </a:lnTo>
                <a:lnTo>
                  <a:pt x="64" y="174"/>
                </a:lnTo>
                <a:lnTo>
                  <a:pt x="52" y="158"/>
                </a:lnTo>
                <a:lnTo>
                  <a:pt x="52" y="158"/>
                </a:lnTo>
                <a:lnTo>
                  <a:pt x="66" y="138"/>
                </a:lnTo>
                <a:lnTo>
                  <a:pt x="86" y="116"/>
                </a:lnTo>
                <a:lnTo>
                  <a:pt x="112" y="94"/>
                </a:lnTo>
                <a:lnTo>
                  <a:pt x="128" y="84"/>
                </a:lnTo>
                <a:lnTo>
                  <a:pt x="144" y="74"/>
                </a:lnTo>
                <a:lnTo>
                  <a:pt x="144" y="74"/>
                </a:lnTo>
                <a:lnTo>
                  <a:pt x="138" y="96"/>
                </a:lnTo>
                <a:lnTo>
                  <a:pt x="136" y="108"/>
                </a:lnTo>
                <a:lnTo>
                  <a:pt x="136" y="120"/>
                </a:lnTo>
                <a:lnTo>
                  <a:pt x="136" y="120"/>
                </a:lnTo>
                <a:lnTo>
                  <a:pt x="136" y="132"/>
                </a:lnTo>
                <a:lnTo>
                  <a:pt x="138" y="144"/>
                </a:lnTo>
                <a:lnTo>
                  <a:pt x="144" y="168"/>
                </a:lnTo>
                <a:lnTo>
                  <a:pt x="156" y="188"/>
                </a:lnTo>
                <a:lnTo>
                  <a:pt x="170" y="206"/>
                </a:lnTo>
                <a:lnTo>
                  <a:pt x="188" y="220"/>
                </a:lnTo>
                <a:lnTo>
                  <a:pt x="208" y="232"/>
                </a:lnTo>
                <a:lnTo>
                  <a:pt x="230" y="238"/>
                </a:lnTo>
                <a:lnTo>
                  <a:pt x="242" y="240"/>
                </a:lnTo>
                <a:lnTo>
                  <a:pt x="256" y="240"/>
                </a:lnTo>
                <a:lnTo>
                  <a:pt x="256" y="240"/>
                </a:lnTo>
                <a:lnTo>
                  <a:pt x="268" y="240"/>
                </a:lnTo>
                <a:lnTo>
                  <a:pt x="280" y="238"/>
                </a:lnTo>
                <a:lnTo>
                  <a:pt x="302" y="232"/>
                </a:lnTo>
                <a:lnTo>
                  <a:pt x="322" y="220"/>
                </a:lnTo>
                <a:lnTo>
                  <a:pt x="340" y="206"/>
                </a:lnTo>
                <a:lnTo>
                  <a:pt x="354" y="188"/>
                </a:lnTo>
                <a:lnTo>
                  <a:pt x="366" y="168"/>
                </a:lnTo>
                <a:lnTo>
                  <a:pt x="372" y="144"/>
                </a:lnTo>
                <a:lnTo>
                  <a:pt x="374" y="132"/>
                </a:lnTo>
                <a:lnTo>
                  <a:pt x="376" y="120"/>
                </a:lnTo>
                <a:lnTo>
                  <a:pt x="376" y="120"/>
                </a:lnTo>
                <a:lnTo>
                  <a:pt x="374" y="108"/>
                </a:lnTo>
                <a:lnTo>
                  <a:pt x="372" y="96"/>
                </a:lnTo>
                <a:lnTo>
                  <a:pt x="366" y="74"/>
                </a:lnTo>
                <a:lnTo>
                  <a:pt x="366" y="74"/>
                </a:lnTo>
                <a:lnTo>
                  <a:pt x="382" y="84"/>
                </a:lnTo>
                <a:lnTo>
                  <a:pt x="398" y="94"/>
                </a:lnTo>
                <a:lnTo>
                  <a:pt x="424" y="118"/>
                </a:lnTo>
                <a:lnTo>
                  <a:pt x="444" y="138"/>
                </a:lnTo>
                <a:lnTo>
                  <a:pt x="458" y="158"/>
                </a:lnTo>
                <a:lnTo>
                  <a:pt x="458" y="158"/>
                </a:lnTo>
                <a:lnTo>
                  <a:pt x="446" y="174"/>
                </a:lnTo>
                <a:lnTo>
                  <a:pt x="430" y="192"/>
                </a:lnTo>
                <a:lnTo>
                  <a:pt x="412" y="210"/>
                </a:lnTo>
                <a:lnTo>
                  <a:pt x="388" y="228"/>
                </a:lnTo>
                <a:lnTo>
                  <a:pt x="360" y="246"/>
                </a:lnTo>
                <a:lnTo>
                  <a:pt x="346" y="252"/>
                </a:lnTo>
                <a:lnTo>
                  <a:pt x="330" y="258"/>
                </a:lnTo>
                <a:lnTo>
                  <a:pt x="312" y="264"/>
                </a:lnTo>
                <a:lnTo>
                  <a:pt x="294" y="268"/>
                </a:lnTo>
                <a:lnTo>
                  <a:pt x="276" y="270"/>
                </a:lnTo>
                <a:lnTo>
                  <a:pt x="256" y="270"/>
                </a:lnTo>
                <a:lnTo>
                  <a:pt x="256" y="270"/>
                </a:lnTo>
                <a:close/>
              </a:path>
            </a:pathLst>
          </a:cu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94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34010"/>
            <a:ext cx="5854593" cy="36952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1734010"/>
            <a:ext cx="5854593" cy="3695239"/>
          </a:xfrm>
          <a:prstGeom prst="rect">
            <a:avLst/>
          </a:prstGeom>
          <a:solidFill>
            <a:srgbClr val="00AC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60474" y="1734010"/>
            <a:ext cx="1335726" cy="33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TEXT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267450" y="2062783"/>
            <a:ext cx="250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0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03622" y="2610928"/>
            <a:ext cx="4597728" cy="244650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251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0350" y="0"/>
            <a:ext cx="5565737" cy="470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3300" dirty="0" smtClean="0"/>
              <a:t>04</a:t>
            </a:r>
            <a:endParaRPr kumimoji="1" lang="zh-CN" altLang="en-US" sz="33300" dirty="0"/>
          </a:p>
        </p:txBody>
      </p:sp>
      <p:sp>
        <p:nvSpPr>
          <p:cNvPr id="3" name="矩形 2"/>
          <p:cNvSpPr/>
          <p:nvPr/>
        </p:nvSpPr>
        <p:spPr>
          <a:xfrm>
            <a:off x="5818188" y="333065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58162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846356145"/>
              </p:ext>
            </p:extLst>
          </p:nvPr>
        </p:nvGraphicFramePr>
        <p:xfrm>
          <a:off x="1635707" y="1592451"/>
          <a:ext cx="3894262" cy="259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514751521"/>
              </p:ext>
            </p:extLst>
          </p:nvPr>
        </p:nvGraphicFramePr>
        <p:xfrm>
          <a:off x="6512507" y="1573260"/>
          <a:ext cx="3964993" cy="264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1965393" y="4331350"/>
            <a:ext cx="1335726" cy="33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TEXT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872369" y="4660123"/>
            <a:ext cx="250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0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8541" y="5208268"/>
            <a:ext cx="3569028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5043" y="4331350"/>
            <a:ext cx="1335726" cy="33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TEXT</a:t>
            </a:r>
            <a:endParaRPr lang="zh-CN" altLang="en-US" sz="3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692019" y="4660123"/>
            <a:ext cx="250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0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8191" y="5208268"/>
            <a:ext cx="3569028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230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2931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rgbClr val="103154"/>
                </a:solidFill>
              </a:rPr>
              <a:t>CONTENTS</a:t>
            </a:r>
            <a:endParaRPr kumimoji="1" lang="zh-CN" altLang="en-US" sz="4800" b="1" dirty="0">
              <a:solidFill>
                <a:srgbClr val="10315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74" y="2343933"/>
            <a:ext cx="194437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ONE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0674" y="4165391"/>
            <a:ext cx="194437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TWO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6920" y="2885705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9" name="矩形 8"/>
          <p:cNvSpPr/>
          <p:nvPr/>
        </p:nvSpPr>
        <p:spPr>
          <a:xfrm>
            <a:off x="1106920" y="4715063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54396" y="2343933"/>
            <a:ext cx="1966018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THREE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54396" y="4165391"/>
            <a:ext cx="1966018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FOUR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0642" y="2885705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050642" y="4715063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cxnSp>
        <p:nvCxnSpPr>
          <p:cNvPr id="14" name="直线连接符 16"/>
          <p:cNvCxnSpPr/>
          <p:nvPr/>
        </p:nvCxnSpPr>
        <p:spPr>
          <a:xfrm>
            <a:off x="6062301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8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734011"/>
            <a:ext cx="2552700" cy="1858964"/>
          </a:xfrm>
          <a:prstGeom prst="rect">
            <a:avLst/>
          </a:prstGeom>
          <a:blipFill rotWithShape="1">
            <a:blip r:embed="rId2"/>
            <a:srcRect/>
            <a:stretch>
              <a:fillRect l="-1" r="-3940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8284" y="1734010"/>
            <a:ext cx="2637214" cy="1858965"/>
          </a:xfrm>
          <a:prstGeom prst="rect">
            <a:avLst/>
          </a:prstGeom>
          <a:blipFill>
            <a:blip r:embed="rId3"/>
            <a:srcRect/>
            <a:stretch>
              <a:fillRect l="-4171" r="-9421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8"/>
          <p:cNvSpPr/>
          <p:nvPr/>
        </p:nvSpPr>
        <p:spPr>
          <a:xfrm>
            <a:off x="2552701" y="1737792"/>
            <a:ext cx="2322285" cy="1855184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86" r="-1086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矩形 9"/>
          <p:cNvSpPr/>
          <p:nvPr/>
        </p:nvSpPr>
        <p:spPr>
          <a:xfrm>
            <a:off x="4808438" y="1734011"/>
            <a:ext cx="1399846" cy="1858964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10769599" y="1734010"/>
            <a:ext cx="1447801" cy="1862775"/>
          </a:xfrm>
          <a:prstGeom prst="rect">
            <a:avLst/>
          </a:prstGeom>
          <a:blipFill rotWithShape="1">
            <a:blip r:embed="rId6"/>
            <a:srcRect/>
            <a:stretch>
              <a:fillRect r="-9608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45498" y="1734010"/>
            <a:ext cx="1924102" cy="1858965"/>
          </a:xfrm>
          <a:prstGeom prst="rect">
            <a:avLst/>
          </a:prstGeom>
          <a:blipFill rotWithShape="1">
            <a:blip r:embed="rId7"/>
            <a:srcRect/>
            <a:stretch>
              <a:fillRect r="-59555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51866" y="3906227"/>
            <a:ext cx="1335726" cy="33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TEXT</a:t>
            </a:r>
            <a:endParaRPr lang="zh-CN" altLang="en-US" sz="32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158842" y="4235000"/>
            <a:ext cx="2509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0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95014" y="4783145"/>
            <a:ext cx="7742160" cy="174970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556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0" y="2936882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六边形 3"/>
          <p:cNvSpPr/>
          <p:nvPr/>
        </p:nvSpPr>
        <p:spPr>
          <a:xfrm rot="19700829">
            <a:off x="705523" y="2372750"/>
            <a:ext cx="1263917" cy="1100301"/>
          </a:xfrm>
          <a:prstGeom prst="hexagon">
            <a:avLst>
              <a:gd name="adj" fmla="val 30369"/>
              <a:gd name="vf" fmla="val 115470"/>
            </a:avLst>
          </a:prstGeom>
          <a:solidFill>
            <a:srgbClr val="00A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19700829">
            <a:off x="2602522" y="2259791"/>
            <a:ext cx="1609214" cy="1400899"/>
          </a:xfrm>
          <a:prstGeom prst="hexagon">
            <a:avLst>
              <a:gd name="adj" fmla="val 30369"/>
              <a:gd name="vf" fmla="val 115470"/>
            </a:avLst>
          </a:prstGeom>
          <a:solidFill>
            <a:srgbClr val="2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9700829">
            <a:off x="4977056" y="2091914"/>
            <a:ext cx="2122385" cy="1847639"/>
          </a:xfrm>
          <a:prstGeom prst="hexagon">
            <a:avLst>
              <a:gd name="adj" fmla="val 30369"/>
              <a:gd name="vf" fmla="val 115470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19700829">
            <a:off x="7883106" y="2405927"/>
            <a:ext cx="1162502" cy="1012014"/>
          </a:xfrm>
          <a:prstGeom prst="hexagon">
            <a:avLst>
              <a:gd name="adj" fmla="val 3036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19700829">
            <a:off x="9778692" y="2199339"/>
            <a:ext cx="1794006" cy="1561769"/>
          </a:xfrm>
          <a:prstGeom prst="hexagon">
            <a:avLst>
              <a:gd name="adj" fmla="val 30369"/>
              <a:gd name="vf" fmla="val 115470"/>
            </a:avLst>
          </a:prstGeom>
          <a:solidFill>
            <a:srgbClr val="00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 4"/>
          <p:cNvGrpSpPr/>
          <p:nvPr/>
        </p:nvGrpSpPr>
        <p:grpSpPr>
          <a:xfrm>
            <a:off x="1015029" y="2525719"/>
            <a:ext cx="643757" cy="771525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2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4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20" name="Freeform 124"/>
          <p:cNvSpPr>
            <a:spLocks noEditPoints="1"/>
          </p:cNvSpPr>
          <p:nvPr/>
        </p:nvSpPr>
        <p:spPr bwMode="auto">
          <a:xfrm>
            <a:off x="8202421" y="2569921"/>
            <a:ext cx="523875" cy="6445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1" name="文本框 20"/>
          <p:cNvSpPr txBox="1"/>
          <p:nvPr/>
        </p:nvSpPr>
        <p:spPr>
          <a:xfrm>
            <a:off x="2858182" y="2623071"/>
            <a:ext cx="12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46040" y="2235281"/>
            <a:ext cx="129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84</a:t>
            </a:r>
            <a:r>
              <a:rPr lang="en-US" altLang="zh-CN" sz="4800" b="1" dirty="0">
                <a:solidFill>
                  <a:schemeClr val="bg1"/>
                </a:solidFill>
              </a:rPr>
              <a:t>%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431292" y="3015733"/>
            <a:ext cx="1175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上箭头 23"/>
          <p:cNvSpPr/>
          <p:nvPr/>
        </p:nvSpPr>
        <p:spPr>
          <a:xfrm>
            <a:off x="5867400" y="3172570"/>
            <a:ext cx="427703" cy="479094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19700829">
            <a:off x="9908617" y="2312444"/>
            <a:ext cx="1534157" cy="1335558"/>
          </a:xfrm>
          <a:prstGeom prst="hexagon">
            <a:avLst>
              <a:gd name="adj" fmla="val 30369"/>
              <a:gd name="vf" fmla="val 11547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978041" y="4495411"/>
            <a:ext cx="248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1978041" y="4867082"/>
            <a:ext cx="7694252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806041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421798" y="2425848"/>
            <a:ext cx="2599547" cy="2072335"/>
            <a:chOff x="7503886" y="1970815"/>
            <a:chExt cx="2599547" cy="2072335"/>
          </a:xfrm>
          <a:solidFill>
            <a:srgbClr val="88B40F"/>
          </a:solidFill>
        </p:grpSpPr>
        <p:sp>
          <p:nvSpPr>
            <p:cNvPr id="8" name="椭圆 7"/>
            <p:cNvSpPr/>
            <p:nvPr/>
          </p:nvSpPr>
          <p:spPr>
            <a:xfrm>
              <a:off x="7503886" y="1970815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186058" y="2736864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249415" y="2875350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1962237" y="2511771"/>
            <a:ext cx="2599547" cy="2072335"/>
            <a:chOff x="1271166" y="2284597"/>
            <a:chExt cx="2599547" cy="2072335"/>
          </a:xfrm>
          <a:solidFill>
            <a:srgbClr val="88B40F"/>
          </a:solidFill>
        </p:grpSpPr>
        <p:sp>
          <p:nvSpPr>
            <p:cNvPr id="11" name="椭圆 10"/>
            <p:cNvSpPr/>
            <p:nvPr/>
          </p:nvSpPr>
          <p:spPr>
            <a:xfrm>
              <a:off x="1271166" y="2284597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953338" y="3050646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695" y="3189132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 9"/>
          <p:cNvGrpSpPr/>
          <p:nvPr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5" name="椭圆 4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0770" y="1790555"/>
              <a:ext cx="1691489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 smtClean="0">
                  <a:solidFill>
                    <a:schemeClr val="bg1"/>
                  </a:solidFill>
                </a:rPr>
                <a:t>THANK</a:t>
              </a:r>
            </a:p>
            <a:p>
              <a:pPr algn="ctr"/>
              <a:r>
                <a:rPr kumimoji="1" lang="en-US" altLang="zh-CN" sz="4000" b="1" dirty="0" smtClean="0">
                  <a:solidFill>
                    <a:schemeClr val="bg1"/>
                  </a:solidFill>
                </a:rPr>
                <a:t>YOU</a:t>
              </a:r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76334" y="3369637"/>
              <a:ext cx="18203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FFFFFF"/>
                  </a:solidFill>
                </a:rPr>
                <a:t>PRESENTED</a:t>
              </a:r>
              <a:r>
                <a:rPr kumimoji="1" lang="zh-CN" altLang="en-US" sz="1200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FFFFFF"/>
                  </a:solidFill>
                </a:rPr>
                <a:t>BY</a:t>
              </a:r>
              <a:r>
                <a:rPr kumimoji="1" lang="zh-CN" altLang="en-US" sz="1200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1200" dirty="0" err="1" smtClean="0">
                  <a:solidFill>
                    <a:srgbClr val="FFFFFF"/>
                  </a:solidFill>
                </a:rPr>
                <a:t>OfficePLUS</a:t>
              </a:r>
              <a:endParaRPr kumimoji="1" lang="zh-CN" altLang="en-US" sz="12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7" name="图片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45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09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6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0350" y="0"/>
            <a:ext cx="5565737" cy="470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3300" dirty="0" smtClean="0"/>
              <a:t>01</a:t>
            </a:r>
            <a:endParaRPr kumimoji="1" lang="zh-CN" altLang="en-US" sz="33300" dirty="0"/>
          </a:p>
        </p:txBody>
      </p:sp>
      <p:sp>
        <p:nvSpPr>
          <p:cNvPr id="3" name="矩形 2"/>
          <p:cNvSpPr/>
          <p:nvPr/>
        </p:nvSpPr>
        <p:spPr>
          <a:xfrm>
            <a:off x="5818188" y="333065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54062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0" y="1809750"/>
            <a:ext cx="18669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first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1428750" y="2272887"/>
            <a:ext cx="359837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1485900" y="3254416"/>
            <a:ext cx="1866900" cy="381000"/>
          </a:xfrm>
          <a:prstGeom prst="rect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second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1428750" y="3717553"/>
            <a:ext cx="359837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1485900" y="4699082"/>
            <a:ext cx="18669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second</a:t>
            </a:r>
            <a:endParaRPr lang="zh-CN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1428750" y="5162219"/>
            <a:ext cx="359837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pic>
        <p:nvPicPr>
          <p:cNvPr id="12" name="图片 11" descr="woma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60" y="1776003"/>
            <a:ext cx="1275355" cy="1275355"/>
          </a:xfrm>
          <a:prstGeom prst="rect">
            <a:avLst/>
          </a:prstGeom>
        </p:spPr>
      </p:pic>
      <p:pic>
        <p:nvPicPr>
          <p:cNvPr id="13" name="图片 12" descr="man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029" y="2997738"/>
            <a:ext cx="1275356" cy="1275355"/>
          </a:xfrm>
          <a:prstGeom prst="rect">
            <a:avLst/>
          </a:prstGeom>
        </p:spPr>
      </p:pic>
      <p:pic>
        <p:nvPicPr>
          <p:cNvPr id="14" name="图片 13" descr="ma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94" y="1776003"/>
            <a:ext cx="1275355" cy="1275355"/>
          </a:xfrm>
          <a:prstGeom prst="rect">
            <a:avLst/>
          </a:prstGeom>
        </p:spPr>
      </p:pic>
      <p:pic>
        <p:nvPicPr>
          <p:cNvPr id="15" name="图片 14" descr="man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87" y="2990386"/>
            <a:ext cx="1290060" cy="129006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106677" y="1776003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823911" y="1809750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787559" y="2997738"/>
            <a:ext cx="1275355" cy="127535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06677" y="4284974"/>
            <a:ext cx="1275355" cy="1275355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823911" y="4318721"/>
            <a:ext cx="1275355" cy="127535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4" t="24109" r="30704" b="21533"/>
          <a:stretch>
            <a:fillRect/>
          </a:stretch>
        </p:blipFill>
        <p:spPr>
          <a:xfrm>
            <a:off x="5747973" y="4287009"/>
            <a:ext cx="1294588" cy="1294588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0" t="5979" r="1213" b="54784"/>
          <a:stretch>
            <a:fillRect/>
          </a:stretch>
        </p:blipFill>
        <p:spPr>
          <a:xfrm>
            <a:off x="8441428" y="4287009"/>
            <a:ext cx="1294588" cy="1294588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</p:spPr>
      </p:pic>
      <p:sp>
        <p:nvSpPr>
          <p:cNvPr id="25" name="Freeform 124"/>
          <p:cNvSpPr>
            <a:spLocks noEditPoints="1"/>
          </p:cNvSpPr>
          <p:nvPr/>
        </p:nvSpPr>
        <p:spPr bwMode="auto">
          <a:xfrm>
            <a:off x="7538547" y="1937544"/>
            <a:ext cx="411616" cy="506412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6" name="文本框 25"/>
          <p:cNvSpPr txBox="1"/>
          <p:nvPr/>
        </p:nvSpPr>
        <p:spPr>
          <a:xfrm>
            <a:off x="7376396" y="2486023"/>
            <a:ext cx="82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24"/>
          <p:cNvSpPr>
            <a:spLocks noEditPoints="1"/>
          </p:cNvSpPr>
          <p:nvPr/>
        </p:nvSpPr>
        <p:spPr bwMode="auto">
          <a:xfrm>
            <a:off x="10256457" y="1937544"/>
            <a:ext cx="411616" cy="506412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8" name="文本框 27"/>
          <p:cNvSpPr txBox="1"/>
          <p:nvPr/>
        </p:nvSpPr>
        <p:spPr>
          <a:xfrm>
            <a:off x="10094306" y="2486023"/>
            <a:ext cx="82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124"/>
          <p:cNvSpPr>
            <a:spLocks noEditPoints="1"/>
          </p:cNvSpPr>
          <p:nvPr/>
        </p:nvSpPr>
        <p:spPr bwMode="auto">
          <a:xfrm>
            <a:off x="8213136" y="3159279"/>
            <a:ext cx="411616" cy="506412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0" name="文本框 29"/>
          <p:cNvSpPr txBox="1"/>
          <p:nvPr/>
        </p:nvSpPr>
        <p:spPr>
          <a:xfrm>
            <a:off x="8050985" y="3707758"/>
            <a:ext cx="82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124"/>
          <p:cNvSpPr>
            <a:spLocks noEditPoints="1"/>
          </p:cNvSpPr>
          <p:nvPr/>
        </p:nvSpPr>
        <p:spPr bwMode="auto">
          <a:xfrm>
            <a:off x="7538547" y="4475240"/>
            <a:ext cx="411616" cy="506412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2" name="文本框 31"/>
          <p:cNvSpPr txBox="1"/>
          <p:nvPr/>
        </p:nvSpPr>
        <p:spPr>
          <a:xfrm>
            <a:off x="7376396" y="5023719"/>
            <a:ext cx="82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124"/>
          <p:cNvSpPr>
            <a:spLocks noEditPoints="1"/>
          </p:cNvSpPr>
          <p:nvPr/>
        </p:nvSpPr>
        <p:spPr bwMode="auto">
          <a:xfrm>
            <a:off x="10256457" y="4475240"/>
            <a:ext cx="411616" cy="506412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7" name="文本框 36"/>
          <p:cNvSpPr txBox="1"/>
          <p:nvPr/>
        </p:nvSpPr>
        <p:spPr>
          <a:xfrm>
            <a:off x="10094306" y="5023719"/>
            <a:ext cx="82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16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238250" y="1798109"/>
            <a:ext cx="3369586" cy="2295225"/>
            <a:chOff x="1352362" y="7607300"/>
            <a:chExt cx="2484000" cy="1692000"/>
          </a:xfrm>
        </p:grpSpPr>
        <p:graphicFrame>
          <p:nvGraphicFramePr>
            <p:cNvPr id="26" name="图表 25"/>
            <p:cNvGraphicFramePr/>
            <p:nvPr>
              <p:extLst>
                <p:ext uri="{D42A27DB-BD31-4B8C-83A1-F6EECF244321}">
                  <p14:modId xmlns:p14="http://schemas.microsoft.com/office/powerpoint/2010/main" val="1054601030"/>
                </p:ext>
              </p:extLst>
            </p:nvPr>
          </p:nvGraphicFramePr>
          <p:xfrm>
            <a:off x="1352362" y="7607300"/>
            <a:ext cx="2484000" cy="169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264963" y="8233982"/>
              <a:ext cx="729349" cy="476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85</a:t>
              </a: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%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50630" y="1802891"/>
            <a:ext cx="3369586" cy="2295225"/>
            <a:chOff x="3543550" y="7473950"/>
            <a:chExt cx="2484000" cy="169200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3785131151"/>
                </p:ext>
              </p:extLst>
            </p:nvPr>
          </p:nvGraphicFramePr>
          <p:xfrm>
            <a:off x="3543550" y="7473950"/>
            <a:ext cx="2484000" cy="169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0" name="文本框 29"/>
            <p:cNvSpPr txBox="1"/>
            <p:nvPr/>
          </p:nvSpPr>
          <p:spPr>
            <a:xfrm>
              <a:off x="4440728" y="8097106"/>
              <a:ext cx="729349" cy="476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7A37"/>
                  </a:solidFill>
                  <a:effectLst/>
                  <a:uLnTx/>
                  <a:uFillTx/>
                </a:rPr>
                <a:t>75%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A37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79414" y="1818984"/>
            <a:ext cx="3369586" cy="2295225"/>
            <a:chOff x="6390807" y="7473950"/>
            <a:chExt cx="2484000" cy="1692000"/>
          </a:xfrm>
        </p:grpSpPr>
        <p:graphicFrame>
          <p:nvGraphicFramePr>
            <p:cNvPr id="32" name="图表 31"/>
            <p:cNvGraphicFramePr/>
            <p:nvPr>
              <p:extLst>
                <p:ext uri="{D42A27DB-BD31-4B8C-83A1-F6EECF244321}">
                  <p14:modId xmlns:p14="http://schemas.microsoft.com/office/powerpoint/2010/main" val="3664091701"/>
                </p:ext>
              </p:extLst>
            </p:nvPr>
          </p:nvGraphicFramePr>
          <p:xfrm>
            <a:off x="6390807" y="7473950"/>
            <a:ext cx="2484000" cy="169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7295595" y="8085242"/>
              <a:ext cx="729349" cy="476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</a:rPr>
                <a:t>55</a:t>
              </a: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</a:rPr>
                <a:t>%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724030" y="4434706"/>
            <a:ext cx="249373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709657" y="4127326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5019680" y="4434706"/>
            <a:ext cx="249373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005307" y="4127326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8300957" y="4434706"/>
            <a:ext cx="249373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1"/>
          <p:cNvSpPr txBox="1"/>
          <p:nvPr/>
        </p:nvSpPr>
        <p:spPr>
          <a:xfrm>
            <a:off x="8286584" y="4127326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030392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-133350" y="1486361"/>
            <a:ext cx="12325350" cy="3276601"/>
          </a:xfrm>
          <a:prstGeom prst="rect">
            <a:avLst/>
          </a:prstGeom>
          <a:blipFill dpi="0" rotWithShape="1">
            <a:blip r:embed="rId2"/>
            <a:srcRect/>
            <a:stretch>
              <a:fillRect l="642" t="-44975" r="-1798" b="-217976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7"/>
          <p:cNvSpPr/>
          <p:nvPr/>
        </p:nvSpPr>
        <p:spPr>
          <a:xfrm>
            <a:off x="6553200" y="1486361"/>
            <a:ext cx="4629150" cy="3276602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17548" y="1958188"/>
            <a:ext cx="3786185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。标题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。标题数字等都可以通过点击和重新输入进行更改，顶部“开始”面板中可以对字体、字号、颜色、行距等进行修改。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0" y="5044508"/>
            <a:ext cx="18669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first</a:t>
            </a:r>
            <a:endParaRPr lang="zh-CN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5226848" y="5044508"/>
            <a:ext cx="1866900" cy="381000"/>
          </a:xfrm>
          <a:prstGeom prst="rect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second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8929696" y="5044508"/>
            <a:ext cx="18669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second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624114" y="5657864"/>
            <a:ext cx="359837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510314" y="5657864"/>
            <a:ext cx="359837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6514" y="5657864"/>
            <a:ext cx="359837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0935975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空心弧 6"/>
          <p:cNvSpPr/>
          <p:nvPr/>
        </p:nvSpPr>
        <p:spPr>
          <a:xfrm>
            <a:off x="2986978" y="2119227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6872694" y="2119227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1022465" y="2077729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 flipV="1">
            <a:off x="4924195" y="2045699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flipV="1">
            <a:off x="8814644" y="2045699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>
            <a:off x="1022465" y="2119227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2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5" name="空心弧 14"/>
          <p:cNvSpPr/>
          <p:nvPr/>
        </p:nvSpPr>
        <p:spPr>
          <a:xfrm>
            <a:off x="4924195" y="2119227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00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空心弧 15"/>
          <p:cNvSpPr/>
          <p:nvPr/>
        </p:nvSpPr>
        <p:spPr>
          <a:xfrm>
            <a:off x="8825926" y="2139976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7" name="空心弧 16"/>
          <p:cNvSpPr/>
          <p:nvPr/>
        </p:nvSpPr>
        <p:spPr>
          <a:xfrm flipV="1">
            <a:off x="6872694" y="2066448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8" name="空心弧 17"/>
          <p:cNvSpPr/>
          <p:nvPr/>
        </p:nvSpPr>
        <p:spPr>
          <a:xfrm flipV="1">
            <a:off x="2975696" y="2066448"/>
            <a:ext cx="2279375" cy="2352903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00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64986" y="1676455"/>
            <a:ext cx="199798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64890" y="1676455"/>
            <a:ext cx="199798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12381" y="1676455"/>
            <a:ext cx="199798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71821" y="3019500"/>
            <a:ext cx="1580663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31926" y="3019500"/>
            <a:ext cx="1580663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92031" y="3019500"/>
            <a:ext cx="1580663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03570" y="3019500"/>
            <a:ext cx="1580663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163999" y="3019500"/>
            <a:ext cx="1580663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95621" y="5306525"/>
            <a:ext cx="9798398" cy="102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6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95621" y="49810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079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0350" y="0"/>
            <a:ext cx="5565737" cy="470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3300" dirty="0" smtClean="0"/>
              <a:t>02</a:t>
            </a:r>
            <a:endParaRPr kumimoji="1" lang="zh-CN" altLang="en-US" sz="33300" dirty="0"/>
          </a:p>
        </p:txBody>
      </p:sp>
      <p:sp>
        <p:nvSpPr>
          <p:cNvPr id="3" name="矩形 2"/>
          <p:cNvSpPr/>
          <p:nvPr/>
        </p:nvSpPr>
        <p:spPr>
          <a:xfrm>
            <a:off x="5818188" y="333065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29915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空心弧 2"/>
          <p:cNvSpPr/>
          <p:nvPr/>
        </p:nvSpPr>
        <p:spPr>
          <a:xfrm rot="6947941">
            <a:off x="5031337" y="2796286"/>
            <a:ext cx="2158305" cy="2160515"/>
          </a:xfrm>
          <a:prstGeom prst="blockArc">
            <a:avLst>
              <a:gd name="adj1" fmla="val 11422055"/>
              <a:gd name="adj2" fmla="val 1684461"/>
              <a:gd name="adj3" fmla="val 8370"/>
            </a:avLst>
          </a:prstGeom>
          <a:solidFill>
            <a:srgbClr val="2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空心弧 3"/>
          <p:cNvSpPr/>
          <p:nvPr/>
        </p:nvSpPr>
        <p:spPr>
          <a:xfrm rot="6126508">
            <a:off x="4806006" y="2582003"/>
            <a:ext cx="2595712" cy="2595710"/>
          </a:xfrm>
          <a:prstGeom prst="blockArc">
            <a:avLst>
              <a:gd name="adj1" fmla="val 4249930"/>
              <a:gd name="adj2" fmla="val 2543982"/>
              <a:gd name="adj3" fmla="val 5805"/>
            </a:avLst>
          </a:prstGeom>
          <a:solidFill>
            <a:srgbClr val="00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 rot="4655794">
            <a:off x="4565214" y="2336789"/>
            <a:ext cx="3081716" cy="3081717"/>
          </a:xfrm>
          <a:prstGeom prst="blockArc">
            <a:avLst>
              <a:gd name="adj1" fmla="val 11280709"/>
              <a:gd name="adj2" fmla="val 4052250"/>
              <a:gd name="adj3" fmla="val 551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 rot="4697032">
            <a:off x="4300119" y="2073904"/>
            <a:ext cx="3625160" cy="3625160"/>
          </a:xfrm>
          <a:prstGeom prst="blockArc">
            <a:avLst>
              <a:gd name="adj1" fmla="val 8269014"/>
              <a:gd name="adj2" fmla="val 4052250"/>
              <a:gd name="adj3" fmla="val 5513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4207701" y="284293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80%</a:t>
            </a:r>
            <a:endParaRPr lang="zh-CN" altLang="en-US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457779" y="2288243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70%</a:t>
            </a:r>
            <a:endParaRPr lang="zh-CN" altLang="en-US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6110489" y="284293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55%</a:t>
            </a:r>
            <a:endParaRPr lang="zh-CN" altLang="en-US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4604558" y="4013421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90%</a:t>
            </a:r>
            <a:endParaRPr lang="zh-CN" altLang="en-US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8501165" y="1970905"/>
            <a:ext cx="25923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8494815" y="1672455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2FFF8D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 smtClean="0">
              <a:solidFill>
                <a:srgbClr val="2FFF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8501165" y="3942539"/>
            <a:ext cx="25923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8494815" y="3644089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 smtClean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1495812" y="2057938"/>
            <a:ext cx="25923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1489462" y="1759488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 smtClean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1495812" y="4496537"/>
            <a:ext cx="25923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1489462" y="4198087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7A37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 smtClean="0">
              <a:solidFill>
                <a:srgbClr val="007A37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5351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2408</Words>
  <Application>Microsoft Office PowerPoint</Application>
  <PresentationFormat>宽屏</PresentationFormat>
  <Paragraphs>157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Arial</vt:lpstr>
      <vt:lpstr>Bauhaus 93</vt:lpstr>
      <vt:lpstr>Calibri</vt:lpstr>
      <vt:lpstr>Calibri Light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点击此处添加标题</vt:lpstr>
      <vt:lpstr>点击此处添加标题</vt:lpstr>
      <vt:lpstr>PowerPoint 演示文稿</vt:lpstr>
      <vt:lpstr>点击此处添加标题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点击此处添加标题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44</cp:revision>
  <dcterms:created xsi:type="dcterms:W3CDTF">2015-08-05T01:47:03Z</dcterms:created>
  <dcterms:modified xsi:type="dcterms:W3CDTF">2015-10-20T04:28:56Z</dcterms:modified>
</cp:coreProperties>
</file>