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68" r:id="rId3"/>
  </p:sldMasterIdLst>
  <p:sldIdLst>
    <p:sldId id="257" r:id="rId4"/>
    <p:sldId id="258" r:id="rId5"/>
    <p:sldId id="259" r:id="rId6"/>
    <p:sldId id="268" r:id="rId7"/>
    <p:sldId id="269" r:id="rId8"/>
    <p:sldId id="260" r:id="rId9"/>
    <p:sldId id="265" r:id="rId10"/>
    <p:sldId id="270" r:id="rId11"/>
    <p:sldId id="261" r:id="rId12"/>
    <p:sldId id="271" r:id="rId13"/>
    <p:sldId id="272" r:id="rId14"/>
    <p:sldId id="262" r:id="rId15"/>
    <p:sldId id="267" r:id="rId16"/>
    <p:sldId id="264" r:id="rId17"/>
    <p:sldId id="266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E2327"/>
    <a:srgbClr val="707B87"/>
    <a:srgbClr val="5B6974"/>
    <a:srgbClr val="424A53"/>
    <a:srgbClr val="DD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932" autoAdjust="0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DD1C3E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24A53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707B87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3.0</c:v>
                </c:pt>
                <c:pt idx="1">
                  <c:v>15.0</c:v>
                </c:pt>
                <c:pt idx="2">
                  <c:v>7.0</c:v>
                </c:pt>
                <c:pt idx="3">
                  <c:v>13.0</c:v>
                </c:pt>
                <c:pt idx="4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315712"/>
        <c:axId val="858310080"/>
      </c:areaChart>
      <c:dateAx>
        <c:axId val="85831571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rgbClr val="000000"/>
                </a:solidFill>
              </a:defRPr>
            </a:pPr>
            <a:endParaRPr lang="zh-CN"/>
          </a:p>
        </c:txPr>
        <c:crossAx val="858310080"/>
        <c:crosses val="autoZero"/>
        <c:auto val="1"/>
        <c:lblOffset val="100"/>
        <c:baseTimeUnit val="days"/>
      </c:dateAx>
      <c:valAx>
        <c:axId val="858310080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rgbClr val="000000"/>
                </a:solidFill>
              </a:defRPr>
            </a:pPr>
            <a:endParaRPr lang="zh-CN"/>
          </a:p>
        </c:txPr>
        <c:crossAx val="858315712"/>
        <c:crosses val="autoZero"/>
        <c:crossBetween val="midCat"/>
      </c:valAx>
      <c:spPr>
        <a:ln>
          <a:prstDash val="sysDash"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E232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D1C3E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424A5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707B87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728164135"/>
                  <c:y val="-0.2066738778762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DD1C3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"/>
                  <c:y val="-0.1614639670908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DD1C3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424A5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728164135"/>
                  <c:y val="-0.2066738778762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424A5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07B8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23896738986715"/>
                  <c:y val="-0.03875135210180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07B87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7751A-9737-40D6-A72C-BE95E8994DC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2CFA02-867F-4C1B-AC03-6EE67FAD66AB}">
      <dgm:prSet phldrT="[文本]"/>
      <dgm:spPr/>
      <dgm:t>
        <a:bodyPr/>
        <a:lstStyle/>
        <a:p>
          <a:endParaRPr lang="zh-CN" altLang="en-US" dirty="0"/>
        </a:p>
      </dgm:t>
    </dgm:pt>
    <dgm:pt modelId="{FE419F4A-A950-424C-8465-EF7DAB2A9077}" type="parTrans" cxnId="{E583BDC0-8072-4195-9308-7956E992050A}">
      <dgm:prSet/>
      <dgm:spPr/>
      <dgm:t>
        <a:bodyPr/>
        <a:lstStyle/>
        <a:p>
          <a:endParaRPr lang="zh-CN" altLang="en-US"/>
        </a:p>
      </dgm:t>
    </dgm:pt>
    <dgm:pt modelId="{81720DB9-2616-4CB6-A036-1BBAC1ED6A84}" type="sibTrans" cxnId="{E583BDC0-8072-4195-9308-7956E992050A}">
      <dgm:prSet/>
      <dgm:spPr/>
      <dgm:t>
        <a:bodyPr/>
        <a:lstStyle/>
        <a:p>
          <a:endParaRPr lang="zh-CN" altLang="en-US"/>
        </a:p>
      </dgm:t>
    </dgm:pt>
    <dgm:pt modelId="{320A4844-A010-49D4-8CDA-E4DDB45D59D0}">
      <dgm:prSet phldrT="[文本]"/>
      <dgm:spPr/>
      <dgm:t>
        <a:bodyPr/>
        <a:lstStyle/>
        <a:p>
          <a:endParaRPr lang="zh-CN" altLang="en-US" dirty="0"/>
        </a:p>
      </dgm:t>
    </dgm:pt>
    <dgm:pt modelId="{90F6B781-FB04-4846-966F-69DBC9ACBC48}" type="parTrans" cxnId="{C483965D-FDF2-46CD-8281-565D04778727}">
      <dgm:prSet/>
      <dgm:spPr/>
      <dgm:t>
        <a:bodyPr/>
        <a:lstStyle/>
        <a:p>
          <a:endParaRPr lang="zh-CN" altLang="en-US"/>
        </a:p>
      </dgm:t>
    </dgm:pt>
    <dgm:pt modelId="{BCAED72C-F666-43B2-875B-8502B2BCAACB}" type="sibTrans" cxnId="{C483965D-FDF2-46CD-8281-565D04778727}">
      <dgm:prSet/>
      <dgm:spPr/>
      <dgm:t>
        <a:bodyPr/>
        <a:lstStyle/>
        <a:p>
          <a:endParaRPr lang="zh-CN" altLang="en-US"/>
        </a:p>
      </dgm:t>
    </dgm:pt>
    <dgm:pt modelId="{5667E66B-0998-4C05-A1DE-7C45F259FE83}">
      <dgm:prSet phldrT="[文本]"/>
      <dgm:spPr/>
      <dgm:t>
        <a:bodyPr/>
        <a:lstStyle/>
        <a:p>
          <a:endParaRPr lang="zh-CN" altLang="en-US" dirty="0"/>
        </a:p>
      </dgm:t>
    </dgm:pt>
    <dgm:pt modelId="{9C35FE9E-48CB-4F42-9101-A6276A493B49}" type="parTrans" cxnId="{036DE89F-1C34-427A-9FD2-269D26702DAC}">
      <dgm:prSet/>
      <dgm:spPr/>
      <dgm:t>
        <a:bodyPr/>
        <a:lstStyle/>
        <a:p>
          <a:endParaRPr lang="zh-CN" altLang="en-US"/>
        </a:p>
      </dgm:t>
    </dgm:pt>
    <dgm:pt modelId="{DA6348E3-2F49-4387-8E8A-05FDDFDA1169}" type="sibTrans" cxnId="{036DE89F-1C34-427A-9FD2-269D26702DAC}">
      <dgm:prSet/>
      <dgm:spPr/>
      <dgm:t>
        <a:bodyPr/>
        <a:lstStyle/>
        <a:p>
          <a:endParaRPr lang="zh-CN" altLang="en-US"/>
        </a:p>
      </dgm:t>
    </dgm:pt>
    <dgm:pt modelId="{F0FEE3AB-BC62-4EA4-9404-30DDD8EBD2A4}">
      <dgm:prSet/>
      <dgm:spPr/>
      <dgm:t>
        <a:bodyPr/>
        <a:lstStyle/>
        <a:p>
          <a:endParaRPr lang="zh-CN" altLang="en-US"/>
        </a:p>
      </dgm:t>
    </dgm:pt>
    <dgm:pt modelId="{B3D2790E-CB4C-47F1-835D-1340178FF8CE}" type="parTrans" cxnId="{6A22111B-48D5-4D8B-86DE-3C4F3C4C9592}">
      <dgm:prSet/>
      <dgm:spPr/>
      <dgm:t>
        <a:bodyPr/>
        <a:lstStyle/>
        <a:p>
          <a:endParaRPr lang="zh-CN" altLang="en-US"/>
        </a:p>
      </dgm:t>
    </dgm:pt>
    <dgm:pt modelId="{EBD3AC75-9B8A-4571-A2BA-F9A3125A20CC}" type="sibTrans" cxnId="{6A22111B-48D5-4D8B-86DE-3C4F3C4C9592}">
      <dgm:prSet/>
      <dgm:spPr/>
      <dgm:t>
        <a:bodyPr/>
        <a:lstStyle/>
        <a:p>
          <a:endParaRPr lang="zh-CN" altLang="en-US"/>
        </a:p>
      </dgm:t>
    </dgm:pt>
    <dgm:pt modelId="{614BF5F0-E980-4C2D-ADD6-066146E7C559}" type="pres">
      <dgm:prSet presAssocID="{3317751A-9737-40D6-A72C-BE95E8994DC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3BC4932-18AF-46F4-A570-BC120145EED7}" type="pres">
      <dgm:prSet presAssocID="{6F2CFA02-867F-4C1B-AC03-6EE67FAD66AB}" presName="composite" presStyleCnt="0"/>
      <dgm:spPr/>
    </dgm:pt>
    <dgm:pt modelId="{A007F431-A548-4CE8-8504-48B2A4FD26F4}" type="pres">
      <dgm:prSet presAssocID="{6F2CFA02-867F-4C1B-AC03-6EE67FAD66AB}" presName="LShape" presStyleLbl="alignNode1" presStyleIdx="0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B776443-F6E9-4280-8E69-11D20F5CCE2C}" type="pres">
      <dgm:prSet presAssocID="{6F2CFA02-867F-4C1B-AC03-6EE67FAD66A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52708A-1B11-4370-8F10-039BE0178D35}" type="pres">
      <dgm:prSet presAssocID="{6F2CFA02-867F-4C1B-AC03-6EE67FAD66AB}" presName="Triangle" presStyleLbl="alignNode1" presStyleIdx="1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6DE8268-8303-4075-84EC-7413BFA3DC0B}" type="pres">
      <dgm:prSet presAssocID="{81720DB9-2616-4CB6-A036-1BBAC1ED6A84}" presName="sibTrans" presStyleCnt="0"/>
      <dgm:spPr/>
    </dgm:pt>
    <dgm:pt modelId="{64358B3E-A8E0-4EEC-884F-7ED7CBB418AB}" type="pres">
      <dgm:prSet presAssocID="{81720DB9-2616-4CB6-A036-1BBAC1ED6A84}" presName="space" presStyleCnt="0"/>
      <dgm:spPr/>
    </dgm:pt>
    <dgm:pt modelId="{16E07630-5A02-457A-A94E-ACE2AFFE7CDF}" type="pres">
      <dgm:prSet presAssocID="{F0FEE3AB-BC62-4EA4-9404-30DDD8EBD2A4}" presName="composite" presStyleCnt="0"/>
      <dgm:spPr/>
    </dgm:pt>
    <dgm:pt modelId="{10BEA13F-B283-49F4-8ACD-14DA773535A2}" type="pres">
      <dgm:prSet presAssocID="{F0FEE3AB-BC62-4EA4-9404-30DDD8EBD2A4}" presName="LShape" presStyleLbl="alignNode1" presStyleIdx="2" presStyleCnt="7"/>
      <dgm:spPr>
        <a:solidFill>
          <a:srgbClr val="DD1C3E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09D192A-B115-4CE8-820C-6E087586A308}" type="pres">
      <dgm:prSet presAssocID="{F0FEE3AB-BC62-4EA4-9404-30DDD8EBD2A4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94D43-91D1-4C95-9270-E5516C167474}" type="pres">
      <dgm:prSet presAssocID="{F0FEE3AB-BC62-4EA4-9404-30DDD8EBD2A4}" presName="Triangle" presStyleLbl="alignNode1" presStyleIdx="3" presStyleCnt="7"/>
      <dgm:spPr>
        <a:solidFill>
          <a:srgbClr val="DD1C3E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234E112B-D847-4B06-AB90-A07A10C0D6FF}" type="pres">
      <dgm:prSet presAssocID="{EBD3AC75-9B8A-4571-A2BA-F9A3125A20CC}" presName="sibTrans" presStyleCnt="0"/>
      <dgm:spPr/>
    </dgm:pt>
    <dgm:pt modelId="{45E49C1E-DB98-47F0-95BE-48A863DC0C93}" type="pres">
      <dgm:prSet presAssocID="{EBD3AC75-9B8A-4571-A2BA-F9A3125A20CC}" presName="space" presStyleCnt="0"/>
      <dgm:spPr/>
    </dgm:pt>
    <dgm:pt modelId="{A2F2F67B-634A-485B-A2C4-F14C43E5122A}" type="pres">
      <dgm:prSet presAssocID="{320A4844-A010-49D4-8CDA-E4DDB45D59D0}" presName="composite" presStyleCnt="0"/>
      <dgm:spPr/>
    </dgm:pt>
    <dgm:pt modelId="{3B98AD64-8B7A-456C-B2DB-48D2AAC57C7C}" type="pres">
      <dgm:prSet presAssocID="{320A4844-A010-49D4-8CDA-E4DDB45D59D0}" presName="LShape" presStyleLbl="alignNode1" presStyleIdx="4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BD884F89-129B-4350-9537-F57AF1B191A8}" type="pres">
      <dgm:prSet presAssocID="{320A4844-A010-49D4-8CDA-E4DDB45D59D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8FC34-64FE-4342-AEDE-BD9107BAFF67}" type="pres">
      <dgm:prSet presAssocID="{320A4844-A010-49D4-8CDA-E4DDB45D59D0}" presName="Triangle" presStyleLbl="alignNode1" presStyleIdx="5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33437E1F-9E84-4685-86F5-136915193A52}" type="pres">
      <dgm:prSet presAssocID="{BCAED72C-F666-43B2-875B-8502B2BCAACB}" presName="sibTrans" presStyleCnt="0"/>
      <dgm:spPr/>
    </dgm:pt>
    <dgm:pt modelId="{2AAADD13-875F-4419-B29F-0E765E850D2D}" type="pres">
      <dgm:prSet presAssocID="{BCAED72C-F666-43B2-875B-8502B2BCAACB}" presName="space" presStyleCnt="0"/>
      <dgm:spPr/>
    </dgm:pt>
    <dgm:pt modelId="{40629525-F916-4E48-B508-D5CD5C943A84}" type="pres">
      <dgm:prSet presAssocID="{5667E66B-0998-4C05-A1DE-7C45F259FE83}" presName="composite" presStyleCnt="0"/>
      <dgm:spPr/>
    </dgm:pt>
    <dgm:pt modelId="{DDD02B8A-3F07-441A-936A-CC04155455D3}" type="pres">
      <dgm:prSet presAssocID="{5667E66B-0998-4C05-A1DE-7C45F259FE83}" presName="LShape" presStyleLbl="alignNode1" presStyleIdx="6" presStyleCnt="7"/>
      <dgm:spPr>
        <a:solidFill>
          <a:srgbClr val="DD1C3E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6B2E91A5-88DF-4887-BDF4-5993902478AF}" type="pres">
      <dgm:prSet presAssocID="{5667E66B-0998-4C05-A1DE-7C45F259FE8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83BDC0-8072-4195-9308-7956E992050A}" srcId="{3317751A-9737-40D6-A72C-BE95E8994DC1}" destId="{6F2CFA02-867F-4C1B-AC03-6EE67FAD66AB}" srcOrd="0" destOrd="0" parTransId="{FE419F4A-A950-424C-8465-EF7DAB2A9077}" sibTransId="{81720DB9-2616-4CB6-A036-1BBAC1ED6A84}"/>
    <dgm:cxn modelId="{6A22111B-48D5-4D8B-86DE-3C4F3C4C9592}" srcId="{3317751A-9737-40D6-A72C-BE95E8994DC1}" destId="{F0FEE3AB-BC62-4EA4-9404-30DDD8EBD2A4}" srcOrd="1" destOrd="0" parTransId="{B3D2790E-CB4C-47F1-835D-1340178FF8CE}" sibTransId="{EBD3AC75-9B8A-4571-A2BA-F9A3125A20CC}"/>
    <dgm:cxn modelId="{01205844-F902-F046-AADE-0631B11D5363}" type="presOf" srcId="{5667E66B-0998-4C05-A1DE-7C45F259FE83}" destId="{6B2E91A5-88DF-4887-BDF4-5993902478AF}" srcOrd="0" destOrd="0" presId="urn:microsoft.com/office/officeart/2009/3/layout/StepUpProcess"/>
    <dgm:cxn modelId="{E249FD11-1ED1-A54B-B03B-10604A4EE8DE}" type="presOf" srcId="{F0FEE3AB-BC62-4EA4-9404-30DDD8EBD2A4}" destId="{D09D192A-B115-4CE8-820C-6E087586A308}" srcOrd="0" destOrd="0" presId="urn:microsoft.com/office/officeart/2009/3/layout/StepUpProcess"/>
    <dgm:cxn modelId="{9C6EE72B-A29D-7A4E-A22C-467BE737A8D2}" type="presOf" srcId="{3317751A-9737-40D6-A72C-BE95E8994DC1}" destId="{614BF5F0-E980-4C2D-ADD6-066146E7C559}" srcOrd="0" destOrd="0" presId="urn:microsoft.com/office/officeart/2009/3/layout/StepUpProcess"/>
    <dgm:cxn modelId="{036DE89F-1C34-427A-9FD2-269D26702DAC}" srcId="{3317751A-9737-40D6-A72C-BE95E8994DC1}" destId="{5667E66B-0998-4C05-A1DE-7C45F259FE83}" srcOrd="3" destOrd="0" parTransId="{9C35FE9E-48CB-4F42-9101-A6276A493B49}" sibTransId="{DA6348E3-2F49-4387-8E8A-05FDDFDA1169}"/>
    <dgm:cxn modelId="{CF78A59C-A0BE-A344-8C5C-520AF7AB9602}" type="presOf" srcId="{320A4844-A010-49D4-8CDA-E4DDB45D59D0}" destId="{BD884F89-129B-4350-9537-F57AF1B191A8}" srcOrd="0" destOrd="0" presId="urn:microsoft.com/office/officeart/2009/3/layout/StepUpProcess"/>
    <dgm:cxn modelId="{0B72A932-DCE4-E146-AA3B-A15E65F62832}" type="presOf" srcId="{6F2CFA02-867F-4C1B-AC03-6EE67FAD66AB}" destId="{8B776443-F6E9-4280-8E69-11D20F5CCE2C}" srcOrd="0" destOrd="0" presId="urn:microsoft.com/office/officeart/2009/3/layout/StepUpProcess"/>
    <dgm:cxn modelId="{C483965D-FDF2-46CD-8281-565D04778727}" srcId="{3317751A-9737-40D6-A72C-BE95E8994DC1}" destId="{320A4844-A010-49D4-8CDA-E4DDB45D59D0}" srcOrd="2" destOrd="0" parTransId="{90F6B781-FB04-4846-966F-69DBC9ACBC48}" sibTransId="{BCAED72C-F666-43B2-875B-8502B2BCAACB}"/>
    <dgm:cxn modelId="{BF103FDE-91B8-D744-BFC1-E2A0625D05C5}" type="presParOf" srcId="{614BF5F0-E980-4C2D-ADD6-066146E7C559}" destId="{63BC4932-18AF-46F4-A570-BC120145EED7}" srcOrd="0" destOrd="0" presId="urn:microsoft.com/office/officeart/2009/3/layout/StepUpProcess"/>
    <dgm:cxn modelId="{16A6F71D-1CD2-6A43-9647-7DB06335AB01}" type="presParOf" srcId="{63BC4932-18AF-46F4-A570-BC120145EED7}" destId="{A007F431-A548-4CE8-8504-48B2A4FD26F4}" srcOrd="0" destOrd="0" presId="urn:microsoft.com/office/officeart/2009/3/layout/StepUpProcess"/>
    <dgm:cxn modelId="{2B7E891D-EDB0-B348-80FA-2E93AA8BE6EF}" type="presParOf" srcId="{63BC4932-18AF-46F4-A570-BC120145EED7}" destId="{8B776443-F6E9-4280-8E69-11D20F5CCE2C}" srcOrd="1" destOrd="0" presId="urn:microsoft.com/office/officeart/2009/3/layout/StepUpProcess"/>
    <dgm:cxn modelId="{72B01A8C-F537-5F4C-B104-DE2805A573A0}" type="presParOf" srcId="{63BC4932-18AF-46F4-A570-BC120145EED7}" destId="{5D52708A-1B11-4370-8F10-039BE0178D35}" srcOrd="2" destOrd="0" presId="urn:microsoft.com/office/officeart/2009/3/layout/StepUpProcess"/>
    <dgm:cxn modelId="{1CC622BD-2C6A-DF4B-9C85-A1CDE8AC48F7}" type="presParOf" srcId="{614BF5F0-E980-4C2D-ADD6-066146E7C559}" destId="{A6DE8268-8303-4075-84EC-7413BFA3DC0B}" srcOrd="1" destOrd="0" presId="urn:microsoft.com/office/officeart/2009/3/layout/StepUpProcess"/>
    <dgm:cxn modelId="{9064C5C7-BBFC-BE44-841C-6F5EBA822BDB}" type="presParOf" srcId="{A6DE8268-8303-4075-84EC-7413BFA3DC0B}" destId="{64358B3E-A8E0-4EEC-884F-7ED7CBB418AB}" srcOrd="0" destOrd="0" presId="urn:microsoft.com/office/officeart/2009/3/layout/StepUpProcess"/>
    <dgm:cxn modelId="{F1AAED13-C1D4-BF42-AA36-5AFBD185B78A}" type="presParOf" srcId="{614BF5F0-E980-4C2D-ADD6-066146E7C559}" destId="{16E07630-5A02-457A-A94E-ACE2AFFE7CDF}" srcOrd="2" destOrd="0" presId="urn:microsoft.com/office/officeart/2009/3/layout/StepUpProcess"/>
    <dgm:cxn modelId="{D59746B2-6C79-6E4C-B4A6-A34B9D58323F}" type="presParOf" srcId="{16E07630-5A02-457A-A94E-ACE2AFFE7CDF}" destId="{10BEA13F-B283-49F4-8ACD-14DA773535A2}" srcOrd="0" destOrd="0" presId="urn:microsoft.com/office/officeart/2009/3/layout/StepUpProcess"/>
    <dgm:cxn modelId="{84FBA834-7317-DA44-8172-1226C011155D}" type="presParOf" srcId="{16E07630-5A02-457A-A94E-ACE2AFFE7CDF}" destId="{D09D192A-B115-4CE8-820C-6E087586A308}" srcOrd="1" destOrd="0" presId="urn:microsoft.com/office/officeart/2009/3/layout/StepUpProcess"/>
    <dgm:cxn modelId="{96325F6D-058E-2A4A-AEEC-D0EB5CD11118}" type="presParOf" srcId="{16E07630-5A02-457A-A94E-ACE2AFFE7CDF}" destId="{D6394D43-91D1-4C95-9270-E5516C167474}" srcOrd="2" destOrd="0" presId="urn:microsoft.com/office/officeart/2009/3/layout/StepUpProcess"/>
    <dgm:cxn modelId="{9F0A142D-BF9F-DE45-AB8B-1CA5B999CD38}" type="presParOf" srcId="{614BF5F0-E980-4C2D-ADD6-066146E7C559}" destId="{234E112B-D847-4B06-AB90-A07A10C0D6FF}" srcOrd="3" destOrd="0" presId="urn:microsoft.com/office/officeart/2009/3/layout/StepUpProcess"/>
    <dgm:cxn modelId="{02E75DB0-97E8-974A-A621-341E880D9F4F}" type="presParOf" srcId="{234E112B-D847-4B06-AB90-A07A10C0D6FF}" destId="{45E49C1E-DB98-47F0-95BE-48A863DC0C93}" srcOrd="0" destOrd="0" presId="urn:microsoft.com/office/officeart/2009/3/layout/StepUpProcess"/>
    <dgm:cxn modelId="{D13C96F1-A51C-ED4E-9416-66DBAAA1F416}" type="presParOf" srcId="{614BF5F0-E980-4C2D-ADD6-066146E7C559}" destId="{A2F2F67B-634A-485B-A2C4-F14C43E5122A}" srcOrd="4" destOrd="0" presId="urn:microsoft.com/office/officeart/2009/3/layout/StepUpProcess"/>
    <dgm:cxn modelId="{D8D22265-904A-E048-BDDB-DB16A15DD5F6}" type="presParOf" srcId="{A2F2F67B-634A-485B-A2C4-F14C43E5122A}" destId="{3B98AD64-8B7A-456C-B2DB-48D2AAC57C7C}" srcOrd="0" destOrd="0" presId="urn:microsoft.com/office/officeart/2009/3/layout/StepUpProcess"/>
    <dgm:cxn modelId="{356B46D4-A733-D645-AAA5-BE2F791F666A}" type="presParOf" srcId="{A2F2F67B-634A-485B-A2C4-F14C43E5122A}" destId="{BD884F89-129B-4350-9537-F57AF1B191A8}" srcOrd="1" destOrd="0" presId="urn:microsoft.com/office/officeart/2009/3/layout/StepUpProcess"/>
    <dgm:cxn modelId="{D653C362-B6F9-2A40-84A3-2B937A9C3EBA}" type="presParOf" srcId="{A2F2F67B-634A-485B-A2C4-F14C43E5122A}" destId="{DE98FC34-64FE-4342-AEDE-BD9107BAFF67}" srcOrd="2" destOrd="0" presId="urn:microsoft.com/office/officeart/2009/3/layout/StepUpProcess"/>
    <dgm:cxn modelId="{51B11257-9265-2447-9848-A80BAC310F49}" type="presParOf" srcId="{614BF5F0-E980-4C2D-ADD6-066146E7C559}" destId="{33437E1F-9E84-4685-86F5-136915193A52}" srcOrd="5" destOrd="0" presId="urn:microsoft.com/office/officeart/2009/3/layout/StepUpProcess"/>
    <dgm:cxn modelId="{BDC4CA21-2E33-9848-A7DB-46B757DB2D49}" type="presParOf" srcId="{33437E1F-9E84-4685-86F5-136915193A52}" destId="{2AAADD13-875F-4419-B29F-0E765E850D2D}" srcOrd="0" destOrd="0" presId="urn:microsoft.com/office/officeart/2009/3/layout/StepUpProcess"/>
    <dgm:cxn modelId="{1E2596D6-748E-E14A-AC91-C42E7825C41B}" type="presParOf" srcId="{614BF5F0-E980-4C2D-ADD6-066146E7C559}" destId="{40629525-F916-4E48-B508-D5CD5C943A84}" srcOrd="6" destOrd="0" presId="urn:microsoft.com/office/officeart/2009/3/layout/StepUpProcess"/>
    <dgm:cxn modelId="{9874EF32-4434-6A49-B52C-01A6B9D77FD0}" type="presParOf" srcId="{40629525-F916-4E48-B508-D5CD5C943A84}" destId="{DDD02B8A-3F07-441A-936A-CC04155455D3}" srcOrd="0" destOrd="0" presId="urn:microsoft.com/office/officeart/2009/3/layout/StepUpProcess"/>
    <dgm:cxn modelId="{9809B3CF-CF40-D34F-A0E3-7E5BD44CAD59}" type="presParOf" srcId="{40629525-F916-4E48-B508-D5CD5C943A84}" destId="{6B2E91A5-88DF-4887-BDF4-5993902478A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7F431-A548-4CE8-8504-48B2A4FD26F4}">
      <dsp:nvSpPr>
        <dsp:cNvPr id="0" name=""/>
        <dsp:cNvSpPr/>
      </dsp:nvSpPr>
      <dsp:spPr>
        <a:xfrm rot="5400000">
          <a:off x="328013" y="1374556"/>
          <a:ext cx="980050" cy="1630781"/>
        </a:xfrm>
        <a:prstGeom prst="corner">
          <a:avLst>
            <a:gd name="adj1" fmla="val 16120"/>
            <a:gd name="adj2" fmla="val 1611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76443-F6E9-4280-8E69-11D20F5CCE2C}">
      <dsp:nvSpPr>
        <dsp:cNvPr id="0" name=""/>
        <dsp:cNvSpPr/>
      </dsp:nvSpPr>
      <dsp:spPr>
        <a:xfrm>
          <a:off x="164418" y="1861808"/>
          <a:ext cx="1472278" cy="129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 dirty="0"/>
        </a:p>
      </dsp:txBody>
      <dsp:txXfrm>
        <a:off x="164418" y="1861808"/>
        <a:ext cx="1472278" cy="1290538"/>
      </dsp:txXfrm>
    </dsp:sp>
    <dsp:sp modelId="{5D52708A-1B11-4370-8F10-039BE0178D35}">
      <dsp:nvSpPr>
        <dsp:cNvPr id="0" name=""/>
        <dsp:cNvSpPr/>
      </dsp:nvSpPr>
      <dsp:spPr>
        <a:xfrm>
          <a:off x="1358908" y="1254496"/>
          <a:ext cx="277788" cy="277788"/>
        </a:xfrm>
        <a:prstGeom prst="triangle">
          <a:avLst>
            <a:gd name="adj" fmla="val 10000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EA13F-B283-49F4-8ACD-14DA773535A2}">
      <dsp:nvSpPr>
        <dsp:cNvPr id="0" name=""/>
        <dsp:cNvSpPr/>
      </dsp:nvSpPr>
      <dsp:spPr>
        <a:xfrm rot="5400000">
          <a:off x="2130369" y="928561"/>
          <a:ext cx="980050" cy="1630781"/>
        </a:xfrm>
        <a:prstGeom prst="corner">
          <a:avLst>
            <a:gd name="adj1" fmla="val 16120"/>
            <a:gd name="adj2" fmla="val 16110"/>
          </a:avLst>
        </a:prstGeom>
        <a:solidFill>
          <a:srgbClr val="DD1C3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D192A-B115-4CE8-820C-6E087586A308}">
      <dsp:nvSpPr>
        <dsp:cNvPr id="0" name=""/>
        <dsp:cNvSpPr/>
      </dsp:nvSpPr>
      <dsp:spPr>
        <a:xfrm>
          <a:off x="1966774" y="1415813"/>
          <a:ext cx="1472278" cy="129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/>
        </a:p>
      </dsp:txBody>
      <dsp:txXfrm>
        <a:off x="1966774" y="1415813"/>
        <a:ext cx="1472278" cy="1290538"/>
      </dsp:txXfrm>
    </dsp:sp>
    <dsp:sp modelId="{D6394D43-91D1-4C95-9270-E5516C167474}">
      <dsp:nvSpPr>
        <dsp:cNvPr id="0" name=""/>
        <dsp:cNvSpPr/>
      </dsp:nvSpPr>
      <dsp:spPr>
        <a:xfrm>
          <a:off x="3161265" y="808501"/>
          <a:ext cx="277788" cy="277788"/>
        </a:xfrm>
        <a:prstGeom prst="triangle">
          <a:avLst>
            <a:gd name="adj" fmla="val 100000"/>
          </a:avLst>
        </a:prstGeom>
        <a:solidFill>
          <a:srgbClr val="DD1C3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AD64-8B7A-456C-B2DB-48D2AAC57C7C}">
      <dsp:nvSpPr>
        <dsp:cNvPr id="0" name=""/>
        <dsp:cNvSpPr/>
      </dsp:nvSpPr>
      <dsp:spPr>
        <a:xfrm rot="5400000">
          <a:off x="3932726" y="482566"/>
          <a:ext cx="980050" cy="1630781"/>
        </a:xfrm>
        <a:prstGeom prst="corner">
          <a:avLst>
            <a:gd name="adj1" fmla="val 16120"/>
            <a:gd name="adj2" fmla="val 1611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4F89-129B-4350-9537-F57AF1B191A8}">
      <dsp:nvSpPr>
        <dsp:cNvPr id="0" name=""/>
        <dsp:cNvSpPr/>
      </dsp:nvSpPr>
      <dsp:spPr>
        <a:xfrm>
          <a:off x="3769131" y="969818"/>
          <a:ext cx="1472278" cy="129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 dirty="0"/>
        </a:p>
      </dsp:txBody>
      <dsp:txXfrm>
        <a:off x="3769131" y="969818"/>
        <a:ext cx="1472278" cy="1290538"/>
      </dsp:txXfrm>
    </dsp:sp>
    <dsp:sp modelId="{DE98FC34-64FE-4342-AEDE-BD9107BAFF67}">
      <dsp:nvSpPr>
        <dsp:cNvPr id="0" name=""/>
        <dsp:cNvSpPr/>
      </dsp:nvSpPr>
      <dsp:spPr>
        <a:xfrm>
          <a:off x="4963621" y="362506"/>
          <a:ext cx="277788" cy="277788"/>
        </a:xfrm>
        <a:prstGeom prst="triangle">
          <a:avLst>
            <a:gd name="adj" fmla="val 10000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02B8A-3F07-441A-936A-CC04155455D3}">
      <dsp:nvSpPr>
        <dsp:cNvPr id="0" name=""/>
        <dsp:cNvSpPr/>
      </dsp:nvSpPr>
      <dsp:spPr>
        <a:xfrm rot="5400000">
          <a:off x="5735082" y="36571"/>
          <a:ext cx="980050" cy="1630781"/>
        </a:xfrm>
        <a:prstGeom prst="corner">
          <a:avLst>
            <a:gd name="adj1" fmla="val 16120"/>
            <a:gd name="adj2" fmla="val 16110"/>
          </a:avLst>
        </a:prstGeom>
        <a:solidFill>
          <a:srgbClr val="DD1C3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E91A5-88DF-4887-BDF4-5993902478AF}">
      <dsp:nvSpPr>
        <dsp:cNvPr id="0" name=""/>
        <dsp:cNvSpPr/>
      </dsp:nvSpPr>
      <dsp:spPr>
        <a:xfrm>
          <a:off x="5571487" y="523823"/>
          <a:ext cx="1472278" cy="129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 dirty="0"/>
        </a:p>
      </dsp:txBody>
      <dsp:txXfrm>
        <a:off x="5571487" y="523823"/>
        <a:ext cx="1472278" cy="129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00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639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127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096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026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1312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124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6908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820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22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771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3585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2057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4458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5793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6245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561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92332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0315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488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94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252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23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15/8/13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88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7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LOGO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080634"/>
            <a:ext cx="4572000" cy="125778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200" b="1" dirty="0" smtClean="0">
                <a:solidFill>
                  <a:srgbClr val="FFFFFF"/>
                </a:solidFill>
              </a:rPr>
              <a:t>2015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 红黑双色简约大气商务总结模板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4011" y="3840203"/>
            <a:ext cx="195598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251520" y="1508410"/>
            <a:ext cx="1295077" cy="943406"/>
            <a:chOff x="216595" y="2343151"/>
            <a:chExt cx="1952624" cy="1422400"/>
          </a:xfrm>
          <a:solidFill>
            <a:srgbClr val="00000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flipH="1">
              <a:off x="686495" y="2343151"/>
              <a:ext cx="760412" cy="285750"/>
            </a:xfrm>
            <a:custGeom>
              <a:avLst/>
              <a:gdLst>
                <a:gd name="T0" fmla="*/ 0 w 21"/>
                <a:gd name="T1" fmla="*/ 6 h 8"/>
                <a:gd name="T2" fmla="*/ 2 w 21"/>
                <a:gd name="T3" fmla="*/ 8 h 8"/>
                <a:gd name="T4" fmla="*/ 19 w 21"/>
                <a:gd name="T5" fmla="*/ 8 h 8"/>
                <a:gd name="T6" fmla="*/ 21 w 21"/>
                <a:gd name="T7" fmla="*/ 6 h 8"/>
                <a:gd name="T8" fmla="*/ 21 w 21"/>
                <a:gd name="T9" fmla="*/ 1 h 8"/>
                <a:gd name="T10" fmla="*/ 19 w 21"/>
                <a:gd name="T11" fmla="*/ 0 h 8"/>
                <a:gd name="T12" fmla="*/ 2 w 21"/>
                <a:gd name="T13" fmla="*/ 0 h 8"/>
                <a:gd name="T14" fmla="*/ 0 w 21"/>
                <a:gd name="T15" fmla="*/ 1 h 8"/>
                <a:gd name="T16" fmla="*/ 0 w 21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">
                  <a:moveTo>
                    <a:pt x="0" y="6"/>
                  </a:moveTo>
                  <a:cubicBezTo>
                    <a:pt x="0" y="7"/>
                    <a:pt x="1" y="8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flipH="1">
              <a:off x="867470" y="2698751"/>
              <a:ext cx="398462" cy="142875"/>
            </a:xfrm>
            <a:custGeom>
              <a:avLst/>
              <a:gdLst>
                <a:gd name="T0" fmla="*/ 0 w 11"/>
                <a:gd name="T1" fmla="*/ 3 h 4"/>
                <a:gd name="T2" fmla="*/ 1 w 11"/>
                <a:gd name="T3" fmla="*/ 4 h 4"/>
                <a:gd name="T4" fmla="*/ 10 w 11"/>
                <a:gd name="T5" fmla="*/ 4 h 4"/>
                <a:gd name="T6" fmla="*/ 11 w 11"/>
                <a:gd name="T7" fmla="*/ 3 h 4"/>
                <a:gd name="T8" fmla="*/ 11 w 11"/>
                <a:gd name="T9" fmla="*/ 1 h 4"/>
                <a:gd name="T10" fmla="*/ 10 w 11"/>
                <a:gd name="T11" fmla="*/ 0 h 4"/>
                <a:gd name="T12" fmla="*/ 1 w 11"/>
                <a:gd name="T13" fmla="*/ 0 h 4"/>
                <a:gd name="T14" fmla="*/ 0 w 11"/>
                <a:gd name="T15" fmla="*/ 1 h 4"/>
                <a:gd name="T16" fmla="*/ 0 w 11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flipH="1">
              <a:off x="1843782" y="3694113"/>
              <a:ext cx="325437" cy="714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 flipH="1">
              <a:off x="397570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68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68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 flipH="1">
              <a:off x="216595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45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45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542032" y="2913063"/>
              <a:ext cx="1627187" cy="709613"/>
            </a:xfrm>
            <a:custGeom>
              <a:avLst/>
              <a:gdLst>
                <a:gd name="T0" fmla="*/ 6 w 45"/>
                <a:gd name="T1" fmla="*/ 3 h 20"/>
                <a:gd name="T2" fmla="*/ 17 w 45"/>
                <a:gd name="T3" fmla="*/ 0 h 20"/>
                <a:gd name="T4" fmla="*/ 42 w 45"/>
                <a:gd name="T5" fmla="*/ 0 h 20"/>
                <a:gd name="T6" fmla="*/ 45 w 45"/>
                <a:gd name="T7" fmla="*/ 9 h 20"/>
                <a:gd name="T8" fmla="*/ 17 w 45"/>
                <a:gd name="T9" fmla="*/ 9 h 20"/>
                <a:gd name="T10" fmla="*/ 9 w 45"/>
                <a:gd name="T11" fmla="*/ 16 h 20"/>
                <a:gd name="T12" fmla="*/ 9 w 45"/>
                <a:gd name="T13" fmla="*/ 20 h 20"/>
                <a:gd name="T14" fmla="*/ 0 w 45"/>
                <a:gd name="T15" fmla="*/ 20 h 20"/>
                <a:gd name="T16" fmla="*/ 0 w 45"/>
                <a:gd name="T17" fmla="*/ 16 h 20"/>
                <a:gd name="T18" fmla="*/ 6 w 45"/>
                <a:gd name="T1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0">
                  <a:moveTo>
                    <a:pt x="6" y="3"/>
                  </a:moveTo>
                  <a:cubicBezTo>
                    <a:pt x="10" y="0"/>
                    <a:pt x="14" y="0"/>
                    <a:pt x="1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9"/>
                    <a:pt x="9" y="11"/>
                    <a:pt x="9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5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470595" y="3019426"/>
              <a:ext cx="1228725" cy="425450"/>
            </a:xfrm>
            <a:custGeom>
              <a:avLst/>
              <a:gdLst>
                <a:gd name="T0" fmla="*/ 5 w 34"/>
                <a:gd name="T1" fmla="*/ 6 h 12"/>
                <a:gd name="T2" fmla="*/ 17 w 34"/>
                <a:gd name="T3" fmla="*/ 12 h 12"/>
                <a:gd name="T4" fmla="*/ 30 w 34"/>
                <a:gd name="T5" fmla="*/ 6 h 12"/>
                <a:gd name="T6" fmla="*/ 17 w 34"/>
                <a:gd name="T7" fmla="*/ 0 h 12"/>
                <a:gd name="T8" fmla="*/ 5 w 3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">
                  <a:moveTo>
                    <a:pt x="5" y="6"/>
                  </a:moveTo>
                  <a:cubicBezTo>
                    <a:pt x="14" y="6"/>
                    <a:pt x="10" y="12"/>
                    <a:pt x="17" y="12"/>
                  </a:cubicBezTo>
                  <a:cubicBezTo>
                    <a:pt x="25" y="12"/>
                    <a:pt x="21" y="6"/>
                    <a:pt x="30" y="6"/>
                  </a:cubicBezTo>
                  <a:cubicBezTo>
                    <a:pt x="34" y="6"/>
                    <a:pt x="25" y="0"/>
                    <a:pt x="17" y="0"/>
                  </a:cubicBezTo>
                  <a:cubicBezTo>
                    <a:pt x="10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Freeform 12"/>
          <p:cNvSpPr>
            <a:spLocks noChangeAspect="1"/>
          </p:cNvSpPr>
          <p:nvPr/>
        </p:nvSpPr>
        <p:spPr bwMode="auto">
          <a:xfrm flipH="1">
            <a:off x="1233585" y="2518247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5"/>
          <p:cNvSpPr>
            <a:spLocks noChangeAspect="1"/>
          </p:cNvSpPr>
          <p:nvPr/>
        </p:nvSpPr>
        <p:spPr bwMode="auto">
          <a:xfrm flipH="1">
            <a:off x="1278207" y="3292634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5"/>
          <p:cNvSpPr>
            <a:spLocks noChangeAspect="1"/>
          </p:cNvSpPr>
          <p:nvPr/>
        </p:nvSpPr>
        <p:spPr bwMode="auto">
          <a:xfrm flipH="1">
            <a:off x="1088989" y="3993359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5"/>
          <p:cNvSpPr>
            <a:spLocks noChangeAspect="1"/>
          </p:cNvSpPr>
          <p:nvPr/>
        </p:nvSpPr>
        <p:spPr bwMode="auto">
          <a:xfrm flipH="1">
            <a:off x="1607712" y="3650789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4278793" y="1248457"/>
            <a:ext cx="4185516" cy="72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 smtClean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 flipH="1">
            <a:off x="3935099" y="1268996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4278793" y="2111810"/>
            <a:ext cx="4185516" cy="72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 flipH="1">
            <a:off x="3922926" y="2054907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4278793" y="2918260"/>
            <a:ext cx="4185516" cy="72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 flipH="1">
            <a:off x="3878382" y="2918260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4278793" y="3724709"/>
            <a:ext cx="4185516" cy="72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 flipH="1">
            <a:off x="3916461" y="3724709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E2327"/>
                </a:solidFill>
              </a:rPr>
              <a:t>经验教训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448" y="1106389"/>
            <a:ext cx="1928287" cy="3396128"/>
          </a:xfrm>
          <a:prstGeom prst="rect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03734" y="1106388"/>
            <a:ext cx="1928287" cy="3396128"/>
          </a:xfrm>
          <a:prstGeom prst="rect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32021" y="1106387"/>
            <a:ext cx="1928287" cy="3396128"/>
          </a:xfrm>
          <a:prstGeom prst="rect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60308" y="1106386"/>
            <a:ext cx="1928287" cy="3396128"/>
          </a:xfrm>
          <a:prstGeom prst="rect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9823" y="2121714"/>
            <a:ext cx="1659538" cy="188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</a:rPr>
              <a:t>标题数字等都可以通过点击</a:t>
            </a:r>
            <a:r>
              <a:rPr lang="zh-CN" altLang="en-US" sz="1000" dirty="0">
                <a:solidFill>
                  <a:srgbClr val="FFFFFF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838109" y="2121714"/>
            <a:ext cx="1659538" cy="188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60829" y="2121714"/>
            <a:ext cx="1659538" cy="188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682272" y="2121714"/>
            <a:ext cx="1659538" cy="188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cxnSp>
        <p:nvCxnSpPr>
          <p:cNvPr id="14" name="直接连接符 16"/>
          <p:cNvCxnSpPr/>
          <p:nvPr/>
        </p:nvCxnSpPr>
        <p:spPr>
          <a:xfrm>
            <a:off x="574006" y="2472784"/>
            <a:ext cx="80949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8"/>
          <p:cNvSpPr>
            <a:spLocks noChangeAspect="1" noEditPoints="1"/>
          </p:cNvSpPr>
          <p:nvPr/>
        </p:nvSpPr>
        <p:spPr bwMode="auto">
          <a:xfrm>
            <a:off x="1522990" y="1405229"/>
            <a:ext cx="399970" cy="482982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31"/>
          <p:cNvSpPr>
            <a:spLocks noChangeAspect="1" noEditPoints="1"/>
          </p:cNvSpPr>
          <p:nvPr/>
        </p:nvSpPr>
        <p:spPr bwMode="auto">
          <a:xfrm>
            <a:off x="7269042" y="1405229"/>
            <a:ext cx="486699" cy="482982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218"/>
          <p:cNvSpPr>
            <a:spLocks noChangeAspect="1" noEditPoints="1"/>
          </p:cNvSpPr>
          <p:nvPr/>
        </p:nvSpPr>
        <p:spPr bwMode="auto">
          <a:xfrm>
            <a:off x="3449558" y="1405229"/>
            <a:ext cx="459423" cy="482982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9"/>
          <p:cNvSpPr>
            <a:spLocks noChangeAspect="1" noEditPoints="1"/>
          </p:cNvSpPr>
          <p:nvPr/>
        </p:nvSpPr>
        <p:spPr bwMode="auto">
          <a:xfrm>
            <a:off x="5325104" y="1405229"/>
            <a:ext cx="498563" cy="482982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E2327"/>
                </a:solidFill>
              </a:rPr>
              <a:t>经验教训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726772" cy="2657138"/>
            <a:chOff x="1440256" y="1277530"/>
            <a:chExt cx="3726772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阶段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计划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962" y="122456"/>
            <a:ext cx="4137106" cy="104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DD1C3E"/>
                </a:solidFill>
              </a:rPr>
              <a:t>点击此处添加标题</a:t>
            </a:r>
            <a:endParaRPr lang="en-US" altLang="zh-CN" b="1" dirty="0" smtClean="0">
              <a:solidFill>
                <a:srgbClr val="DD1C3E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prstClr val="white"/>
              </a:solidFill>
              <a:latin typeface="Arial"/>
              <a:ea typeface="黑体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4855107" y="592415"/>
            <a:ext cx="3973583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2501457"/>
            <a:ext cx="9144000" cy="264204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6589" y="2923738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0040" y="3047294"/>
            <a:ext cx="1598479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点击此处添加简单介绍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椭圆 13"/>
          <p:cNvSpPr/>
          <p:nvPr/>
        </p:nvSpPr>
        <p:spPr>
          <a:xfrm>
            <a:off x="3155042" y="2923736"/>
            <a:ext cx="1133262" cy="113326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8493" y="3047292"/>
            <a:ext cx="1611376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点击此处添加简单介绍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椭圆 18"/>
          <p:cNvSpPr/>
          <p:nvPr/>
        </p:nvSpPr>
        <p:spPr>
          <a:xfrm>
            <a:off x="6135556" y="2923735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9008" y="3046929"/>
            <a:ext cx="1577068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点击此处添加简单介绍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713551" y="478414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rgbClr val="FFFFFF"/>
                </a:solidFill>
                <a:latin typeface="Arial"/>
                <a:ea typeface="黑体"/>
              </a:rPr>
              <a:t>LOGO | COMPANY</a:t>
            </a:r>
            <a:endParaRPr kumimoji="1" lang="zh-CN" altLang="en-US" sz="1000" dirty="0">
              <a:solidFill>
                <a:srgbClr val="FFFFFF"/>
              </a:solidFill>
              <a:latin typeface="Arial"/>
              <a:ea typeface="黑体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356173" y="3147371"/>
            <a:ext cx="771861" cy="619125"/>
            <a:chOff x="301625" y="1724025"/>
            <a:chExt cx="898525" cy="720725"/>
          </a:xfrm>
          <a:solidFill>
            <a:schemeClr val="bg1"/>
          </a:solidFill>
        </p:grpSpPr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Freeform 110"/>
          <p:cNvSpPr>
            <a:spLocks noEditPoints="1"/>
          </p:cNvSpPr>
          <p:nvPr/>
        </p:nvSpPr>
        <p:spPr bwMode="auto">
          <a:xfrm>
            <a:off x="3445543" y="3211144"/>
            <a:ext cx="549275" cy="552450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86"/>
          <p:cNvSpPr>
            <a:spLocks noEditPoints="1"/>
          </p:cNvSpPr>
          <p:nvPr/>
        </p:nvSpPr>
        <p:spPr bwMode="auto">
          <a:xfrm>
            <a:off x="6373812" y="3227068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矩形 32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FF"/>
                </a:solidFill>
              </a:rPr>
              <a:t>阶段计划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FF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FFFFFF"/>
                </a:solidFill>
              </a:rPr>
              <a:t>。</a:t>
            </a:r>
            <a:endParaRPr lang="en-US" altLang="zh-CN" sz="1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91092" y="603534"/>
            <a:ext cx="6723530" cy="3775951"/>
            <a:chOff x="1020211" y="603534"/>
            <a:chExt cx="7149370" cy="4015104"/>
          </a:xfrm>
        </p:grpSpPr>
        <p:graphicFrame>
          <p:nvGraphicFramePr>
            <p:cNvPr id="29" name="图示 1"/>
            <p:cNvGraphicFramePr/>
            <p:nvPr>
              <p:extLst>
                <p:ext uri="{D42A27DB-BD31-4B8C-83A1-F6EECF244321}">
                  <p14:modId xmlns:p14="http://schemas.microsoft.com/office/powerpoint/2010/main" val="3718788850"/>
                </p:ext>
              </p:extLst>
            </p:nvPr>
          </p:nvGraphicFramePr>
          <p:xfrm>
            <a:off x="1020211" y="1013515"/>
            <a:ext cx="7046414" cy="35142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68"/>
            <p:cNvGrpSpPr/>
            <p:nvPr/>
          </p:nvGrpSpPr>
          <p:grpSpPr>
            <a:xfrm>
              <a:off x="1196832" y="2956311"/>
              <a:ext cx="1533504" cy="1662327"/>
              <a:chOff x="7960595" y="1367873"/>
              <a:chExt cx="2364506" cy="256314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968432" y="1367873"/>
                <a:ext cx="2182975" cy="49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960595" y="1824238"/>
                <a:ext cx="2364506" cy="210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" name="组合 71"/>
            <p:cNvGrpSpPr/>
            <p:nvPr/>
          </p:nvGrpSpPr>
          <p:grpSpPr>
            <a:xfrm>
              <a:off x="3009915" y="2449758"/>
              <a:ext cx="1533504" cy="1662327"/>
              <a:chOff x="7960595" y="1367873"/>
              <a:chExt cx="2364506" cy="256314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7968434" y="1367873"/>
                <a:ext cx="2182975" cy="49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60595" y="1824238"/>
                <a:ext cx="2364506" cy="210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" name="组合 74"/>
            <p:cNvGrpSpPr/>
            <p:nvPr/>
          </p:nvGrpSpPr>
          <p:grpSpPr>
            <a:xfrm>
              <a:off x="4822996" y="1996468"/>
              <a:ext cx="1533504" cy="1662327"/>
              <a:chOff x="7960595" y="1367873"/>
              <a:chExt cx="2364506" cy="2563140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7968434" y="1367873"/>
                <a:ext cx="2182975" cy="49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960595" y="1824238"/>
                <a:ext cx="2364506" cy="210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" name="组合 77"/>
            <p:cNvGrpSpPr/>
            <p:nvPr/>
          </p:nvGrpSpPr>
          <p:grpSpPr>
            <a:xfrm>
              <a:off x="6636077" y="1533276"/>
              <a:ext cx="1533504" cy="1662327"/>
              <a:chOff x="7960595" y="1367873"/>
              <a:chExt cx="2364506" cy="2563140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968434" y="1367873"/>
                <a:ext cx="2182975" cy="49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960595" y="1824238"/>
                <a:ext cx="2364506" cy="210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Freeform 43"/>
            <p:cNvSpPr>
              <a:spLocks noEditPoints="1"/>
            </p:cNvSpPr>
            <p:nvPr/>
          </p:nvSpPr>
          <p:spPr bwMode="auto">
            <a:xfrm>
              <a:off x="1453863" y="1840826"/>
              <a:ext cx="710414" cy="681144"/>
            </a:xfrm>
            <a:custGeom>
              <a:avLst/>
              <a:gdLst>
                <a:gd name="T0" fmla="*/ 68 w 113"/>
                <a:gd name="T1" fmla="*/ 54 h 108"/>
                <a:gd name="T2" fmla="*/ 45 w 113"/>
                <a:gd name="T3" fmla="*/ 54 h 108"/>
                <a:gd name="T4" fmla="*/ 48 w 113"/>
                <a:gd name="T5" fmla="*/ 32 h 108"/>
                <a:gd name="T6" fmla="*/ 0 w 113"/>
                <a:gd name="T7" fmla="*/ 54 h 108"/>
                <a:gd name="T8" fmla="*/ 17 w 113"/>
                <a:gd name="T9" fmla="*/ 93 h 108"/>
                <a:gd name="T10" fmla="*/ 62 w 113"/>
                <a:gd name="T11" fmla="*/ 78 h 108"/>
                <a:gd name="T12" fmla="*/ 38 w 113"/>
                <a:gd name="T13" fmla="*/ 84 h 108"/>
                <a:gd name="T14" fmla="*/ 26 w 113"/>
                <a:gd name="T15" fmla="*/ 73 h 108"/>
                <a:gd name="T16" fmla="*/ 57 w 113"/>
                <a:gd name="T17" fmla="*/ 76 h 108"/>
                <a:gd name="T18" fmla="*/ 79 w 113"/>
                <a:gd name="T19" fmla="*/ 82 h 108"/>
                <a:gd name="T20" fmla="*/ 64 w 113"/>
                <a:gd name="T21" fmla="*/ 89 h 108"/>
                <a:gd name="T22" fmla="*/ 52 w 113"/>
                <a:gd name="T23" fmla="*/ 89 h 108"/>
                <a:gd name="T24" fmla="*/ 80 w 113"/>
                <a:gd name="T25" fmla="*/ 105 h 108"/>
                <a:gd name="T26" fmla="*/ 86 w 113"/>
                <a:gd name="T27" fmla="*/ 73 h 108"/>
                <a:gd name="T28" fmla="*/ 113 w 113"/>
                <a:gd name="T29" fmla="*/ 54 h 108"/>
                <a:gd name="T30" fmla="*/ 70 w 113"/>
                <a:gd name="T31" fmla="*/ 32 h 108"/>
                <a:gd name="T32" fmla="*/ 76 w 113"/>
                <a:gd name="T33" fmla="*/ 23 h 108"/>
                <a:gd name="T34" fmla="*/ 88 w 113"/>
                <a:gd name="T35" fmla="*/ 33 h 108"/>
                <a:gd name="T36" fmla="*/ 96 w 113"/>
                <a:gd name="T37" fmla="*/ 14 h 108"/>
                <a:gd name="T38" fmla="*/ 63 w 113"/>
                <a:gd name="T39" fmla="*/ 20 h 108"/>
                <a:gd name="T40" fmla="*/ 33 w 113"/>
                <a:gd name="T41" fmla="*/ 3 h 108"/>
                <a:gd name="T42" fmla="*/ 26 w 113"/>
                <a:gd name="T43" fmla="*/ 29 h 108"/>
                <a:gd name="T44" fmla="*/ 34 w 113"/>
                <a:gd name="T45" fmla="*/ 25 h 108"/>
                <a:gd name="T46" fmla="*/ 49 w 113"/>
                <a:gd name="T47" fmla="*/ 18 h 108"/>
                <a:gd name="T48" fmla="*/ 48 w 113"/>
                <a:gd name="T49" fmla="*/ 32 h 108"/>
                <a:gd name="T50" fmla="*/ 92 w 113"/>
                <a:gd name="T51" fmla="*/ 45 h 108"/>
                <a:gd name="T52" fmla="*/ 92 w 113"/>
                <a:gd name="T53" fmla="*/ 62 h 108"/>
                <a:gd name="T54" fmla="*/ 77 w 113"/>
                <a:gd name="T55" fmla="*/ 44 h 108"/>
                <a:gd name="T56" fmla="*/ 75 w 113"/>
                <a:gd name="T57" fmla="*/ 66 h 108"/>
                <a:gd name="T58" fmla="*/ 65 w 113"/>
                <a:gd name="T59" fmla="*/ 41 h 108"/>
                <a:gd name="T60" fmla="*/ 51 w 113"/>
                <a:gd name="T61" fmla="*/ 41 h 108"/>
                <a:gd name="T62" fmla="*/ 47 w 113"/>
                <a:gd name="T63" fmla="*/ 44 h 108"/>
                <a:gd name="T64" fmla="*/ 57 w 113"/>
                <a:gd name="T65" fmla="*/ 67 h 108"/>
                <a:gd name="T66" fmla="*/ 22 w 113"/>
                <a:gd name="T67" fmla="*/ 62 h 108"/>
                <a:gd name="T68" fmla="*/ 9 w 113"/>
                <a:gd name="T69" fmla="*/ 54 h 108"/>
                <a:gd name="T70" fmla="*/ 37 w 113"/>
                <a:gd name="T71" fmla="*/ 42 h 108"/>
                <a:gd name="T72" fmla="*/ 64 w 113"/>
                <a:gd name="T73" fmla="*/ 50 h 108"/>
                <a:gd name="T74" fmla="*/ 64 w 113"/>
                <a:gd name="T75" fmla="*/ 50 h 108"/>
                <a:gd name="T76" fmla="*/ 50 w 113"/>
                <a:gd name="T77" fmla="*/ 53 h 108"/>
                <a:gd name="T78" fmla="*/ 49 w 113"/>
                <a:gd name="T79" fmla="*/ 57 h 108"/>
                <a:gd name="T80" fmla="*/ 51 w 113"/>
                <a:gd name="T81" fmla="*/ 52 h 108"/>
                <a:gd name="T82" fmla="*/ 56 w 113"/>
                <a:gd name="T83" fmla="*/ 45 h 108"/>
                <a:gd name="T84" fmla="*/ 58 w 113"/>
                <a:gd name="T85" fmla="*/ 45 h 108"/>
                <a:gd name="T86" fmla="*/ 60 w 113"/>
                <a:gd name="T87" fmla="*/ 4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108">
                  <a:moveTo>
                    <a:pt x="57" y="42"/>
                  </a:moveTo>
                  <a:cubicBezTo>
                    <a:pt x="63" y="42"/>
                    <a:pt x="68" y="47"/>
                    <a:pt x="68" y="54"/>
                  </a:cubicBezTo>
                  <a:cubicBezTo>
                    <a:pt x="68" y="60"/>
                    <a:pt x="63" y="65"/>
                    <a:pt x="57" y="65"/>
                  </a:cubicBezTo>
                  <a:cubicBezTo>
                    <a:pt x="50" y="65"/>
                    <a:pt x="45" y="60"/>
                    <a:pt x="45" y="54"/>
                  </a:cubicBezTo>
                  <a:cubicBezTo>
                    <a:pt x="45" y="47"/>
                    <a:pt x="50" y="42"/>
                    <a:pt x="57" y="42"/>
                  </a:cubicBezTo>
                  <a:close/>
                  <a:moveTo>
                    <a:pt x="48" y="32"/>
                  </a:moveTo>
                  <a:cubicBezTo>
                    <a:pt x="36" y="32"/>
                    <a:pt x="26" y="34"/>
                    <a:pt x="19" y="37"/>
                  </a:cubicBezTo>
                  <a:cubicBezTo>
                    <a:pt x="7" y="41"/>
                    <a:pt x="0" y="47"/>
                    <a:pt x="0" y="54"/>
                  </a:cubicBezTo>
                  <a:cubicBezTo>
                    <a:pt x="0" y="60"/>
                    <a:pt x="7" y="66"/>
                    <a:pt x="17" y="70"/>
                  </a:cubicBezTo>
                  <a:cubicBezTo>
                    <a:pt x="13" y="80"/>
                    <a:pt x="12" y="89"/>
                    <a:pt x="17" y="93"/>
                  </a:cubicBezTo>
                  <a:cubicBezTo>
                    <a:pt x="22" y="98"/>
                    <a:pt x="31" y="98"/>
                    <a:pt x="42" y="92"/>
                  </a:cubicBezTo>
                  <a:cubicBezTo>
                    <a:pt x="48" y="89"/>
                    <a:pt x="55" y="84"/>
                    <a:pt x="6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4" y="81"/>
                    <a:pt x="41" y="83"/>
                    <a:pt x="38" y="84"/>
                  </a:cubicBezTo>
                  <a:cubicBezTo>
                    <a:pt x="31" y="88"/>
                    <a:pt x="25" y="89"/>
                    <a:pt x="23" y="87"/>
                  </a:cubicBezTo>
                  <a:cubicBezTo>
                    <a:pt x="21" y="85"/>
                    <a:pt x="23" y="80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5" y="75"/>
                    <a:pt x="45" y="76"/>
                    <a:pt x="57" y="76"/>
                  </a:cubicBezTo>
                  <a:cubicBezTo>
                    <a:pt x="64" y="76"/>
                    <a:pt x="71" y="75"/>
                    <a:pt x="77" y="74"/>
                  </a:cubicBezTo>
                  <a:cubicBezTo>
                    <a:pt x="78" y="77"/>
                    <a:pt x="78" y="80"/>
                    <a:pt x="79" y="82"/>
                  </a:cubicBezTo>
                  <a:cubicBezTo>
                    <a:pt x="79" y="90"/>
                    <a:pt x="79" y="95"/>
                    <a:pt x="76" y="96"/>
                  </a:cubicBezTo>
                  <a:cubicBezTo>
                    <a:pt x="74" y="98"/>
                    <a:pt x="69" y="95"/>
                    <a:pt x="64" y="89"/>
                  </a:cubicBezTo>
                  <a:cubicBezTo>
                    <a:pt x="62" y="88"/>
                    <a:pt x="61" y="86"/>
                    <a:pt x="60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91"/>
                    <a:pt x="56" y="93"/>
                    <a:pt x="57" y="95"/>
                  </a:cubicBezTo>
                  <a:cubicBezTo>
                    <a:pt x="65" y="104"/>
                    <a:pt x="74" y="108"/>
                    <a:pt x="80" y="105"/>
                  </a:cubicBezTo>
                  <a:cubicBezTo>
                    <a:pt x="86" y="102"/>
                    <a:pt x="89" y="93"/>
                    <a:pt x="88" y="81"/>
                  </a:cubicBezTo>
                  <a:cubicBezTo>
                    <a:pt x="87" y="79"/>
                    <a:pt x="87" y="76"/>
                    <a:pt x="86" y="73"/>
                  </a:cubicBezTo>
                  <a:cubicBezTo>
                    <a:pt x="89" y="72"/>
                    <a:pt x="92" y="71"/>
                    <a:pt x="95" y="70"/>
                  </a:cubicBezTo>
                  <a:cubicBezTo>
                    <a:pt x="106" y="67"/>
                    <a:pt x="113" y="61"/>
                    <a:pt x="113" y="54"/>
                  </a:cubicBezTo>
                  <a:cubicBezTo>
                    <a:pt x="113" y="47"/>
                    <a:pt x="106" y="41"/>
                    <a:pt x="95" y="37"/>
                  </a:cubicBezTo>
                  <a:cubicBezTo>
                    <a:pt x="88" y="35"/>
                    <a:pt x="80" y="33"/>
                    <a:pt x="70" y="32"/>
                  </a:cubicBezTo>
                  <a:cubicBezTo>
                    <a:pt x="69" y="31"/>
                    <a:pt x="69" y="29"/>
                    <a:pt x="68" y="28"/>
                  </a:cubicBezTo>
                  <a:cubicBezTo>
                    <a:pt x="70" y="26"/>
                    <a:pt x="73" y="24"/>
                    <a:pt x="76" y="23"/>
                  </a:cubicBezTo>
                  <a:cubicBezTo>
                    <a:pt x="83" y="20"/>
                    <a:pt x="88" y="18"/>
                    <a:pt x="90" y="20"/>
                  </a:cubicBezTo>
                  <a:cubicBezTo>
                    <a:pt x="92" y="22"/>
                    <a:pt x="91" y="27"/>
                    <a:pt x="88" y="33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01" y="26"/>
                    <a:pt x="101" y="18"/>
                    <a:pt x="96" y="14"/>
                  </a:cubicBezTo>
                  <a:cubicBezTo>
                    <a:pt x="91" y="9"/>
                    <a:pt x="82" y="10"/>
                    <a:pt x="72" y="15"/>
                  </a:cubicBezTo>
                  <a:cubicBezTo>
                    <a:pt x="69" y="16"/>
                    <a:pt x="66" y="18"/>
                    <a:pt x="63" y="20"/>
                  </a:cubicBezTo>
                  <a:cubicBezTo>
                    <a:pt x="60" y="17"/>
                    <a:pt x="58" y="15"/>
                    <a:pt x="56" y="12"/>
                  </a:cubicBezTo>
                  <a:cubicBezTo>
                    <a:pt x="48" y="4"/>
                    <a:pt x="39" y="0"/>
                    <a:pt x="33" y="3"/>
                  </a:cubicBezTo>
                  <a:cubicBezTo>
                    <a:pt x="27" y="6"/>
                    <a:pt x="24" y="14"/>
                    <a:pt x="26" y="26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5" y="26"/>
                    <a:pt x="34" y="25"/>
                  </a:cubicBezTo>
                  <a:cubicBezTo>
                    <a:pt x="34" y="17"/>
                    <a:pt x="34" y="12"/>
                    <a:pt x="37" y="11"/>
                  </a:cubicBezTo>
                  <a:cubicBezTo>
                    <a:pt x="39" y="10"/>
                    <a:pt x="44" y="13"/>
                    <a:pt x="49" y="18"/>
                  </a:cubicBezTo>
                  <a:cubicBezTo>
                    <a:pt x="51" y="20"/>
                    <a:pt x="53" y="23"/>
                    <a:pt x="55" y="25"/>
                  </a:cubicBezTo>
                  <a:cubicBezTo>
                    <a:pt x="53" y="27"/>
                    <a:pt x="50" y="30"/>
                    <a:pt x="48" y="32"/>
                  </a:cubicBezTo>
                  <a:close/>
                  <a:moveTo>
                    <a:pt x="75" y="42"/>
                  </a:moveTo>
                  <a:cubicBezTo>
                    <a:pt x="82" y="43"/>
                    <a:pt x="87" y="44"/>
                    <a:pt x="92" y="45"/>
                  </a:cubicBezTo>
                  <a:cubicBezTo>
                    <a:pt x="99" y="48"/>
                    <a:pt x="104" y="51"/>
                    <a:pt x="104" y="54"/>
                  </a:cubicBezTo>
                  <a:cubicBezTo>
                    <a:pt x="104" y="56"/>
                    <a:pt x="99" y="59"/>
                    <a:pt x="92" y="62"/>
                  </a:cubicBezTo>
                  <a:cubicBezTo>
                    <a:pt x="89" y="63"/>
                    <a:pt x="87" y="63"/>
                    <a:pt x="84" y="64"/>
                  </a:cubicBezTo>
                  <a:cubicBezTo>
                    <a:pt x="82" y="58"/>
                    <a:pt x="80" y="51"/>
                    <a:pt x="77" y="44"/>
                  </a:cubicBezTo>
                  <a:cubicBezTo>
                    <a:pt x="76" y="44"/>
                    <a:pt x="76" y="43"/>
                    <a:pt x="75" y="42"/>
                  </a:cubicBezTo>
                  <a:close/>
                  <a:moveTo>
                    <a:pt x="75" y="66"/>
                  </a:moveTo>
                  <a:cubicBezTo>
                    <a:pt x="73" y="60"/>
                    <a:pt x="71" y="54"/>
                    <a:pt x="69" y="48"/>
                  </a:cubicBezTo>
                  <a:cubicBezTo>
                    <a:pt x="67" y="46"/>
                    <a:pt x="66" y="43"/>
                    <a:pt x="65" y="41"/>
                  </a:cubicBezTo>
                  <a:cubicBezTo>
                    <a:pt x="62" y="41"/>
                    <a:pt x="59" y="41"/>
                    <a:pt x="57" y="41"/>
                  </a:cubicBezTo>
                  <a:cubicBezTo>
                    <a:pt x="55" y="41"/>
                    <a:pt x="53" y="41"/>
                    <a:pt x="51" y="41"/>
                  </a:cubicBezTo>
                  <a:cubicBezTo>
                    <a:pt x="50" y="42"/>
                    <a:pt x="49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1" y="51"/>
                    <a:pt x="35" y="58"/>
                    <a:pt x="31" y="64"/>
                  </a:cubicBezTo>
                  <a:cubicBezTo>
                    <a:pt x="38" y="66"/>
                    <a:pt x="47" y="67"/>
                    <a:pt x="57" y="67"/>
                  </a:cubicBezTo>
                  <a:cubicBezTo>
                    <a:pt x="63" y="67"/>
                    <a:pt x="69" y="66"/>
                    <a:pt x="75" y="66"/>
                  </a:cubicBezTo>
                  <a:close/>
                  <a:moveTo>
                    <a:pt x="2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4" y="59"/>
                    <a:pt x="9" y="56"/>
                    <a:pt x="9" y="54"/>
                  </a:cubicBezTo>
                  <a:cubicBezTo>
                    <a:pt x="9" y="51"/>
                    <a:pt x="14" y="48"/>
                    <a:pt x="22" y="45"/>
                  </a:cubicBezTo>
                  <a:cubicBezTo>
                    <a:pt x="26" y="44"/>
                    <a:pt x="31" y="43"/>
                    <a:pt x="37" y="42"/>
                  </a:cubicBezTo>
                  <a:cubicBezTo>
                    <a:pt x="31" y="49"/>
                    <a:pt x="26" y="56"/>
                    <a:pt x="22" y="62"/>
                  </a:cubicBezTo>
                  <a:close/>
                  <a:moveTo>
                    <a:pt x="64" y="50"/>
                  </a:moveTo>
                  <a:cubicBezTo>
                    <a:pt x="63" y="55"/>
                    <a:pt x="61" y="59"/>
                    <a:pt x="57" y="62"/>
                  </a:cubicBezTo>
                  <a:cubicBezTo>
                    <a:pt x="63" y="62"/>
                    <a:pt x="66" y="55"/>
                    <a:pt x="64" y="50"/>
                  </a:cubicBezTo>
                  <a:close/>
                  <a:moveTo>
                    <a:pt x="49" y="57"/>
                  </a:moveTo>
                  <a:cubicBezTo>
                    <a:pt x="49" y="55"/>
                    <a:pt x="50" y="54"/>
                    <a:pt x="50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4"/>
                    <a:pt x="48" y="55"/>
                    <a:pt x="49" y="57"/>
                  </a:cubicBezTo>
                  <a:close/>
                  <a:moveTo>
                    <a:pt x="49" y="50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7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3" y="45"/>
                    <a:pt x="50" y="47"/>
                    <a:pt x="49" y="50"/>
                  </a:cubicBezTo>
                  <a:close/>
                  <a:moveTo>
                    <a:pt x="58" y="45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9" y="46"/>
                    <a:pt x="59" y="46"/>
                    <a:pt x="60" y="46"/>
                  </a:cubicBezTo>
                  <a:cubicBezTo>
                    <a:pt x="59" y="45"/>
                    <a:pt x="58" y="45"/>
                    <a:pt x="58" y="45"/>
                  </a:cubicBez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3" name="Freeform 288"/>
            <p:cNvSpPr>
              <a:spLocks noEditPoints="1"/>
            </p:cNvSpPr>
            <p:nvPr/>
          </p:nvSpPr>
          <p:spPr bwMode="auto">
            <a:xfrm>
              <a:off x="6977300" y="603534"/>
              <a:ext cx="671726" cy="641194"/>
            </a:xfrm>
            <a:custGeom>
              <a:avLst/>
              <a:gdLst>
                <a:gd name="T0" fmla="*/ 86 w 109"/>
                <a:gd name="T1" fmla="*/ 10 h 104"/>
                <a:gd name="T2" fmla="*/ 94 w 109"/>
                <a:gd name="T3" fmla="*/ 46 h 104"/>
                <a:gd name="T4" fmla="*/ 83 w 109"/>
                <a:gd name="T5" fmla="*/ 58 h 104"/>
                <a:gd name="T6" fmla="*/ 82 w 109"/>
                <a:gd name="T7" fmla="*/ 53 h 104"/>
                <a:gd name="T8" fmla="*/ 85 w 109"/>
                <a:gd name="T9" fmla="*/ 47 h 104"/>
                <a:gd name="T10" fmla="*/ 77 w 109"/>
                <a:gd name="T11" fmla="*/ 51 h 104"/>
                <a:gd name="T12" fmla="*/ 38 w 109"/>
                <a:gd name="T13" fmla="*/ 47 h 104"/>
                <a:gd name="T14" fmla="*/ 39 w 109"/>
                <a:gd name="T15" fmla="*/ 51 h 104"/>
                <a:gd name="T16" fmla="*/ 28 w 109"/>
                <a:gd name="T17" fmla="*/ 34 h 104"/>
                <a:gd name="T18" fmla="*/ 62 w 109"/>
                <a:gd name="T19" fmla="*/ 0 h 104"/>
                <a:gd name="T20" fmla="*/ 37 w 109"/>
                <a:gd name="T21" fmla="*/ 103 h 104"/>
                <a:gd name="T22" fmla="*/ 88 w 109"/>
                <a:gd name="T23" fmla="*/ 84 h 104"/>
                <a:gd name="T24" fmla="*/ 98 w 109"/>
                <a:gd name="T25" fmla="*/ 51 h 104"/>
                <a:gd name="T26" fmla="*/ 49 w 109"/>
                <a:gd name="T27" fmla="*/ 67 h 104"/>
                <a:gd name="T28" fmla="*/ 77 w 109"/>
                <a:gd name="T29" fmla="*/ 58 h 104"/>
                <a:gd name="T30" fmla="*/ 90 w 109"/>
                <a:gd name="T31" fmla="*/ 35 h 104"/>
                <a:gd name="T32" fmla="*/ 79 w 109"/>
                <a:gd name="T33" fmla="*/ 43 h 104"/>
                <a:gd name="T34" fmla="*/ 90 w 109"/>
                <a:gd name="T35" fmla="*/ 35 h 104"/>
                <a:gd name="T36" fmla="*/ 64 w 109"/>
                <a:gd name="T37" fmla="*/ 35 h 104"/>
                <a:gd name="T38" fmla="*/ 73 w 109"/>
                <a:gd name="T39" fmla="*/ 45 h 104"/>
                <a:gd name="T40" fmla="*/ 59 w 109"/>
                <a:gd name="T41" fmla="*/ 35 h 104"/>
                <a:gd name="T42" fmla="*/ 51 w 109"/>
                <a:gd name="T43" fmla="*/ 45 h 104"/>
                <a:gd name="T44" fmla="*/ 59 w 109"/>
                <a:gd name="T45" fmla="*/ 35 h 104"/>
                <a:gd name="T46" fmla="*/ 34 w 109"/>
                <a:gd name="T47" fmla="*/ 35 h 104"/>
                <a:gd name="T48" fmla="*/ 44 w 109"/>
                <a:gd name="T49" fmla="*/ 43 h 104"/>
                <a:gd name="T50" fmla="*/ 35 w 109"/>
                <a:gd name="T51" fmla="*/ 30 h 104"/>
                <a:gd name="T52" fmla="*/ 44 w 109"/>
                <a:gd name="T53" fmla="*/ 24 h 104"/>
                <a:gd name="T54" fmla="*/ 35 w 109"/>
                <a:gd name="T55" fmla="*/ 30 h 104"/>
                <a:gd name="T56" fmla="*/ 59 w 109"/>
                <a:gd name="T57" fmla="*/ 30 h 104"/>
                <a:gd name="T58" fmla="*/ 51 w 109"/>
                <a:gd name="T59" fmla="*/ 22 h 104"/>
                <a:gd name="T60" fmla="*/ 64 w 109"/>
                <a:gd name="T61" fmla="*/ 30 h 104"/>
                <a:gd name="T62" fmla="*/ 73 w 109"/>
                <a:gd name="T63" fmla="*/ 22 h 104"/>
                <a:gd name="T64" fmla="*/ 64 w 109"/>
                <a:gd name="T65" fmla="*/ 30 h 104"/>
                <a:gd name="T66" fmla="*/ 89 w 109"/>
                <a:gd name="T67" fmla="*/ 30 h 104"/>
                <a:gd name="T68" fmla="*/ 79 w 109"/>
                <a:gd name="T69" fmla="*/ 24 h 104"/>
                <a:gd name="T70" fmla="*/ 64 w 109"/>
                <a:gd name="T71" fmla="*/ 6 h 104"/>
                <a:gd name="T72" fmla="*/ 71 w 109"/>
                <a:gd name="T73" fmla="*/ 16 h 104"/>
                <a:gd name="T74" fmla="*/ 64 w 109"/>
                <a:gd name="T75" fmla="*/ 6 h 104"/>
                <a:gd name="T76" fmla="*/ 59 w 109"/>
                <a:gd name="T77" fmla="*/ 6 h 104"/>
                <a:gd name="T78" fmla="*/ 52 w 109"/>
                <a:gd name="T79" fmla="*/ 16 h 104"/>
                <a:gd name="T80" fmla="*/ 46 w 109"/>
                <a:gd name="T81" fmla="*/ 17 h 104"/>
                <a:gd name="T82" fmla="*/ 50 w 109"/>
                <a:gd name="T83" fmla="*/ 8 h 104"/>
                <a:gd name="T84" fmla="*/ 36 w 109"/>
                <a:gd name="T85" fmla="*/ 21 h 104"/>
                <a:gd name="T86" fmla="*/ 46 w 109"/>
                <a:gd name="T87" fmla="*/ 17 h 104"/>
                <a:gd name="T88" fmla="*/ 75 w 109"/>
                <a:gd name="T89" fmla="*/ 10 h 104"/>
                <a:gd name="T90" fmla="*/ 85 w 109"/>
                <a:gd name="T91" fmla="*/ 20 h 104"/>
                <a:gd name="T92" fmla="*/ 82 w 109"/>
                <a:gd name="T93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98"/>
            <p:cNvSpPr>
              <a:spLocks noEditPoints="1"/>
            </p:cNvSpPr>
            <p:nvPr/>
          </p:nvSpPr>
          <p:spPr bwMode="auto">
            <a:xfrm>
              <a:off x="5037669" y="1053061"/>
              <a:ext cx="797742" cy="612900"/>
            </a:xfrm>
            <a:custGeom>
              <a:avLst/>
              <a:gdLst>
                <a:gd name="T0" fmla="*/ 21 w 104"/>
                <a:gd name="T1" fmla="*/ 44 h 80"/>
                <a:gd name="T2" fmla="*/ 13 w 104"/>
                <a:gd name="T3" fmla="*/ 73 h 80"/>
                <a:gd name="T4" fmla="*/ 33 w 104"/>
                <a:gd name="T5" fmla="*/ 73 h 80"/>
                <a:gd name="T6" fmla="*/ 51 w 104"/>
                <a:gd name="T7" fmla="*/ 80 h 80"/>
                <a:gd name="T8" fmla="*/ 69 w 104"/>
                <a:gd name="T9" fmla="*/ 73 h 80"/>
                <a:gd name="T10" fmla="*/ 87 w 104"/>
                <a:gd name="T11" fmla="*/ 73 h 80"/>
                <a:gd name="T12" fmla="*/ 81 w 104"/>
                <a:gd name="T13" fmla="*/ 44 h 80"/>
                <a:gd name="T14" fmla="*/ 86 w 104"/>
                <a:gd name="T15" fmla="*/ 44 h 80"/>
                <a:gd name="T16" fmla="*/ 86 w 104"/>
                <a:gd name="T17" fmla="*/ 28 h 80"/>
                <a:gd name="T18" fmla="*/ 97 w 104"/>
                <a:gd name="T19" fmla="*/ 25 h 80"/>
                <a:gd name="T20" fmla="*/ 97 w 104"/>
                <a:gd name="T21" fmla="*/ 34 h 80"/>
                <a:gd name="T22" fmla="*/ 95 w 104"/>
                <a:gd name="T23" fmla="*/ 51 h 80"/>
                <a:gd name="T24" fmla="*/ 103 w 104"/>
                <a:gd name="T25" fmla="*/ 51 h 80"/>
                <a:gd name="T26" fmla="*/ 101 w 104"/>
                <a:gd name="T27" fmla="*/ 34 h 80"/>
                <a:gd name="T28" fmla="*/ 101 w 104"/>
                <a:gd name="T29" fmla="*/ 23 h 80"/>
                <a:gd name="T30" fmla="*/ 104 w 104"/>
                <a:gd name="T31" fmla="*/ 22 h 80"/>
                <a:gd name="T32" fmla="*/ 104 w 104"/>
                <a:gd name="T33" fmla="*/ 15 h 80"/>
                <a:gd name="T34" fmla="*/ 52 w 104"/>
                <a:gd name="T35" fmla="*/ 0 h 80"/>
                <a:gd name="T36" fmla="*/ 0 w 104"/>
                <a:gd name="T37" fmla="*/ 15 h 80"/>
                <a:gd name="T38" fmla="*/ 0 w 104"/>
                <a:gd name="T39" fmla="*/ 22 h 80"/>
                <a:gd name="T40" fmla="*/ 19 w 104"/>
                <a:gd name="T41" fmla="*/ 28 h 80"/>
                <a:gd name="T42" fmla="*/ 19 w 104"/>
                <a:gd name="T43" fmla="*/ 44 h 80"/>
                <a:gd name="T44" fmla="*/ 21 w 104"/>
                <a:gd name="T45" fmla="*/ 44 h 80"/>
                <a:gd name="T46" fmla="*/ 71 w 104"/>
                <a:gd name="T47" fmla="*/ 44 h 80"/>
                <a:gd name="T48" fmla="*/ 72 w 104"/>
                <a:gd name="T49" fmla="*/ 48 h 80"/>
                <a:gd name="T50" fmla="*/ 65 w 104"/>
                <a:gd name="T51" fmla="*/ 66 h 80"/>
                <a:gd name="T52" fmla="*/ 51 w 104"/>
                <a:gd name="T53" fmla="*/ 73 h 80"/>
                <a:gd name="T54" fmla="*/ 37 w 104"/>
                <a:gd name="T55" fmla="*/ 66 h 80"/>
                <a:gd name="T56" fmla="*/ 31 w 104"/>
                <a:gd name="T57" fmla="*/ 48 h 80"/>
                <a:gd name="T58" fmla="*/ 31 w 104"/>
                <a:gd name="T59" fmla="*/ 44 h 80"/>
                <a:gd name="T60" fmla="*/ 71 w 104"/>
                <a:gd name="T6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Freeform 76"/>
            <p:cNvSpPr>
              <a:spLocks noEditPoints="1"/>
            </p:cNvSpPr>
            <p:nvPr/>
          </p:nvSpPr>
          <p:spPr bwMode="auto">
            <a:xfrm>
              <a:off x="3306164" y="1334802"/>
              <a:ext cx="589614" cy="736284"/>
            </a:xfrm>
            <a:custGeom>
              <a:avLst/>
              <a:gdLst>
                <a:gd name="T0" fmla="*/ 49 w 85"/>
                <a:gd name="T1" fmla="*/ 26 h 106"/>
                <a:gd name="T2" fmla="*/ 33 w 85"/>
                <a:gd name="T3" fmla="*/ 22 h 106"/>
                <a:gd name="T4" fmla="*/ 26 w 85"/>
                <a:gd name="T5" fmla="*/ 42 h 106"/>
                <a:gd name="T6" fmla="*/ 34 w 85"/>
                <a:gd name="T7" fmla="*/ 55 h 106"/>
                <a:gd name="T8" fmla="*/ 35 w 85"/>
                <a:gd name="T9" fmla="*/ 59 h 106"/>
                <a:gd name="T10" fmla="*/ 49 w 85"/>
                <a:gd name="T11" fmla="*/ 63 h 106"/>
                <a:gd name="T12" fmla="*/ 63 w 85"/>
                <a:gd name="T13" fmla="*/ 59 h 106"/>
                <a:gd name="T14" fmla="*/ 63 w 85"/>
                <a:gd name="T15" fmla="*/ 55 h 106"/>
                <a:gd name="T16" fmla="*/ 72 w 85"/>
                <a:gd name="T17" fmla="*/ 42 h 106"/>
                <a:gd name="T18" fmla="*/ 64 w 85"/>
                <a:gd name="T19" fmla="*/ 22 h 106"/>
                <a:gd name="T20" fmla="*/ 49 w 85"/>
                <a:gd name="T21" fmla="*/ 26 h 106"/>
                <a:gd name="T22" fmla="*/ 84 w 85"/>
                <a:gd name="T23" fmla="*/ 77 h 106"/>
                <a:gd name="T24" fmla="*/ 14 w 85"/>
                <a:gd name="T25" fmla="*/ 77 h 106"/>
                <a:gd name="T26" fmla="*/ 11 w 85"/>
                <a:gd name="T27" fmla="*/ 87 h 106"/>
                <a:gd name="T28" fmla="*/ 11 w 85"/>
                <a:gd name="T29" fmla="*/ 87 h 106"/>
                <a:gd name="T30" fmla="*/ 14 w 85"/>
                <a:gd name="T31" fmla="*/ 96 h 106"/>
                <a:gd name="T32" fmla="*/ 85 w 85"/>
                <a:gd name="T33" fmla="*/ 96 h 106"/>
                <a:gd name="T34" fmla="*/ 85 w 85"/>
                <a:gd name="T35" fmla="*/ 106 h 106"/>
                <a:gd name="T36" fmla="*/ 12 w 85"/>
                <a:gd name="T37" fmla="*/ 106 h 106"/>
                <a:gd name="T38" fmla="*/ 10 w 85"/>
                <a:gd name="T39" fmla="*/ 106 h 106"/>
                <a:gd name="T40" fmla="*/ 8 w 85"/>
                <a:gd name="T41" fmla="*/ 105 h 106"/>
                <a:gd name="T42" fmla="*/ 7 w 85"/>
                <a:gd name="T43" fmla="*/ 104 h 106"/>
                <a:gd name="T44" fmla="*/ 0 w 85"/>
                <a:gd name="T45" fmla="*/ 87 h 106"/>
                <a:gd name="T46" fmla="*/ 0 w 85"/>
                <a:gd name="T47" fmla="*/ 87 h 106"/>
                <a:gd name="T48" fmla="*/ 7 w 85"/>
                <a:gd name="T49" fmla="*/ 69 h 106"/>
                <a:gd name="T50" fmla="*/ 8 w 85"/>
                <a:gd name="T51" fmla="*/ 68 h 106"/>
                <a:gd name="T52" fmla="*/ 9 w 85"/>
                <a:gd name="T53" fmla="*/ 66 h 106"/>
                <a:gd name="T54" fmla="*/ 12 w 85"/>
                <a:gd name="T55" fmla="*/ 66 h 106"/>
                <a:gd name="T56" fmla="*/ 84 w 85"/>
                <a:gd name="T57" fmla="*/ 66 h 106"/>
                <a:gd name="T58" fmla="*/ 84 w 85"/>
                <a:gd name="T59" fmla="*/ 77 h 106"/>
                <a:gd name="T60" fmla="*/ 16 w 85"/>
                <a:gd name="T61" fmla="*/ 91 h 106"/>
                <a:gd name="T62" fmla="*/ 16 w 85"/>
                <a:gd name="T63" fmla="*/ 93 h 106"/>
                <a:gd name="T64" fmla="*/ 78 w 85"/>
                <a:gd name="T65" fmla="*/ 93 h 106"/>
                <a:gd name="T66" fmla="*/ 78 w 85"/>
                <a:gd name="T67" fmla="*/ 91 h 106"/>
                <a:gd name="T68" fmla="*/ 16 w 85"/>
                <a:gd name="T69" fmla="*/ 91 h 106"/>
                <a:gd name="T70" fmla="*/ 16 w 85"/>
                <a:gd name="T71" fmla="*/ 80 h 106"/>
                <a:gd name="T72" fmla="*/ 16 w 85"/>
                <a:gd name="T73" fmla="*/ 82 h 106"/>
                <a:gd name="T74" fmla="*/ 78 w 85"/>
                <a:gd name="T75" fmla="*/ 82 h 106"/>
                <a:gd name="T76" fmla="*/ 78 w 85"/>
                <a:gd name="T77" fmla="*/ 80 h 106"/>
                <a:gd name="T78" fmla="*/ 16 w 85"/>
                <a:gd name="T79" fmla="*/ 80 h 106"/>
                <a:gd name="T80" fmla="*/ 16 w 85"/>
                <a:gd name="T81" fmla="*/ 85 h 106"/>
                <a:gd name="T82" fmla="*/ 16 w 85"/>
                <a:gd name="T83" fmla="*/ 88 h 106"/>
                <a:gd name="T84" fmla="*/ 78 w 85"/>
                <a:gd name="T85" fmla="*/ 88 h 106"/>
                <a:gd name="T86" fmla="*/ 78 w 85"/>
                <a:gd name="T87" fmla="*/ 85 h 106"/>
                <a:gd name="T88" fmla="*/ 16 w 85"/>
                <a:gd name="T89" fmla="*/ 85 h 106"/>
                <a:gd name="T90" fmla="*/ 50 w 85"/>
                <a:gd name="T91" fmla="*/ 10 h 106"/>
                <a:gd name="T92" fmla="*/ 73 w 85"/>
                <a:gd name="T93" fmla="*/ 8 h 106"/>
                <a:gd name="T94" fmla="*/ 51 w 85"/>
                <a:gd name="T95" fmla="*/ 15 h 106"/>
                <a:gd name="T96" fmla="*/ 50 w 85"/>
                <a:gd name="T97" fmla="*/ 24 h 106"/>
                <a:gd name="T98" fmla="*/ 48 w 85"/>
                <a:gd name="T99" fmla="*/ 24 h 106"/>
                <a:gd name="T100" fmla="*/ 40 w 85"/>
                <a:gd name="T101" fmla="*/ 8 h 106"/>
                <a:gd name="T102" fmla="*/ 46 w 85"/>
                <a:gd name="T103" fmla="*/ 4 h 106"/>
                <a:gd name="T104" fmla="*/ 50 w 85"/>
                <a:gd name="T105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06">
                  <a:moveTo>
                    <a:pt x="49" y="26"/>
                  </a:moveTo>
                  <a:cubicBezTo>
                    <a:pt x="47" y="24"/>
                    <a:pt x="40" y="19"/>
                    <a:pt x="33" y="22"/>
                  </a:cubicBezTo>
                  <a:cubicBezTo>
                    <a:pt x="25" y="25"/>
                    <a:pt x="22" y="34"/>
                    <a:pt x="26" y="42"/>
                  </a:cubicBezTo>
                  <a:cubicBezTo>
                    <a:pt x="30" y="50"/>
                    <a:pt x="33" y="53"/>
                    <a:pt x="34" y="55"/>
                  </a:cubicBezTo>
                  <a:cubicBezTo>
                    <a:pt x="35" y="56"/>
                    <a:pt x="34" y="58"/>
                    <a:pt x="35" y="59"/>
                  </a:cubicBezTo>
                  <a:cubicBezTo>
                    <a:pt x="36" y="64"/>
                    <a:pt x="46" y="66"/>
                    <a:pt x="49" y="63"/>
                  </a:cubicBezTo>
                  <a:cubicBezTo>
                    <a:pt x="52" y="66"/>
                    <a:pt x="62" y="64"/>
                    <a:pt x="63" y="59"/>
                  </a:cubicBezTo>
                  <a:cubicBezTo>
                    <a:pt x="63" y="58"/>
                    <a:pt x="63" y="56"/>
                    <a:pt x="63" y="55"/>
                  </a:cubicBezTo>
                  <a:cubicBezTo>
                    <a:pt x="64" y="53"/>
                    <a:pt x="68" y="50"/>
                    <a:pt x="72" y="42"/>
                  </a:cubicBezTo>
                  <a:cubicBezTo>
                    <a:pt x="76" y="34"/>
                    <a:pt x="73" y="25"/>
                    <a:pt x="64" y="22"/>
                  </a:cubicBezTo>
                  <a:cubicBezTo>
                    <a:pt x="58" y="19"/>
                    <a:pt x="51" y="24"/>
                    <a:pt x="49" y="26"/>
                  </a:cubicBezTo>
                  <a:close/>
                  <a:moveTo>
                    <a:pt x="84" y="77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1" y="80"/>
                    <a:pt x="10" y="83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90"/>
                    <a:pt x="12" y="93"/>
                    <a:pt x="14" y="96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4"/>
                    <a:pt x="7" y="104"/>
                    <a:pt x="7" y="104"/>
                  </a:cubicBezTo>
                  <a:cubicBezTo>
                    <a:pt x="3" y="99"/>
                    <a:pt x="0" y="93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1"/>
                    <a:pt x="2" y="74"/>
                    <a:pt x="7" y="69"/>
                  </a:cubicBezTo>
                  <a:cubicBezTo>
                    <a:pt x="7" y="69"/>
                    <a:pt x="7" y="68"/>
                    <a:pt x="8" y="68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16" y="91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16" y="91"/>
                    <a:pt x="16" y="91"/>
                    <a:pt x="16" y="91"/>
                  </a:cubicBezTo>
                  <a:close/>
                  <a:moveTo>
                    <a:pt x="16" y="80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6" y="80"/>
                    <a:pt x="16" y="80"/>
                    <a:pt x="16" y="80"/>
                  </a:cubicBezTo>
                  <a:close/>
                  <a:moveTo>
                    <a:pt x="16" y="85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16" y="85"/>
                    <a:pt x="16" y="85"/>
                    <a:pt x="16" y="85"/>
                  </a:cubicBezTo>
                  <a:close/>
                  <a:moveTo>
                    <a:pt x="50" y="10"/>
                  </a:moveTo>
                  <a:cubicBezTo>
                    <a:pt x="54" y="0"/>
                    <a:pt x="64" y="5"/>
                    <a:pt x="73" y="8"/>
                  </a:cubicBezTo>
                  <a:cubicBezTo>
                    <a:pt x="69" y="14"/>
                    <a:pt x="58" y="18"/>
                    <a:pt x="51" y="15"/>
                  </a:cubicBezTo>
                  <a:cubicBezTo>
                    <a:pt x="51" y="18"/>
                    <a:pt x="50" y="21"/>
                    <a:pt x="50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46" y="13"/>
                    <a:pt x="40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6"/>
                    <a:pt x="50" y="8"/>
                    <a:pt x="50" y="10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E2327"/>
                </a:solidFill>
              </a:rPr>
              <a:t>阶段计划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7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LOGO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080634"/>
            <a:ext cx="4572000" cy="1077218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FFFFFF"/>
                </a:solidFill>
              </a:rPr>
              <a:t>THANK</a:t>
            </a:r>
            <a:r>
              <a:rPr kumimoji="1" lang="zh-CN" altLang="en-US" sz="3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FFFF"/>
                </a:solidFill>
              </a:rPr>
              <a:t>YOU</a:t>
            </a:r>
          </a:p>
          <a:p>
            <a:pPr algn="ctr"/>
            <a:r>
              <a:rPr kumimoji="1" lang="en-US" altLang="zh-CN" sz="3200" dirty="0" smtClean="0">
                <a:solidFill>
                  <a:srgbClr val="FFFFFF"/>
                </a:solidFill>
              </a:rPr>
              <a:t>FOR</a:t>
            </a:r>
            <a:r>
              <a:rPr kumimoji="1" lang="zh-CN" altLang="en-US" sz="3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FFFF"/>
                </a:solidFill>
              </a:rPr>
              <a:t>WATCHING</a:t>
            </a:r>
            <a:endParaRPr kumimoji="1" lang="en-US" altLang="zh-CN" sz="32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4007" y="3840203"/>
            <a:ext cx="195598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452" y="56990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255" y="631461"/>
            <a:ext cx="10018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6288" y="631461"/>
            <a:ext cx="27090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is-I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 (</a:t>
            </a:r>
            <a:r>
              <a:rPr lang="zh-CN" altLang="is-IS" sz="1000" dirty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is-I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000" dirty="0" smtClean="0">
                <a:solidFill>
                  <a:prstClr val="white"/>
                </a:solidFill>
              </a:rPr>
              <a:t> </a:t>
            </a:r>
            <a:r>
              <a:rPr lang="zh-CN" altLang="en-US" sz="1000" dirty="0" smtClean="0">
                <a:solidFill>
                  <a:prstClr val="white"/>
                </a:solidFill>
              </a:rPr>
              <a:t>部分</a:t>
            </a:r>
            <a:r>
              <a:rPr lang="zh-CN" altLang="en-US" sz="1000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</a:t>
            </a:r>
            <a:r>
              <a:rPr lang="zh-CN" altLang="en-US" sz="1000" dirty="0" smtClean="0">
                <a:solidFill>
                  <a:prstClr val="white"/>
                </a:solidFill>
              </a:rPr>
              <a:t>联系 </a:t>
            </a:r>
            <a:r>
              <a:rPr lang="zh-CN" altLang="en-US" sz="10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0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16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9-29_SingaporeNight_EN-CA6421925784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2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7453" y="3344043"/>
            <a:ext cx="2549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 smtClean="0">
                <a:solidFill>
                  <a:srgbClr val="000000"/>
                </a:solidFill>
              </a:rPr>
              <a:t>点击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dirty="0" smtClean="0">
                <a:solidFill>
                  <a:srgbClr val="000000"/>
                </a:solidFill>
              </a:rPr>
              <a:t>获取更多优质模板（放映模式）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434990"/>
            <a:ext cx="1866900" cy="3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CONTENTS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401" y="60353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FF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FFFFFF"/>
                </a:solidFill>
              </a:rPr>
              <a:t>。</a:t>
            </a:r>
            <a:endParaRPr lang="en-US" altLang="zh-CN" sz="1000" dirty="0" smtClean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2" y="629166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7" y="745864"/>
            <a:ext cx="2647669" cy="559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基本概况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7" y="1636419"/>
            <a:ext cx="2647669" cy="559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业务亮点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2522" y="1519721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47977" y="2526974"/>
            <a:ext cx="2726964" cy="559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经验教训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522" y="2410276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7529"/>
            <a:ext cx="2795724" cy="559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阶段计划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2" y="3300831"/>
            <a:ext cx="86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37494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726772" cy="2657138"/>
            <a:chOff x="1440256" y="1277530"/>
            <a:chExt cx="3726772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基本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概况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602124" y="2150576"/>
            <a:ext cx="1888251" cy="156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200" b="1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2593712" y="2150576"/>
            <a:ext cx="1966168" cy="156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4740737" y="2150576"/>
            <a:ext cx="1888646" cy="156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5" name="五边形 4"/>
          <p:cNvSpPr/>
          <p:nvPr/>
        </p:nvSpPr>
        <p:spPr>
          <a:xfrm>
            <a:off x="498788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2568292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4637796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8788" y="2084690"/>
            <a:ext cx="1991588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8292" y="2084690"/>
            <a:ext cx="1991587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37796" y="2084690"/>
            <a:ext cx="1991588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6707300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810240" y="2150576"/>
            <a:ext cx="1888646" cy="156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707299" y="2084690"/>
            <a:ext cx="1991588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0"/>
            <a:ext cx="1660265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基本概况</a:t>
            </a:r>
          </a:p>
        </p:txBody>
      </p:sp>
      <p:sp>
        <p:nvSpPr>
          <p:cNvPr id="18" name="矩形 17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788" y="1289751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1</a:t>
            </a: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68292" y="1317650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2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37796" y="1289751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3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07300" y="1308029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4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4706201" y="1331720"/>
            <a:ext cx="737410" cy="1753843"/>
          </a:xfrm>
          <a:prstGeom prst="rtTriangl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3454285" y="1248209"/>
            <a:ext cx="737410" cy="1753843"/>
          </a:xfrm>
          <a:prstGeom prst="rtTriangle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3369359" y="2493835"/>
            <a:ext cx="737410" cy="1753843"/>
          </a:xfrm>
          <a:prstGeom prst="rtTriangl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5400000">
            <a:off x="4614985" y="2575611"/>
            <a:ext cx="737410" cy="1753843"/>
          </a:xfrm>
          <a:prstGeom prst="rtTriangle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8"/>
          <p:cNvSpPr txBox="1"/>
          <p:nvPr/>
        </p:nvSpPr>
        <p:spPr>
          <a:xfrm>
            <a:off x="5903865" y="2847409"/>
            <a:ext cx="2793939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标题数字等都可以通过点击和重新输入进行更改，建议正文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279401" y="2146815"/>
            <a:ext cx="2672957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标题数字等都可以通过点击和重新输入进行更改，建议正文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3907" y="971979"/>
            <a:ext cx="3032066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</a:t>
            </a:r>
            <a:r>
              <a:rPr lang="zh-CN" altLang="en-US" sz="1050" dirty="0" smtClean="0">
                <a:solidFill>
                  <a:srgbClr val="000000"/>
                </a:solidFill>
              </a:rPr>
              <a:t>，建议</a:t>
            </a:r>
            <a:r>
              <a:rPr lang="zh-CN" altLang="en-US" sz="1050" dirty="0">
                <a:solidFill>
                  <a:srgbClr val="000000"/>
                </a:solidFill>
              </a:rPr>
              <a:t>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4116660" y="3841294"/>
            <a:ext cx="2753065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标题数字等都可以通过点击和重新输入进行更改，建议正文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2467" y="160360"/>
            <a:ext cx="1607345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基本概况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726772" cy="2657138"/>
            <a:chOff x="1440256" y="1277530"/>
            <a:chExt cx="3726772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业务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亮点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7" y="160360"/>
            <a:ext cx="1722004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业务亮点</a:t>
            </a:r>
          </a:p>
        </p:txBody>
      </p:sp>
      <p:sp>
        <p:nvSpPr>
          <p:cNvPr id="6" name="矩形 5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82163435"/>
              </p:ext>
            </p:extLst>
          </p:nvPr>
        </p:nvGraphicFramePr>
        <p:xfrm>
          <a:off x="682191" y="1228141"/>
          <a:ext cx="7850459" cy="1885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04732" y="3234739"/>
            <a:ext cx="268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000000"/>
                </a:solidFill>
              </a:rPr>
              <a:t>点击此处添加标题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0000"/>
                </a:solidFill>
              </a:rPr>
              <a:t>ADD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YOUR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TITLE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HERE</a:t>
            </a:r>
            <a:endParaRPr kumimoji="1"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732" y="3691056"/>
            <a:ext cx="78384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solidFill>
                  <a:srgbClr val="000000"/>
                </a:solidFill>
              </a:rPr>
              <a:t>Excel</a:t>
            </a:r>
            <a:r>
              <a:rPr lang="zh-CN" altLang="en-US" sz="1000" dirty="0">
                <a:solidFill>
                  <a:srgbClr val="000000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2210424383"/>
              </p:ext>
            </p:extLst>
          </p:nvPr>
        </p:nvGraphicFramePr>
        <p:xfrm>
          <a:off x="3311126" y="1005604"/>
          <a:ext cx="2434970" cy="162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911385886"/>
              </p:ext>
            </p:extLst>
          </p:nvPr>
        </p:nvGraphicFramePr>
        <p:xfrm>
          <a:off x="620554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4252215688"/>
              </p:ext>
            </p:extLst>
          </p:nvPr>
        </p:nvGraphicFramePr>
        <p:xfrm>
          <a:off x="2554670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1915486415"/>
              </p:ext>
            </p:extLst>
          </p:nvPr>
        </p:nvGraphicFramePr>
        <p:xfrm>
          <a:off x="6422905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662922608"/>
              </p:ext>
            </p:extLst>
          </p:nvPr>
        </p:nvGraphicFramePr>
        <p:xfrm>
          <a:off x="4488787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任意多边形 27"/>
          <p:cNvSpPr/>
          <p:nvPr/>
        </p:nvSpPr>
        <p:spPr>
          <a:xfrm>
            <a:off x="1623158" y="1868451"/>
            <a:ext cx="2116100" cy="536922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任意多边形 33"/>
          <p:cNvSpPr/>
          <p:nvPr/>
        </p:nvSpPr>
        <p:spPr>
          <a:xfrm>
            <a:off x="3528701" y="1352586"/>
            <a:ext cx="368476" cy="1052786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 cap="flat" cmpd="sng" algn="ctr">
            <a:solidFill>
              <a:srgbClr val="DD1C3E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任意多边形 35"/>
          <p:cNvSpPr/>
          <p:nvPr/>
        </p:nvSpPr>
        <p:spPr>
          <a:xfrm>
            <a:off x="5265799" y="1710532"/>
            <a:ext cx="200029" cy="768534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 cap="flat" cmpd="sng" algn="ctr">
            <a:solidFill>
              <a:srgbClr val="707B87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任意多边形 38"/>
          <p:cNvSpPr/>
          <p:nvPr/>
        </p:nvSpPr>
        <p:spPr>
          <a:xfrm>
            <a:off x="5118409" y="1342056"/>
            <a:ext cx="2284547" cy="1115953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 cap="flat" cmpd="sng" algn="ctr">
            <a:solidFill>
              <a:srgbClr val="424A53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897" y="3539216"/>
            <a:ext cx="1814776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92842" y="3539216"/>
            <a:ext cx="1814776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28215" y="3539216"/>
            <a:ext cx="1814776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7290" y="3539216"/>
            <a:ext cx="1814776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18896" y="4653568"/>
            <a:ext cx="150620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9401" y="634313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467" y="160360"/>
            <a:ext cx="1722004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业务亮点</a:t>
            </a:r>
          </a:p>
        </p:txBody>
      </p:sp>
    </p:spTree>
    <p:extLst>
      <p:ext uri="{BB962C8B-B14F-4D97-AF65-F5344CB8AC3E}">
        <p14:creationId xmlns:p14="http://schemas.microsoft.com/office/powerpoint/2010/main" val="19327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726772" cy="2657138"/>
            <a:chOff x="1440256" y="1277530"/>
            <a:chExt cx="3726772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经验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教训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1482</Words>
  <Application>Microsoft Macintosh PowerPoint</Application>
  <PresentationFormat>全屏显示(16:9)</PresentationFormat>
  <Paragraphs>173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Calibri</vt:lpstr>
      <vt:lpstr>Century Gothic</vt:lpstr>
      <vt:lpstr>Segoe UI Light</vt:lpstr>
      <vt:lpstr>黑体</vt:lpstr>
      <vt:lpstr>宋体</vt:lpstr>
      <vt:lpstr>微软雅黑</vt:lpstr>
      <vt:lpstr>Arial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Microsoft Office 用户</cp:lastModifiedBy>
  <cp:revision>59</cp:revision>
  <dcterms:created xsi:type="dcterms:W3CDTF">2015-04-26T00:57:12Z</dcterms:created>
  <dcterms:modified xsi:type="dcterms:W3CDTF">2015-08-13T04:20:20Z</dcterms:modified>
</cp:coreProperties>
</file>