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9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9E77-EE86-4B62-A629-E19E37082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512CE-375F-416C-9641-F6BB7D6B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5A42-2C85-4439-A743-509EC3DF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0BCF-E8D0-4827-BB97-168CF0CB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049-2E75-4531-BEE2-8F697F2F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1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2944-BA93-47FA-B06A-2C05CE87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9B13-1236-40DB-8D94-793DD00B7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F512-DE09-4BD2-B4AA-9F2014E8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7EE0-8945-487A-846F-31BE3A9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6219-6EBD-49A9-A43F-071DDAC7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3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21B07-E931-46CC-AD5B-9B3CC0742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0452E-5DBE-49DF-AD8A-0219F5502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7E4F-6AA6-4D49-8132-E4A0E452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EDB2-7514-4907-80EA-48C92A7F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88A7-AEA2-400B-AD90-140D2745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EDED-BE08-4DB2-9ECB-C17D2243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3DC1-5BF5-49B8-B7A8-C955B5D6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836A9-C2F5-4617-A661-4C49468D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BAFB-4B97-4F6F-9DD8-BE79891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6DC4-5B5D-4125-BFD7-EE4F7729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65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3C3B-A3BB-42D2-8F19-777409D6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AFE5-33D5-4EE5-A2AA-248FFF76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C488-931F-43A1-A787-A8D30671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21692-11F8-4A11-825B-DE2272FB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8E0C-B666-404B-A4FA-CF691B9C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7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E3BA-9789-493F-ADE5-C27A6975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3D46-DE75-4D42-B144-C90B26D3D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81768-5F19-4AE1-8EDC-DC7F81AA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2799A-5720-435B-BB0F-57E39566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1307-9140-4A8C-8DCE-16952C8D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3873D-E4DC-48C9-8356-DA34B78F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1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1CB9-2799-468F-96E7-D430587C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8D01-E2FB-4065-AFAB-DDAACAC1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E5C0F-B99A-467C-ADDC-10C553BB4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AE401-D162-4A89-A38D-973A7460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65292-35E4-415C-BA2F-3B97B4626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10E80-A4E7-4317-A911-B195B780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52B43-04B4-4D47-8657-0E43B18E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F2963-0410-4200-9ECC-6437CE2D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0B3F-12B6-4F19-85BC-159BAD2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A96E1-1ADE-43A8-BA07-F901F63A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35E62-A8B5-4090-8C2B-1BA083BD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EA5A0-A7F3-445C-9B72-D71A8BF5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2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E34E1-EB4B-4A73-B7CF-2EA82B3A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E6E5F-845C-45F8-806B-982C7ED9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99B83-6D6F-4A80-BD65-2822062F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86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1B58-B1AB-4D88-85EB-99A00737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A70B-F017-4E7B-B639-B5900360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2839C-5F61-40B8-9DDE-4E6D6B06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4C45F-3570-4ED3-BD24-1FCFF044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3798-D461-4C5B-BAA2-2A79CF84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BC65-8C07-4BC7-A1CD-4391C1AD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7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127A-B2CA-437C-AA53-A656AA8E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DC7FA-6CAF-4A55-B8A1-1867D00BF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4F44-AF1E-4470-AA23-789ED656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D69C3-CD5C-40D0-A160-02811620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1882-4BE8-489E-AD31-36BEBB48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91F99-82F2-440C-ADEC-2613E1CF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C5A47-CA5D-4325-9DDD-0A4F3881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56F8-DE68-4BB4-B92D-4316E57F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643D-EA71-45F6-BD2D-46B3A065F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641B-E76D-45D7-9573-82E2DCBABE68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321D-DD03-47DE-B757-5F7056AF7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BC93-5615-422D-976E-9EFD49C69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455C-03B8-429D-9CCA-E228B8537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2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220589\Desktop\TSG\documentation\audio%20tracker-Technical_document1.pdf" TargetMode="External"/><Relationship Id="rId2" Type="http://schemas.openxmlformats.org/officeDocument/2006/relationships/hyperlink" Target="file:///C:\Users\220589\Desktop\TSG\documentation\usecase-audio%20tracker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0B449-3CC4-45A0-A657-1E9D6AC41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120003"/>
            <a:ext cx="5925987" cy="3266802"/>
          </a:xfrm>
        </p:spPr>
        <p:txBody>
          <a:bodyPr anchor="b">
            <a:normAutofit/>
          </a:bodyPr>
          <a:lstStyle/>
          <a:p>
            <a:pPr algn="r"/>
            <a:r>
              <a:rPr lang="en-US" sz="9600" b="1" dirty="0"/>
              <a:t>AUDIO   TRACKER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0F28D-D6C8-4232-A82E-B351DFB90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26" y="5302153"/>
            <a:ext cx="5925987" cy="871688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Anjitha A</a:t>
            </a:r>
            <a:endParaRPr lang="en-IN" dirty="0"/>
          </a:p>
        </p:txBody>
      </p:sp>
      <p:pic>
        <p:nvPicPr>
          <p:cNvPr id="35" name="Graphic 34" descr="Headphones">
            <a:extLst>
              <a:ext uri="{FF2B5EF4-FFF2-40B4-BE49-F238E27FC236}">
                <a16:creationId xmlns:a16="http://schemas.microsoft.com/office/drawing/2014/main" id="{FAE5D7B8-176F-DABD-A6DD-F691F0782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6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9A4B6-298D-4F83-8BC8-8A478D75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116" y="1188637"/>
            <a:ext cx="5808855" cy="1487908"/>
          </a:xfrm>
        </p:spPr>
        <p:txBody>
          <a:bodyPr>
            <a:normAutofit/>
          </a:bodyPr>
          <a:lstStyle/>
          <a:p>
            <a:r>
              <a:rPr lang="en-US" sz="6000" b="1" dirty="0"/>
              <a:t>REQUIREMENTS</a:t>
            </a:r>
            <a:endParaRPr lang="en-IN" sz="6000" b="1" dirty="0"/>
          </a:p>
        </p:txBody>
      </p:sp>
      <p:pic>
        <p:nvPicPr>
          <p:cNvPr id="7" name="Graphic 6" descr="User Network">
            <a:extLst>
              <a:ext uri="{FF2B5EF4-FFF2-40B4-BE49-F238E27FC236}">
                <a16:creationId xmlns:a16="http://schemas.microsoft.com/office/drawing/2014/main" id="{5C7D9E8D-D3B6-7AB3-99FD-9F69BEA53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0DCE-765C-4F65-9128-FC2577376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562447"/>
            <a:ext cx="5930191" cy="3164030"/>
          </a:xfrm>
        </p:spPr>
        <p:txBody>
          <a:bodyPr anchor="t">
            <a:normAutofit/>
          </a:bodyPr>
          <a:lstStyle/>
          <a:p>
            <a:r>
              <a:rPr lang="en-US" sz="2000" dirty="0"/>
              <a:t>Actors: user and admin</a:t>
            </a:r>
          </a:p>
          <a:p>
            <a:r>
              <a:rPr lang="en-IN" sz="2000" dirty="0"/>
              <a:t>Admin  -add, edit, delete, view audio details</a:t>
            </a:r>
          </a:p>
          <a:p>
            <a:r>
              <a:rPr lang="en-IN" sz="2000" dirty="0"/>
              <a:t>Each audio will have these information like title, artist, album and category </a:t>
            </a:r>
          </a:p>
          <a:p>
            <a:r>
              <a:rPr lang="en-IN" sz="2000" dirty="0"/>
              <a:t>User – view audio details, search, view average rating, add rating</a:t>
            </a:r>
          </a:p>
          <a:p>
            <a:pPr marL="0" indent="0">
              <a:buNone/>
            </a:pPr>
            <a:r>
              <a:rPr lang="en-IN" sz="2000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1160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C124D-65BD-4DAD-A303-3DFA9A8F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0" y="800392"/>
            <a:ext cx="10266273" cy="109220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 Case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0ED7-075B-4427-BA3D-98C9B0D3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032" y="2571990"/>
            <a:ext cx="9708995" cy="3881973"/>
          </a:xfrm>
        </p:spPr>
        <p:txBody>
          <a:bodyPr anchor="ctr">
            <a:noAutofit/>
          </a:bodyPr>
          <a:lstStyle/>
          <a:p>
            <a:r>
              <a:rPr lang="en-US" sz="1800" dirty="0"/>
              <a:t>Registration -  user/admin</a:t>
            </a:r>
          </a:p>
          <a:p>
            <a:r>
              <a:rPr lang="en-US" sz="1800" dirty="0"/>
              <a:t>Login – user/admin</a:t>
            </a:r>
          </a:p>
          <a:p>
            <a:r>
              <a:rPr lang="en-US" sz="1800" dirty="0"/>
              <a:t>Add Audio - admin</a:t>
            </a:r>
          </a:p>
          <a:p>
            <a:r>
              <a:rPr lang="en-US" sz="1800" dirty="0"/>
              <a:t>Update Audio details - admin</a:t>
            </a:r>
          </a:p>
          <a:p>
            <a:r>
              <a:rPr lang="en-US" sz="1800" dirty="0"/>
              <a:t>Delete audio - admin</a:t>
            </a:r>
          </a:p>
          <a:p>
            <a:r>
              <a:rPr lang="en-US" sz="1800" dirty="0"/>
              <a:t>List all audios – user/admin</a:t>
            </a:r>
          </a:p>
          <a:p>
            <a:r>
              <a:rPr lang="en-US" sz="1800" dirty="0"/>
              <a:t>Search audio - user</a:t>
            </a:r>
          </a:p>
          <a:p>
            <a:r>
              <a:rPr lang="en-US" sz="1800" dirty="0"/>
              <a:t>View details of audios - user</a:t>
            </a:r>
          </a:p>
          <a:p>
            <a:r>
              <a:rPr lang="en-US" sz="1800" dirty="0"/>
              <a:t>View average rating of audios - user</a:t>
            </a:r>
          </a:p>
          <a:p>
            <a:r>
              <a:rPr lang="en-US" sz="1800" dirty="0"/>
              <a:t>Add rating – user</a:t>
            </a:r>
          </a:p>
          <a:p>
            <a:r>
              <a:rPr lang="en-IN" sz="1800" dirty="0" err="1">
                <a:hlinkClick r:id="rId2"/>
              </a:rPr>
              <a:t>usecase</a:t>
            </a:r>
            <a:r>
              <a:rPr lang="en-IN" sz="1800" dirty="0">
                <a:hlinkClick r:id="rId2"/>
              </a:rPr>
              <a:t>-audio tracker1.pdf</a:t>
            </a:r>
            <a:r>
              <a:rPr lang="en-IN" sz="1800" dirty="0"/>
              <a:t>  and </a:t>
            </a:r>
            <a:r>
              <a:rPr lang="en-IN" sz="1600" dirty="0">
                <a:hlinkClick r:id="rId3"/>
              </a:rPr>
              <a:t>audio tracker-Technical_document1.pdf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1628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54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A0BE-E4F3-464C-A023-DF8B3F0D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4C4278C-791A-4A48-8064-E50F6F2ED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98" y="640080"/>
            <a:ext cx="693020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9A68-66BA-4475-BB56-650028C9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TASK STATUS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F53A678-86D2-45CC-8CE2-856B31699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904215"/>
              </p:ext>
            </p:extLst>
          </p:nvPr>
        </p:nvGraphicFramePr>
        <p:xfrm>
          <a:off x="632083" y="1749079"/>
          <a:ext cx="10927833" cy="4760053"/>
        </p:xfrm>
        <a:graphic>
          <a:graphicData uri="http://schemas.openxmlformats.org/drawingml/2006/table">
            <a:tbl>
              <a:tblPr firstRow="1" bandRow="1"/>
              <a:tblGrid>
                <a:gridCol w="371259">
                  <a:extLst>
                    <a:ext uri="{9D8B030D-6E8A-4147-A177-3AD203B41FA5}">
                      <a16:colId xmlns:a16="http://schemas.microsoft.com/office/drawing/2014/main" val="3063253809"/>
                    </a:ext>
                  </a:extLst>
                </a:gridCol>
                <a:gridCol w="1678280">
                  <a:extLst>
                    <a:ext uri="{9D8B030D-6E8A-4147-A177-3AD203B41FA5}">
                      <a16:colId xmlns:a16="http://schemas.microsoft.com/office/drawing/2014/main" val="844568896"/>
                    </a:ext>
                  </a:extLst>
                </a:gridCol>
                <a:gridCol w="869601">
                  <a:extLst>
                    <a:ext uri="{9D8B030D-6E8A-4147-A177-3AD203B41FA5}">
                      <a16:colId xmlns:a16="http://schemas.microsoft.com/office/drawing/2014/main" val="3571789695"/>
                    </a:ext>
                  </a:extLst>
                </a:gridCol>
                <a:gridCol w="706281">
                  <a:extLst>
                    <a:ext uri="{9D8B030D-6E8A-4147-A177-3AD203B41FA5}">
                      <a16:colId xmlns:a16="http://schemas.microsoft.com/office/drawing/2014/main" val="3719161295"/>
                    </a:ext>
                  </a:extLst>
                </a:gridCol>
                <a:gridCol w="2033462">
                  <a:extLst>
                    <a:ext uri="{9D8B030D-6E8A-4147-A177-3AD203B41FA5}">
                      <a16:colId xmlns:a16="http://schemas.microsoft.com/office/drawing/2014/main" val="2006909892"/>
                    </a:ext>
                  </a:extLst>
                </a:gridCol>
                <a:gridCol w="676154">
                  <a:extLst>
                    <a:ext uri="{9D8B030D-6E8A-4147-A177-3AD203B41FA5}">
                      <a16:colId xmlns:a16="http://schemas.microsoft.com/office/drawing/2014/main" val="1867634426"/>
                    </a:ext>
                  </a:extLst>
                </a:gridCol>
                <a:gridCol w="674568">
                  <a:extLst>
                    <a:ext uri="{9D8B030D-6E8A-4147-A177-3AD203B41FA5}">
                      <a16:colId xmlns:a16="http://schemas.microsoft.com/office/drawing/2014/main" val="491844923"/>
                    </a:ext>
                  </a:extLst>
                </a:gridCol>
                <a:gridCol w="2033462">
                  <a:extLst>
                    <a:ext uri="{9D8B030D-6E8A-4147-A177-3AD203B41FA5}">
                      <a16:colId xmlns:a16="http://schemas.microsoft.com/office/drawing/2014/main" val="2043965846"/>
                    </a:ext>
                  </a:extLst>
                </a:gridCol>
                <a:gridCol w="1570456">
                  <a:extLst>
                    <a:ext uri="{9D8B030D-6E8A-4147-A177-3AD203B41FA5}">
                      <a16:colId xmlns:a16="http://schemas.microsoft.com/office/drawing/2014/main" val="1497156870"/>
                    </a:ext>
                  </a:extLst>
                </a:gridCol>
                <a:gridCol w="314310">
                  <a:extLst>
                    <a:ext uri="{9D8B030D-6E8A-4147-A177-3AD203B41FA5}">
                      <a16:colId xmlns:a16="http://schemas.microsoft.com/office/drawing/2014/main" val="2181157653"/>
                    </a:ext>
                  </a:extLst>
                </a:gridCol>
              </a:tblGrid>
              <a:tr h="362826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Tracker 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563513"/>
                  </a:ext>
                </a:extLst>
              </a:tr>
              <a:tr h="299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 / User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Frontend Dev Status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Backend Dev Status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996975"/>
                  </a:ext>
                </a:extLst>
              </a:tr>
              <a:tr h="2998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Coding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Must have items &amp; ReviewComment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Coding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Must have items &amp; ReviewComment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87437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Login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Auth / All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097416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Registration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Auth / All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41932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Add-Audio Details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on test case, but failed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945238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Update--Audio Details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88550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Delete-Audio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253926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Update Master Data(category)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Inprogress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inprogress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629249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List All Audios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085740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Search- Audios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32614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View Audio Details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303547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Rate Audios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98876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View average rating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4933" marR="4933" marT="4933" marB="2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73909"/>
                  </a:ext>
                </a:extLst>
              </a:tr>
              <a:tr h="249686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742956"/>
                  </a:ext>
                </a:extLst>
              </a:tr>
              <a:tr h="249686">
                <a:tc gridSpan="2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3" marR="4933" marT="4933" marB="236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60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14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E5BA4-73BB-4CFC-861E-6FA2A435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Postman collection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CCB2A1-FB98-4613-9D33-7F94D811143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030624"/>
              </p:ext>
            </p:extLst>
          </p:nvPr>
        </p:nvGraphicFramePr>
        <p:xfrm>
          <a:off x="5221288" y="3267074"/>
          <a:ext cx="627033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ackager Shell Object" showAsIcon="1" r:id="rId3" imgW="2449440" imgH="509760" progId="Package">
                  <p:embed/>
                </p:oleObj>
              </mc:Choice>
              <mc:Fallback>
                <p:oleObj name="Packager Shell Object" showAsIcon="1" r:id="rId3" imgW="2449440" imgH="509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1288" y="3267074"/>
                        <a:ext cx="6270332" cy="130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7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930FD-BE5F-4F41-AAB9-9E203C47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3316" y="3423022"/>
            <a:ext cx="4683342" cy="2141926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dirty="0">
                <a:solidFill>
                  <a:schemeClr val="tx2"/>
                </a:solidFill>
              </a:rPr>
              <a:t>THANK YOU..</a:t>
            </a:r>
            <a:endParaRPr lang="en-IN" sz="5400" b="1" dirty="0">
              <a:solidFill>
                <a:schemeClr val="tx2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EB50AB7-A0C3-08EC-4C77-A24C7412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345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311</Words>
  <Application>Microsoft Office PowerPoint</Application>
  <PresentationFormat>Widescreen</PresentationFormat>
  <Paragraphs>135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Packager Shell Object</vt:lpstr>
      <vt:lpstr>AUDIO   TRACKER</vt:lpstr>
      <vt:lpstr>REQUIREMENTS</vt:lpstr>
      <vt:lpstr>Use Case</vt:lpstr>
      <vt:lpstr>ER Diagram</vt:lpstr>
      <vt:lpstr>TASK STATUS</vt:lpstr>
      <vt:lpstr>Postman collection</vt:lpstr>
      <vt:lpstr>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TRACKER</dc:title>
  <dc:creator>Anjitha Bhaskaran(UST,IN)</dc:creator>
  <cp:lastModifiedBy>Anjitha Bhaskaran(UST,IN)</cp:lastModifiedBy>
  <cp:revision>14</cp:revision>
  <dcterms:created xsi:type="dcterms:W3CDTF">2023-02-16T05:59:50Z</dcterms:created>
  <dcterms:modified xsi:type="dcterms:W3CDTF">2023-02-17T11:41:01Z</dcterms:modified>
</cp:coreProperties>
</file>