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569F1BB9-E154-4392-B1EE-00EAE45B1A33}" type="slidenum"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C1E9303-4164-4693-80F8-D0CE1EFB5BC3}" type="slidenum"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Cloud Networking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Less Vender Lock in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Greater Efficiency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Flexibility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Lots of Hosts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Lots of Switches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Load balancing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WAN optiomization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Firewall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Specialized communication protocol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Software defined network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Seperation of control plane from data forwarding plane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Platform is decoupled from infrastructure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Centralized controller, network wide control by controller Software that performs routing and traffic engineering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 rot="22800">
            <a:off x="1669680" y="301320"/>
            <a:ext cx="6648840" cy="68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785240" y="1205280"/>
            <a:ext cx="6562440" cy="52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Dynamic configuration of networking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Real time responsiveness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Network can be programmed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Load balancing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Network Function Virtualization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NFV is the decoupling of network functions from proprietary hardware appliances and running them as software in virtual machine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Migration of network functions to application layer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Allows interoperability of equipments and more advanced network functions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071000" y="1584000"/>
            <a:ext cx="7743600" cy="519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SDN vs NFV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SDN refers to a network architecture that injects automation and programmability into the network by decoupling network control and forwarding functions.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NFV refers to the virtualization of network component.  NFV virtualizes network infrastructure and SDN centralizes network control. 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The controller allows network administrators to view the network and dictate behaviors and policies to the underlying infrastructure.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2021-08-06T00:14:38Z</dcterms:created>
  <dc:creator/>
  <dc:description/>
  <dc:language>en-IN</dc:language>
  <cp:lastModifiedBy/>
  <dcterms:modified xsi:type="dcterms:W3CDTF">2021-08-06T00:48:56Z</dcterms:modified>
  <cp:revision>2</cp:revision>
  <dc:subject/>
  <dc:title>Alizarin</dc:title>
</cp:coreProperties>
</file>