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Storage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. This type of storage is often supported with a Network Attached Storage (NAS) server.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File storage solutions like Amazon Elastic File System (EFS) are ideal for use cases like large content repositories, development environments, media stores, or user home directories.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Drawbacks: unlimited scalability means an unlimited number of files to comb through when searching for something you need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Object Storage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Object-based storage is deployed to solve for unstructured data (videos, photos, audio, collaborative files, etc.)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If data is big or shared, object storage works by storing data in containers or “buckets”.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Collaborative software utilizes object storage because it works across multiple levels, from the device level to the interface.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Object-storage’s reliance on REST APIs enables access to objects via HTTP, creating a greater ease of access for authentication, permissions, and properties.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Object storage solutions like Amazon Simple Storage Service (S3) are ideal for building modern applications from scratch that require scale and flexibility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Block Storage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Block storage references the individual block of raw storage that is then filled with files of equal size.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Block storage allows a server-based operating system to use the blocks as individual hard drives.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The system’s management of metadata enables more efficient storage, making block storage a high-performing system.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Block storage is typically used for databases, email servers, and virtual machines.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Other enterprise applications like databases or ERP systems often require dedicated, low latency storage for each host.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This is analagous to direct-attached storage (DAS) or a Storage Area Network (SAN).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Block-based cloud storage solutions like Amazon Elastic Block Store (EBS) are provisioned with each virtual server and offer the ultra low latency required for high performance workloads.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Backup and Recovery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Cloud storage brings low cost, high durability, and extreme scale to backup and recovery solutions.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Embedded data management policies like Amazon S3 Object Lifecycle Management can automatically migrate data to lower-cost tiers based on frequency or timing settings, and archival vaults can be created to help comply with legal or regulatory requirements.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Software Test and Development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Software test and development environments often requires separate, independent, and duplicate storage environments to be built out, managed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Low Cost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Pay-as-you go storage options that remove management and scale headaches.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Data Migration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Traditional IT functional owners like storage, backup, networking, security, and compliance administrators may have concerns around the realities of transferring large amounts of data to the cloud.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Cloud data migration services services such as AWS Import/Export Snowball can simplify migrating storage into the cloud by addressing high network costs, long transfer times, and security concerns.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Compliance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Storing data in the cloud can raise concerns about regulation and compliance, especially if this data is already stored in compliant storage systems.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Cloud data compliance controls like Amazon Glacier Vault Lock are designed to ensure that you can easily deploy and enforce compliance controls on individual data vaults via a lockable policy.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You can specify controls such as Write Once Read Many (WORM) to lock the data from future edits.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 Method of storing retrieving and sharing data that’s simple, reliable and scalable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High availability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Data Integrity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You are already using Office 365, DropBox , Google drive,Instagram,Youtube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Data lakes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Big data projects demand large-scale, affordable, highly available, and secure storage pools that are commonly referred to as data lakes.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Data lakes built on object storage.It keeps information in its native form, and include rich metadata that allows selective extraction and use for analysis.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How does it Work?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In the past, organizations relied on storing data on large hard drives or external storage devices, like thumb drives, compact discs,floppy disks.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Later,organizations found ways to consolidate data onto a local on-premise storage device or devices.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Now,individuals and enterprises alike use cloud storage to store data on a remote database using the internet to connect the computer and the off-site storage system.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Cloud storage is purchased from a third party cloud vendor who owns and operates data storage capacity and delivers it over the Internet in a pay-as-you-go model.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These cloud storage vendors manage capacity, security and durability to make data accessible to your applications all around the world.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Applications access cloud storage through traditional storage protocols or directly via an API.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Challenges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Large Attack surface area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Supplier Sustainability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Security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Advantage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Total Cost of Ownership.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Time to Deployment. 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Information Management.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Cloud Storage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On-Premise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Cloud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Software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Middleware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Types of Cloud Storage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File Storage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Object Storage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Block Storage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File Storage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File-based storage is a simple, straightforward approach to data storage.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File-based storage works well for organizing data in a hierarchical, simple, and accessible platform.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The key to successful file-based storage is a documented nomenclature (naming) strategy and regular clean-up. Also known as shared filesystem, file storage is good for file sharing, archiving, and data protection.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2021-08-06T07:53:55Z</dcterms:created>
  <dc:creator/>
  <dc:description/>
  <dc:language>en-IN</dc:language>
  <cp:lastModifiedBy/>
  <dcterms:modified xsi:type="dcterms:W3CDTF">2021-08-06T17:02:04Z</dcterms:modified>
  <cp:revision>12</cp:revision>
  <dc:subject/>
  <dc:title>Alizarin</dc:title>
</cp:coreProperties>
</file>