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Cloud Security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Enhanced data protection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Threat intelligence that detects and remediates known and unknown threats in real-time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Best Practices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Strategy &amp; Policy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Network Segmentation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Identity and Access Management and Privileged Access Management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Discover and Onboard Cloud Instances and Assets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Password Control (Privileged and Non-Privileged Passwords)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Vulnerability Management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Encryption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Disaster Recovery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Monitoring, Alerting, and Reporting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64000" y="6876360"/>
            <a:ext cx="9179640" cy="39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NIST Cloud reference model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25880" y="1224000"/>
            <a:ext cx="9438120" cy="546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08000" y="6876000"/>
            <a:ext cx="917964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AWS Survey 2020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88000" y="792000"/>
            <a:ext cx="9503640" cy="59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6640" y="659520"/>
            <a:ext cx="10079280" cy="630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6640" y="835920"/>
            <a:ext cx="10079280" cy="594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Shared Responsibility for Security in the cloud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1902240"/>
            <a:ext cx="10079640" cy="47574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1008000" y="6876000"/>
            <a:ext cx="917964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https://www.mcafee.com/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According to Gartner, by 2021, 50% of enterprises will unknowingly and mistakenly have exposed some IaaS storage services, network segments, applications, or APIs directly to the public internet, up from 25% at YE18.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According to Gartner, through 2023, at least 99% of cloud security failures will be the customer’s fault.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Through 2024, workloads that leverage the programmability of cloud infrastructure to improve security protection will demonstrate improved compliance and at least 60% fewer security incidents than those in traditional data centers.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Challenges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Increased Attack Surface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Lack of Visibility and Tracking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Ever-Changing Workloads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DevOps, DevSecOps and Automation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Granular Privilege and Key Management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Complex Environments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Cloud Compliance and Governance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142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Embedded/Default Credentials &amp; Secrets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Multitenancy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Malware &amp; External Attackers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Insider Threats – Privileges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Robust Cloud Security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Granular, policy-based IAM and authentication controls across complex infrastructures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Zero-trust cloud network security controls across logically isolated networks and micro-segments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Enforcement of virtual server protection policies and processes such as change management and software updates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Safeguarding all applications (and especially cloud-native distributed apps) with a next-generation web application firewall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2021-08-06T08:39:20Z</dcterms:created>
  <dc:creator/>
  <dc:description/>
  <dc:language>en-IN</dc:language>
  <cp:lastModifiedBy/>
  <dcterms:modified xsi:type="dcterms:W3CDTF">2021-08-06T12:14:46Z</dcterms:modified>
  <cp:revision>6</cp:revision>
  <dc:subject/>
  <dc:title>Alizarin</dc:title>
</cp:coreProperties>
</file>