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Cloud IAM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Policy Evaluation Logic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72000" y="1656000"/>
            <a:ext cx="9647640" cy="489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4464000" y="2160000"/>
            <a:ext cx="1871640" cy="1943640"/>
          </a:xfrm>
          <a:prstGeom prst="ellipse">
            <a:avLst/>
          </a:prstGeom>
          <a:solidFill>
            <a:srgbClr val="dee6ef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3816000" y="3312000"/>
            <a:ext cx="1871640" cy="1943640"/>
          </a:xfrm>
          <a:prstGeom prst="ellipse">
            <a:avLst/>
          </a:prstGeom>
          <a:solidFill>
            <a:srgbClr val="dee6ef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4"/>
          <p:cNvSpPr/>
          <p:nvPr/>
        </p:nvSpPr>
        <p:spPr>
          <a:xfrm>
            <a:off x="5328000" y="3168000"/>
            <a:ext cx="1871640" cy="1943640"/>
          </a:xfrm>
          <a:prstGeom prst="ellipse">
            <a:avLst/>
          </a:prstGeom>
          <a:solidFill>
            <a:srgbClr val="dee6ef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5256000" y="1872000"/>
            <a:ext cx="424764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Noto Sans Regular"/>
              </a:rPr>
              <a:t>Identity Based Policy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5904000" y="4998600"/>
            <a:ext cx="424764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Noto Sans Regular"/>
              </a:rPr>
              <a:t>Resource Based Policy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1512000" y="4248000"/>
            <a:ext cx="424764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Noto Sans Regular"/>
              </a:rPr>
              <a:t>Access Control Lists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Line 8"/>
          <p:cNvSpPr/>
          <p:nvPr/>
        </p:nvSpPr>
        <p:spPr>
          <a:xfrm>
            <a:off x="3108960" y="2926080"/>
            <a:ext cx="2376000" cy="1008000"/>
          </a:xfrm>
          <a:prstGeom prst="line">
            <a:avLst/>
          </a:prstGeom>
          <a:ln w="36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9"/>
          <p:cNvSpPr/>
          <p:nvPr/>
        </p:nvSpPr>
        <p:spPr>
          <a:xfrm>
            <a:off x="1237320" y="2468880"/>
            <a:ext cx="424764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Noto Sans Regular"/>
              </a:rPr>
              <a:t>Resource Permissions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AWS Boundary Types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Organization Service Control Policy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Permission Boundary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Service Control Policy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Allows you to control which AWS service APIs are accessible</a:t>
            </a:r>
            <a:endParaRPr b="0" lang="en-US" sz="26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List of APIs that are allowed (Whitelisit)</a:t>
            </a:r>
            <a:endParaRPr b="0" lang="en-US" sz="22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List of APIs that are blocked(BlackList)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Local Admin can not override SCPs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Effective permissionson IAM user/role is intersection of SCP and IAM permissions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>
            <a:off x="4464000" y="2160000"/>
            <a:ext cx="1871640" cy="1943640"/>
          </a:xfrm>
          <a:prstGeom prst="ellipse">
            <a:avLst/>
          </a:prstGeom>
          <a:solidFill>
            <a:srgbClr val="dee6ef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"/>
          <p:cNvSpPr/>
          <p:nvPr/>
        </p:nvSpPr>
        <p:spPr>
          <a:xfrm>
            <a:off x="5328000" y="3168000"/>
            <a:ext cx="1871640" cy="1943640"/>
          </a:xfrm>
          <a:prstGeom prst="ellipse">
            <a:avLst/>
          </a:prstGeom>
          <a:solidFill>
            <a:srgbClr val="dee6ef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5"/>
          <p:cNvSpPr/>
          <p:nvPr/>
        </p:nvSpPr>
        <p:spPr>
          <a:xfrm>
            <a:off x="5256000" y="1872000"/>
            <a:ext cx="424764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Noto Sans Regular"/>
              </a:rPr>
              <a:t>IAM Permissions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5904000" y="4998600"/>
            <a:ext cx="424764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Noto Sans Regular"/>
              </a:rPr>
              <a:t>Organization SCP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Line 7"/>
          <p:cNvSpPr/>
          <p:nvPr/>
        </p:nvSpPr>
        <p:spPr>
          <a:xfrm flipV="1">
            <a:off x="2880000" y="3888000"/>
            <a:ext cx="2808000" cy="504000"/>
          </a:xfrm>
          <a:prstGeom prst="line">
            <a:avLst/>
          </a:prstGeom>
          <a:ln w="36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8"/>
          <p:cNvSpPr/>
          <p:nvPr/>
        </p:nvSpPr>
        <p:spPr>
          <a:xfrm>
            <a:off x="504000" y="4104000"/>
            <a:ext cx="424764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Noto Sans Regular"/>
              </a:rPr>
              <a:t>Effective Permissions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Line 9"/>
          <p:cNvSpPr/>
          <p:nvPr/>
        </p:nvSpPr>
        <p:spPr>
          <a:xfrm flipV="1">
            <a:off x="3168000" y="4392000"/>
            <a:ext cx="2808000" cy="1152000"/>
          </a:xfrm>
          <a:prstGeom prst="line">
            <a:avLst/>
          </a:prstGeom>
          <a:ln w="36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10"/>
          <p:cNvSpPr/>
          <p:nvPr/>
        </p:nvSpPr>
        <p:spPr>
          <a:xfrm>
            <a:off x="2952000" y="1656000"/>
            <a:ext cx="1863000" cy="1719000"/>
          </a:xfrm>
          <a:prstGeom prst="line">
            <a:avLst/>
          </a:prstGeom>
          <a:ln w="36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1"/>
          <p:cNvSpPr/>
          <p:nvPr/>
        </p:nvSpPr>
        <p:spPr>
          <a:xfrm>
            <a:off x="360000" y="1656000"/>
            <a:ext cx="424764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Noto Sans Regular"/>
              </a:rPr>
              <a:t>Defined by developer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12"/>
          <p:cNvSpPr/>
          <p:nvPr/>
        </p:nvSpPr>
        <p:spPr>
          <a:xfrm>
            <a:off x="1584000" y="5544000"/>
            <a:ext cx="424764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Noto Sans Regular"/>
              </a:rPr>
              <a:t>Defined by Admin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Permission Boundary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Permission to create users and roles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Preventing privilege escalation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Avoid broad permissions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User or role can do only actions allowed by both the attached identity based policies and the permissions boundary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4464360" y="2151360"/>
            <a:ext cx="1871640" cy="1943640"/>
          </a:xfrm>
          <a:prstGeom prst="ellipse">
            <a:avLst/>
          </a:prstGeom>
          <a:solidFill>
            <a:srgbClr val="dee6ef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5328360" y="3159360"/>
            <a:ext cx="1871640" cy="1943640"/>
          </a:xfrm>
          <a:prstGeom prst="ellipse">
            <a:avLst/>
          </a:prstGeom>
          <a:solidFill>
            <a:srgbClr val="dee6ef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4"/>
          <p:cNvSpPr/>
          <p:nvPr/>
        </p:nvSpPr>
        <p:spPr>
          <a:xfrm flipV="1">
            <a:off x="2880360" y="3879360"/>
            <a:ext cx="2808000" cy="504000"/>
          </a:xfrm>
          <a:prstGeom prst="line">
            <a:avLst/>
          </a:prstGeom>
          <a:ln w="36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5"/>
          <p:cNvSpPr/>
          <p:nvPr/>
        </p:nvSpPr>
        <p:spPr>
          <a:xfrm>
            <a:off x="504360" y="4095360"/>
            <a:ext cx="424764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Noto Sans Regular"/>
              </a:rPr>
              <a:t>Effective Permissions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Line 6"/>
          <p:cNvSpPr/>
          <p:nvPr/>
        </p:nvSpPr>
        <p:spPr>
          <a:xfrm flipV="1">
            <a:off x="3168360" y="4383360"/>
            <a:ext cx="2808000" cy="1152000"/>
          </a:xfrm>
          <a:prstGeom prst="line">
            <a:avLst/>
          </a:prstGeom>
          <a:ln w="36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7"/>
          <p:cNvSpPr/>
          <p:nvPr/>
        </p:nvSpPr>
        <p:spPr>
          <a:xfrm>
            <a:off x="2952360" y="1647360"/>
            <a:ext cx="1863000" cy="1719000"/>
          </a:xfrm>
          <a:prstGeom prst="line">
            <a:avLst/>
          </a:prstGeom>
          <a:ln w="36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8"/>
          <p:cNvSpPr/>
          <p:nvPr/>
        </p:nvSpPr>
        <p:spPr>
          <a:xfrm>
            <a:off x="360360" y="1647360"/>
            <a:ext cx="424764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Noto Sans Regular"/>
              </a:rPr>
              <a:t>Defined by developer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9"/>
          <p:cNvSpPr/>
          <p:nvPr/>
        </p:nvSpPr>
        <p:spPr>
          <a:xfrm>
            <a:off x="1584360" y="5535360"/>
            <a:ext cx="424764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Noto Sans Regular"/>
              </a:rPr>
              <a:t>Defined by Admin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10"/>
          <p:cNvSpPr/>
          <p:nvPr/>
        </p:nvSpPr>
        <p:spPr>
          <a:xfrm>
            <a:off x="5904000" y="4998960"/>
            <a:ext cx="424764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Noto Sans Regular"/>
              </a:rPr>
              <a:t>Permission Boundary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11"/>
          <p:cNvSpPr/>
          <p:nvPr/>
        </p:nvSpPr>
        <p:spPr>
          <a:xfrm>
            <a:off x="5256000" y="1872360"/>
            <a:ext cx="424764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Noto Sans Regular"/>
              </a:rPr>
              <a:t>IAM Permissions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IAM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Identity and Access Management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Layers of principals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Applications</a:t>
            </a:r>
            <a:endParaRPr b="0" lang="en-US" sz="26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Identites: Application Users, Applications Administrators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Operating Systems</a:t>
            </a:r>
            <a:endParaRPr b="0" lang="en-US" sz="26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Identites: Developer, System Engineers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Amazon Web Services</a:t>
            </a:r>
            <a:endParaRPr b="0" lang="en-US" sz="26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Identies: Developers, Solution Architects ,Testers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AWS principals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Account Owner ID (Root account)</a:t>
            </a:r>
            <a:endParaRPr b="0" lang="en-US" sz="26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Access to all susbscribed services</a:t>
            </a:r>
            <a:endParaRPr b="0" lang="en-US" sz="22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Access to billing</a:t>
            </a:r>
            <a:endParaRPr b="0" lang="en-US" sz="22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Access to console and APIs</a:t>
            </a:r>
            <a:endParaRPr b="0" lang="en-US" sz="22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Access to customer Support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AWS Identity and Access Management(IAM)</a:t>
            </a:r>
            <a:endParaRPr b="0" lang="en-US" sz="26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Access to specific services</a:t>
            </a:r>
            <a:endParaRPr b="0" lang="en-US" sz="22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Access to console and APIs</a:t>
            </a:r>
            <a:endParaRPr b="0" lang="en-US" sz="22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Access to Customer Support(Bussiness and Support)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AWS IAM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IAM Users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IAM Groups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IAM Roles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Policies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Policy Type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Identity Based Policies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Resource based Policies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Access Control Lists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Identity Based Policies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Containes permissions that specifies what actions that identity can perform on which resources and under what conditions.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Attached to a identity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Contains permissions that specifies what actions  a specified principal can perform on what resource under what conditions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Attached to a resource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360000" y="3636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Resource Based Policies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Access Control Lists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Manage Access to buckets and objects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Contains a grantee and permissions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2021-08-05T22:25:45Z</dcterms:created>
  <dc:creator/>
  <dc:description/>
  <dc:language>en-IN</dc:language>
  <cp:lastModifiedBy/>
  <dcterms:modified xsi:type="dcterms:W3CDTF">2021-08-09T11:07:22Z</dcterms:modified>
  <cp:revision>5</cp:revision>
  <dc:subject/>
  <dc:title>Alizarin</dc:title>
</cp:coreProperties>
</file>